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drawing21.xml" ContentType="application/vnd.ms-office.drawingml.diagramDrawing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drawing3.xml" ContentType="application/vnd.ms-office.drawingml.diagramDrawing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diagrams/drawing37.xml" ContentType="application/vnd.ms-office.drawingml.diagramDrawing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drawing15.xml" ContentType="application/vnd.ms-office.drawingml.diagramDrawing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drawing8.xml" ContentType="application/vnd.ms-office.drawingml.diagramDrawing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drawing38.xml" ContentType="application/vnd.ms-office.drawingml.diagramDrawing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layout37.xml" ContentType="application/vnd.openxmlformats-officedocument.drawingml.diagramLayout+xml"/>
  <Override PartName="/ppt/diagrams/drawing16.xml" ContentType="application/vnd.ms-office.drawingml.diagramDrawing+xml"/>
  <Override PartName="/ppt/diagrams/drawing34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drawing9.xml" ContentType="application/vnd.ms-office.drawingml.diagramDrawing+xml"/>
  <Override PartName="/ppt/diagrams/drawing23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drawing12.xml" ContentType="application/vnd.ms-office.drawingml.diagramDrawing+xml"/>
  <Override PartName="/ppt/diagrams/drawing30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notesSlides/notesSlide5.xml" ContentType="application/vnd.openxmlformats-officedocument.presentationml.notesSlide+xml"/>
  <Override PartName="/ppt/diagrams/data38.xml" ContentType="application/vnd.openxmlformats-officedocument.drawingml.diagramData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rawing39.xml" ContentType="application/vnd.ms-office.drawingml.diagramDrawing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drawing28.xml" ContentType="application/vnd.ms-office.drawingml.diagramDrawing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rawing35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drawing24.xml" ContentType="application/vnd.ms-office.drawingml.diagramDrawing+xml"/>
  <Override PartName="/ppt/diagrams/drawing13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drawing20.xml" ContentType="application/vnd.ms-office.drawingml.diagramDrawing+xml"/>
  <Override PartName="/ppt/diagrams/drawing6.xml" ContentType="application/vnd.ms-office.drawingml.diagramDrawing+xml"/>
  <Override PartName="/ppt/diagrams/drawing3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colors1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rawing19.xml" ContentType="application/vnd.ms-office.drawingml.diagramDrawing+xml"/>
  <Override PartName="/ppt/slideLayouts/slideLayout14.xml" ContentType="application/vnd.openxmlformats-officedocument.presentationml.slideLayout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  <p:sldMasterId id="2147483797" r:id="rId2"/>
  </p:sldMasterIdLst>
  <p:notesMasterIdLst>
    <p:notesMasterId r:id="rId47"/>
  </p:notesMasterIdLst>
  <p:handoutMasterIdLst>
    <p:handoutMasterId r:id="rId48"/>
  </p:handoutMasterIdLst>
  <p:sldIdLst>
    <p:sldId id="256" r:id="rId3"/>
    <p:sldId id="257" r:id="rId4"/>
    <p:sldId id="258" r:id="rId5"/>
    <p:sldId id="306" r:id="rId6"/>
    <p:sldId id="308" r:id="rId7"/>
    <p:sldId id="259" r:id="rId8"/>
    <p:sldId id="307" r:id="rId9"/>
    <p:sldId id="309" r:id="rId10"/>
    <p:sldId id="283" r:id="rId11"/>
    <p:sldId id="284" r:id="rId12"/>
    <p:sldId id="260" r:id="rId13"/>
    <p:sldId id="304" r:id="rId14"/>
    <p:sldId id="261" r:id="rId15"/>
    <p:sldId id="285" r:id="rId16"/>
    <p:sldId id="265" r:id="rId17"/>
    <p:sldId id="266" r:id="rId18"/>
    <p:sldId id="263" r:id="rId19"/>
    <p:sldId id="287" r:id="rId20"/>
    <p:sldId id="289" r:id="rId21"/>
    <p:sldId id="290" r:id="rId22"/>
    <p:sldId id="292" r:id="rId23"/>
    <p:sldId id="293" r:id="rId24"/>
    <p:sldId id="300" r:id="rId25"/>
    <p:sldId id="303" r:id="rId26"/>
    <p:sldId id="310" r:id="rId27"/>
    <p:sldId id="267" r:id="rId28"/>
    <p:sldId id="268" r:id="rId29"/>
    <p:sldId id="269" r:id="rId30"/>
    <p:sldId id="270" r:id="rId31"/>
    <p:sldId id="272" r:id="rId32"/>
    <p:sldId id="273" r:id="rId33"/>
    <p:sldId id="274" r:id="rId34"/>
    <p:sldId id="275" r:id="rId35"/>
    <p:sldId id="276" r:id="rId36"/>
    <p:sldId id="277" r:id="rId37"/>
    <p:sldId id="280" r:id="rId38"/>
    <p:sldId id="299" r:id="rId39"/>
    <p:sldId id="294" r:id="rId40"/>
    <p:sldId id="278" r:id="rId41"/>
    <p:sldId id="295" r:id="rId42"/>
    <p:sldId id="279" r:id="rId43"/>
    <p:sldId id="296" r:id="rId44"/>
    <p:sldId id="298" r:id="rId45"/>
    <p:sldId id="302" r:id="rId46"/>
  </p:sldIdLst>
  <p:sldSz cx="9144000" cy="6858000" type="screen4x3"/>
  <p:notesSz cx="7102475" cy="12131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94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7" autoAdjust="0"/>
    <p:restoredTop sz="94553" autoAdjust="0"/>
  </p:normalViewPr>
  <p:slideViewPr>
    <p:cSldViewPr snapToGrid="0" snapToObjects="1">
      <p:cViewPr>
        <p:scale>
          <a:sx n="100" d="100"/>
          <a:sy n="100" d="100"/>
        </p:scale>
        <p:origin x="-1932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-2624" y="-120"/>
      </p:cViewPr>
      <p:guideLst>
        <p:guide orient="horz" pos="3821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style val="10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2"/>
              <c:layout>
                <c:manualLayout>
                  <c:x val="-2.2084919332939688E-2"/>
                  <c:y val="0.21446749633492446"/>
                </c:manualLayout>
              </c:layout>
              <c:tx>
                <c:rich>
                  <a:bodyPr rot="-5400000" vert="horz"/>
                  <a:lstStyle/>
                  <a:p>
                    <a:pPr>
                      <a:defRPr/>
                    </a:pPr>
                    <a:r>
                      <a:rPr lang="en-US"/>
                      <a:t>3,3% (IPPT)</a:t>
                    </a:r>
                  </a:p>
                </c:rich>
              </c:tx>
              <c:spPr/>
              <c:showPercent val="1"/>
            </c:dLbl>
            <c:dLbl>
              <c:idx val="3"/>
              <c:layout>
                <c:manualLayout>
                  <c:x val="-4.1340931638077637E-2"/>
                  <c:y val="0.21210465674827653"/>
                </c:manualLayout>
              </c:layout>
              <c:tx>
                <c:rich>
                  <a:bodyPr rot="-5400000" vert="horz"/>
                  <a:lstStyle/>
                  <a:p>
                    <a:pPr>
                      <a:defRPr/>
                    </a:pPr>
                    <a:r>
                      <a:rPr lang="en-US"/>
                      <a:t>2,7% (Sp)</a:t>
                    </a:r>
                  </a:p>
                </c:rich>
              </c:tx>
              <c:spPr/>
              <c:showPercent val="1"/>
            </c:dLbl>
            <c:dLbl>
              <c:idx val="4"/>
              <c:layout>
                <c:manualLayout>
                  <c:x val="-0.20704696269232034"/>
                  <c:y val="-1.3912511041014736E-2"/>
                </c:manualLayout>
              </c:layout>
              <c:tx>
                <c:rich>
                  <a:bodyPr/>
                  <a:lstStyle/>
                  <a:p>
                    <a:r>
                      <a:rPr lang="en-US" sz="1200" dirty="0" smtClean="0"/>
                      <a:t>40,3% (IMB)</a:t>
                    </a:r>
                    <a:endParaRPr lang="en-US" sz="1200" dirty="0"/>
                  </a:p>
                </c:rich>
              </c:tx>
              <c:showPercent val="1"/>
            </c:dLbl>
            <c:dLbl>
              <c:idx val="5"/>
              <c:layout>
                <c:manualLayout>
                  <c:x val="0.13477385690213481"/>
                  <c:y val="-7.6373019381403492E-2"/>
                </c:manualLayout>
              </c:layout>
              <c:tx>
                <c:rich>
                  <a:bodyPr/>
                  <a:lstStyle/>
                  <a:p>
                    <a:r>
                      <a:rPr lang="en-US" sz="1200" dirty="0" smtClean="0"/>
                      <a:t>39,0% (IPR/</a:t>
                    </a:r>
                    <a:r>
                      <a:rPr lang="en-US" sz="1200" baseline="0" dirty="0" smtClean="0"/>
                      <a:t> REKLAME</a:t>
                    </a:r>
                    <a:r>
                      <a:rPr lang="en-US" sz="1200" dirty="0" smtClean="0"/>
                      <a:t>)</a:t>
                    </a:r>
                    <a:endParaRPr lang="en-US" sz="1200" dirty="0"/>
                  </a:p>
                </c:rich>
              </c:tx>
              <c:showPercent val="1"/>
            </c:dLbl>
            <c:dLbl>
              <c:idx val="6"/>
              <c:layout>
                <c:manualLayout>
                  <c:x val="9.5988663847121833E-2"/>
                  <c:y val="8.855497363892717E-2"/>
                </c:manualLayout>
              </c:layout>
              <c:tx>
                <c:rich>
                  <a:bodyPr/>
                  <a:lstStyle/>
                  <a:p>
                    <a:r>
                      <a:rPr lang="en-US" sz="1200" dirty="0" smtClean="0"/>
                      <a:t>7,2% (PPTR)</a:t>
                    </a:r>
                    <a:endParaRPr lang="en-US" sz="1200" dirty="0"/>
                  </a:p>
                </c:rich>
              </c:tx>
              <c:showPercent val="1"/>
            </c:dLbl>
            <c:dLbl>
              <c:idx val="7"/>
              <c:layout>
                <c:manualLayout>
                  <c:x val="7.926205900951537E-2"/>
                  <c:y val="0.21422211732737942"/>
                </c:manualLayout>
              </c:layout>
              <c:tx>
                <c:rich>
                  <a:bodyPr rot="-5400000" vert="horz"/>
                  <a:lstStyle/>
                  <a:p>
                    <a:pPr>
                      <a:defRPr/>
                    </a:pPr>
                    <a:r>
                      <a:rPr lang="en-US"/>
                      <a:t>3,2% (IUJK)</a:t>
                    </a:r>
                  </a:p>
                </c:rich>
              </c:tx>
              <c:spPr/>
              <c:showPercent val="1"/>
            </c:dLbl>
            <c:dLbl>
              <c:idx val="8"/>
              <c:layout>
                <c:manualLayout>
                  <c:x val="-1.3447908343952444E-2"/>
                  <c:y val="0.23449491884385903"/>
                </c:manualLayout>
              </c:layout>
              <c:tx>
                <c:rich>
                  <a:bodyPr rot="-5400000" vert="horz"/>
                  <a:lstStyle/>
                  <a:p>
                    <a:pPr>
                      <a:defRPr/>
                    </a:pPr>
                    <a:r>
                      <a:rPr lang="en-US"/>
                      <a:t>3,2% (TDTT)</a:t>
                    </a:r>
                  </a:p>
                </c:rich>
              </c:tx>
              <c:spPr/>
              <c:showPercent val="1"/>
            </c:dLbl>
            <c:showPercent val="1"/>
          </c:dLbls>
          <c:cat>
            <c:strRef>
              <c:f>Sheet1!$A$2:$A$16</c:f>
              <c:strCache>
                <c:ptCount val="15"/>
                <c:pt idx="0">
                  <c:v>Izin Prinsip (IP) </c:v>
                </c:pt>
                <c:pt idx="1">
                  <c:v>Izin Lokasi  (IL) </c:v>
                </c:pt>
                <c:pt idx="2">
                  <c:v>Izin Penggunaan Pemanfaatan Tanah (IPPT) </c:v>
                </c:pt>
                <c:pt idx="3">
                  <c:v>Pengesahan Rencana Tapak / Siteplan </c:v>
                </c:pt>
                <c:pt idx="4">
                  <c:v>Izin Mendirikan Bangunan (IMB) </c:v>
                </c:pt>
                <c:pt idx="5">
                  <c:v>Izin Penyelenggaraan Reklame (IPR)</c:v>
                </c:pt>
                <c:pt idx="6">
                  <c:v>Persetujuan Pemakaian Tanah Untuk Reklame (PPTR)</c:v>
                </c:pt>
                <c:pt idx="7">
                  <c:v>Izin Usaha Jasa Kontruksi (IUJK)</c:v>
                </c:pt>
                <c:pt idx="8">
                  <c:v>Tanda Daftar Tenaga Teknik (TDTT)</c:v>
                </c:pt>
                <c:pt idx="9">
                  <c:v>Izin Jalan Masuk </c:v>
                </c:pt>
                <c:pt idx="10">
                  <c:v>Izin Penyelenggaraan Tempat Parkir (IPTP)</c:v>
                </c:pt>
                <c:pt idx="11">
                  <c:v>Izin Galian Utilitas </c:v>
                </c:pt>
                <c:pt idx="12">
                  <c:v>Akte Izin Pesawat Uap </c:v>
                </c:pt>
                <c:pt idx="13">
                  <c:v>Izin Pemakaian Lift </c:v>
                </c:pt>
                <c:pt idx="14">
                  <c:v>Izin Operasional Menara (IOM)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14</c:v>
                </c:pt>
                <c:pt idx="1">
                  <c:v>4</c:v>
                </c:pt>
                <c:pt idx="2">
                  <c:v>98</c:v>
                </c:pt>
                <c:pt idx="3">
                  <c:v>80</c:v>
                </c:pt>
                <c:pt idx="4">
                  <c:v>1185</c:v>
                </c:pt>
                <c:pt idx="5">
                  <c:v>1144</c:v>
                </c:pt>
                <c:pt idx="6">
                  <c:v>212</c:v>
                </c:pt>
                <c:pt idx="7">
                  <c:v>94</c:v>
                </c:pt>
                <c:pt idx="8">
                  <c:v>94</c:v>
                </c:pt>
                <c:pt idx="9">
                  <c:v>9</c:v>
                </c:pt>
                <c:pt idx="10">
                  <c:v>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Lbls>
            <c:showPercent val="1"/>
          </c:dLbls>
          <c:cat>
            <c:strRef>
              <c:f>Sheet1!$A$2:$A$16</c:f>
              <c:strCache>
                <c:ptCount val="15"/>
                <c:pt idx="0">
                  <c:v>Izin Prinsip (IP) </c:v>
                </c:pt>
                <c:pt idx="1">
                  <c:v>Izin Lokasi  (IL) </c:v>
                </c:pt>
                <c:pt idx="2">
                  <c:v>Izin Penggunaan Pemanfaatan Tanah (IPPT) </c:v>
                </c:pt>
                <c:pt idx="3">
                  <c:v>Pengesahan Rencana Tapak / Siteplan </c:v>
                </c:pt>
                <c:pt idx="4">
                  <c:v>Izin Mendirikan Bangunan (IMB) </c:v>
                </c:pt>
                <c:pt idx="5">
                  <c:v>Izin Penyelenggaraan Reklame (IPR)</c:v>
                </c:pt>
                <c:pt idx="6">
                  <c:v>Persetujuan Pemakaian Tanah Untuk Reklame (PPTR)</c:v>
                </c:pt>
                <c:pt idx="7">
                  <c:v>Izin Usaha Jasa Kontruksi (IUJK)</c:v>
                </c:pt>
                <c:pt idx="8">
                  <c:v>Tanda Daftar Tenaga Teknik (TDTT)</c:v>
                </c:pt>
                <c:pt idx="9">
                  <c:v>Izin Jalan Masuk </c:v>
                </c:pt>
                <c:pt idx="10">
                  <c:v>Izin Penyelenggaraan Tempat Parkir (IPTP)</c:v>
                </c:pt>
                <c:pt idx="11">
                  <c:v>Izin Galian Utilitas </c:v>
                </c:pt>
                <c:pt idx="12">
                  <c:v>Akte Izin Pesawat Uap </c:v>
                </c:pt>
                <c:pt idx="13">
                  <c:v>Izin Pemakaian Lift </c:v>
                </c:pt>
                <c:pt idx="14">
                  <c:v>Izin Operasional Menara (IOM)</c:v>
                </c:pt>
              </c:strCache>
            </c:strRef>
          </c:cat>
          <c:val>
            <c:numRef>
              <c:f>Sheet1!$C$2:$C$16</c:f>
              <c:numCache>
                <c:formatCode>0.0%</c:formatCode>
                <c:ptCount val="15"/>
                <c:pt idx="0">
                  <c:v>4.7667688117126409E-3</c:v>
                </c:pt>
                <c:pt idx="1">
                  <c:v>1.3619339462036105E-3</c:v>
                </c:pt>
                <c:pt idx="2">
                  <c:v>3.3367381681988426E-2</c:v>
                </c:pt>
                <c:pt idx="3">
                  <c:v>2.7238678924072224E-2</c:v>
                </c:pt>
                <c:pt idx="4">
                  <c:v>0.40347293156281966</c:v>
                </c:pt>
                <c:pt idx="5">
                  <c:v>0.38951310861423238</c:v>
                </c:pt>
                <c:pt idx="6">
                  <c:v>7.2182499148791407E-2</c:v>
                </c:pt>
                <c:pt idx="7">
                  <c:v>3.2005447735784849E-2</c:v>
                </c:pt>
                <c:pt idx="8">
                  <c:v>3.2005447735784849E-2</c:v>
                </c:pt>
                <c:pt idx="9">
                  <c:v>3.0643513789581243E-3</c:v>
                </c:pt>
                <c:pt idx="10">
                  <c:v>1.0214504596527086E-3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61207312704412165"/>
          <c:y val="0"/>
          <c:w val="0.38697233625995858"/>
          <c:h val="1"/>
        </c:manualLayout>
      </c:layout>
      <c:txPr>
        <a:bodyPr/>
        <a:lstStyle/>
        <a:p>
          <a:pPr>
            <a:defRPr sz="12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1293A-94FE-BD43-AC2C-8DD8D39FC7A1}" type="doc">
      <dgm:prSet loTypeId="urn:microsoft.com/office/officeart/2005/8/layout/matrix3" loCatId="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469DF2-080D-D543-B6F4-E57808E216F4}">
      <dgm:prSet/>
      <dgm:spPr/>
      <dgm:t>
        <a:bodyPr/>
        <a:lstStyle/>
        <a:p>
          <a:pPr rtl="0"/>
          <a:r>
            <a:rPr lang="tr-TR" dirty="0" err="1" smtClean="0"/>
            <a:t>Peraturan</a:t>
          </a:r>
          <a:r>
            <a:rPr lang="tr-TR" dirty="0" smtClean="0"/>
            <a:t> </a:t>
          </a:r>
          <a:r>
            <a:rPr lang="tr-TR" dirty="0" err="1" smtClean="0"/>
            <a:t>Menteri</a:t>
          </a:r>
          <a:r>
            <a:rPr lang="tr-TR" dirty="0" smtClean="0"/>
            <a:t> </a:t>
          </a:r>
          <a:r>
            <a:rPr lang="tr-TR" dirty="0" err="1" smtClean="0"/>
            <a:t>Dalam</a:t>
          </a:r>
          <a:r>
            <a:rPr lang="tr-TR" dirty="0" smtClean="0"/>
            <a:t> </a:t>
          </a:r>
          <a:r>
            <a:rPr lang="tr-TR" dirty="0" err="1" smtClean="0"/>
            <a:t>Negeri</a:t>
          </a:r>
          <a:r>
            <a:rPr lang="tr-TR" dirty="0" smtClean="0"/>
            <a:t> No. 24 </a:t>
          </a:r>
          <a:r>
            <a:rPr lang="tr-TR" dirty="0" err="1" smtClean="0"/>
            <a:t>Tahun</a:t>
          </a:r>
          <a:r>
            <a:rPr lang="tr-TR" dirty="0" smtClean="0"/>
            <a:t> 2006 </a:t>
          </a:r>
          <a:r>
            <a:rPr lang="tr-TR" dirty="0" err="1" smtClean="0"/>
            <a:t>tentang</a:t>
          </a:r>
          <a:r>
            <a:rPr lang="tr-TR" dirty="0" smtClean="0"/>
            <a:t> </a:t>
          </a:r>
          <a:r>
            <a:rPr lang="tr-TR" dirty="0" err="1" smtClean="0"/>
            <a:t>Pedoman</a:t>
          </a:r>
          <a:r>
            <a:rPr lang="tr-TR" dirty="0" smtClean="0"/>
            <a:t> dan </a:t>
          </a:r>
          <a:r>
            <a:rPr lang="tr-TR" dirty="0" err="1" smtClean="0"/>
            <a:t>Pelayanan</a:t>
          </a:r>
          <a:r>
            <a:rPr lang="tr-TR" dirty="0" smtClean="0"/>
            <a:t> </a:t>
          </a:r>
          <a:r>
            <a:rPr lang="tr-TR" dirty="0" err="1" smtClean="0"/>
            <a:t>Satu</a:t>
          </a:r>
          <a:r>
            <a:rPr lang="tr-TR" dirty="0" smtClean="0"/>
            <a:t> </a:t>
          </a:r>
          <a:r>
            <a:rPr lang="tr-TR" dirty="0" err="1" smtClean="0"/>
            <a:t>Atap</a:t>
          </a:r>
          <a:endParaRPr lang="tr-TR" dirty="0"/>
        </a:p>
      </dgm:t>
    </dgm:pt>
    <dgm:pt modelId="{DBD6A53C-C500-1A42-AD6E-B7E07F10509D}" type="parTrans" cxnId="{FADDB9E1-4AFD-6A4D-AC3B-EB1EAF99BA28}">
      <dgm:prSet/>
      <dgm:spPr/>
      <dgm:t>
        <a:bodyPr/>
        <a:lstStyle/>
        <a:p>
          <a:endParaRPr lang="en-US"/>
        </a:p>
      </dgm:t>
    </dgm:pt>
    <dgm:pt modelId="{CCC9D9C8-F4D3-764F-9BED-053DCE3AD9D5}" type="sibTrans" cxnId="{FADDB9E1-4AFD-6A4D-AC3B-EB1EAF99BA28}">
      <dgm:prSet/>
      <dgm:spPr/>
      <dgm:t>
        <a:bodyPr/>
        <a:lstStyle/>
        <a:p>
          <a:endParaRPr lang="en-US"/>
        </a:p>
      </dgm:t>
    </dgm:pt>
    <dgm:pt modelId="{267A2AAD-B9E4-C644-B33C-F7B9589E22FA}">
      <dgm:prSet/>
      <dgm:spPr/>
      <dgm:t>
        <a:bodyPr/>
        <a:lstStyle/>
        <a:p>
          <a:pPr rtl="0"/>
          <a:r>
            <a:rPr lang="tr-TR" dirty="0" err="1" smtClean="0"/>
            <a:t>Peraturan</a:t>
          </a:r>
          <a:r>
            <a:rPr lang="tr-TR" dirty="0" smtClean="0"/>
            <a:t> </a:t>
          </a:r>
          <a:r>
            <a:rPr lang="tr-TR" dirty="0" err="1" smtClean="0"/>
            <a:t>Menteri</a:t>
          </a:r>
          <a:r>
            <a:rPr lang="tr-TR" dirty="0" smtClean="0"/>
            <a:t> </a:t>
          </a:r>
          <a:r>
            <a:rPr lang="tr-TR" dirty="0" err="1" smtClean="0"/>
            <a:t>Dalam</a:t>
          </a:r>
          <a:r>
            <a:rPr lang="tr-TR" dirty="0" smtClean="0"/>
            <a:t> </a:t>
          </a:r>
          <a:r>
            <a:rPr lang="tr-TR" dirty="0" err="1" smtClean="0"/>
            <a:t>Negeri</a:t>
          </a:r>
          <a:r>
            <a:rPr lang="tr-TR" dirty="0" smtClean="0"/>
            <a:t> No. 20 </a:t>
          </a:r>
          <a:r>
            <a:rPr lang="tr-TR" dirty="0" err="1" smtClean="0"/>
            <a:t>tahun</a:t>
          </a:r>
          <a:r>
            <a:rPr lang="tr-TR" dirty="0" smtClean="0"/>
            <a:t> 2008 </a:t>
          </a:r>
          <a:r>
            <a:rPr lang="tr-TR" dirty="0" err="1" smtClean="0"/>
            <a:t>tentang</a:t>
          </a:r>
          <a:r>
            <a:rPr lang="tr-TR" dirty="0" smtClean="0"/>
            <a:t> </a:t>
          </a:r>
          <a:r>
            <a:rPr lang="tr-TR" dirty="0" err="1" smtClean="0"/>
            <a:t>pedoman</a:t>
          </a:r>
          <a:r>
            <a:rPr lang="tr-TR" dirty="0" smtClean="0"/>
            <a:t> dan </a:t>
          </a:r>
          <a:r>
            <a:rPr lang="tr-TR" dirty="0" err="1" smtClean="0"/>
            <a:t>Tata</a:t>
          </a:r>
          <a:r>
            <a:rPr lang="tr-TR" dirty="0" smtClean="0"/>
            <a:t> </a:t>
          </a:r>
          <a:r>
            <a:rPr lang="tr-TR" dirty="0" err="1" smtClean="0"/>
            <a:t>kerja</a:t>
          </a:r>
          <a:r>
            <a:rPr lang="tr-TR" dirty="0" smtClean="0"/>
            <a:t> </a:t>
          </a:r>
          <a:r>
            <a:rPr lang="tr-TR" dirty="0" err="1" smtClean="0"/>
            <a:t>Unit</a:t>
          </a:r>
          <a:r>
            <a:rPr lang="tr-TR" dirty="0" smtClean="0"/>
            <a:t> </a:t>
          </a:r>
          <a:r>
            <a:rPr lang="tr-TR" dirty="0" err="1" smtClean="0"/>
            <a:t>Pelayanan</a:t>
          </a:r>
          <a:r>
            <a:rPr lang="tr-TR" dirty="0" smtClean="0"/>
            <a:t> </a:t>
          </a:r>
          <a:r>
            <a:rPr lang="tr-TR" dirty="0" err="1" smtClean="0"/>
            <a:t>Terpadu</a:t>
          </a:r>
          <a:endParaRPr lang="tr-TR" dirty="0"/>
        </a:p>
      </dgm:t>
    </dgm:pt>
    <dgm:pt modelId="{4CDAFB08-51B7-A143-9B2C-CD46E4E02D7A}" type="parTrans" cxnId="{159EADBE-CD75-3A47-900E-447857EBAE1C}">
      <dgm:prSet/>
      <dgm:spPr/>
      <dgm:t>
        <a:bodyPr/>
        <a:lstStyle/>
        <a:p>
          <a:endParaRPr lang="en-US"/>
        </a:p>
      </dgm:t>
    </dgm:pt>
    <dgm:pt modelId="{1B31C04D-A079-294E-A04B-D59949137956}" type="sibTrans" cxnId="{159EADBE-CD75-3A47-900E-447857EBAE1C}">
      <dgm:prSet/>
      <dgm:spPr/>
      <dgm:t>
        <a:bodyPr/>
        <a:lstStyle/>
        <a:p>
          <a:endParaRPr lang="en-US"/>
        </a:p>
      </dgm:t>
    </dgm:pt>
    <dgm:pt modelId="{3B190A03-E99F-2F4F-9DEA-A4CEE098B9B7}">
      <dgm:prSet/>
      <dgm:spPr/>
      <dgm:t>
        <a:bodyPr/>
        <a:lstStyle/>
        <a:p>
          <a:pPr rtl="0"/>
          <a:r>
            <a:rPr lang="nb-NO" dirty="0" err="1" smtClean="0"/>
            <a:t>Peraturan</a:t>
          </a:r>
          <a:r>
            <a:rPr lang="nb-NO" dirty="0" smtClean="0"/>
            <a:t> </a:t>
          </a:r>
          <a:r>
            <a:rPr lang="nb-NO" dirty="0" err="1" smtClean="0"/>
            <a:t>Daerah</a:t>
          </a:r>
          <a:r>
            <a:rPr lang="nb-NO" dirty="0" smtClean="0"/>
            <a:t> Kota Bogor No. 3 </a:t>
          </a:r>
          <a:r>
            <a:rPr lang="nb-NO" dirty="0" err="1" smtClean="0"/>
            <a:t>tahun</a:t>
          </a:r>
          <a:r>
            <a:rPr lang="nb-NO" dirty="0" smtClean="0"/>
            <a:t> 2010 </a:t>
          </a:r>
          <a:r>
            <a:rPr lang="nb-NO" dirty="0" err="1" smtClean="0"/>
            <a:t>tentang</a:t>
          </a:r>
          <a:r>
            <a:rPr lang="nb-NO" dirty="0" smtClean="0"/>
            <a:t> </a:t>
          </a:r>
          <a:r>
            <a:rPr lang="nb-NO" dirty="0" err="1" smtClean="0"/>
            <a:t>Organisasi</a:t>
          </a:r>
          <a:r>
            <a:rPr lang="nb-NO" dirty="0" smtClean="0"/>
            <a:t> </a:t>
          </a:r>
          <a:r>
            <a:rPr lang="nb-NO" dirty="0" err="1" smtClean="0"/>
            <a:t>Perangkat</a:t>
          </a:r>
          <a:r>
            <a:rPr lang="nb-NO" dirty="0" smtClean="0"/>
            <a:t> </a:t>
          </a:r>
          <a:r>
            <a:rPr lang="nb-NO" dirty="0" err="1" smtClean="0"/>
            <a:t>Daerah</a:t>
          </a:r>
          <a:r>
            <a:rPr lang="nb-NO" dirty="0" smtClean="0"/>
            <a:t> Kota Bogor</a:t>
          </a:r>
          <a:endParaRPr lang="nb-NO" dirty="0"/>
        </a:p>
      </dgm:t>
    </dgm:pt>
    <dgm:pt modelId="{13733C34-E267-B944-8EBC-BCEFD41DACAB}" type="parTrans" cxnId="{15A67DF9-475A-5D49-A802-FD032AE5C049}">
      <dgm:prSet/>
      <dgm:spPr/>
      <dgm:t>
        <a:bodyPr/>
        <a:lstStyle/>
        <a:p>
          <a:endParaRPr lang="en-US"/>
        </a:p>
      </dgm:t>
    </dgm:pt>
    <dgm:pt modelId="{8F655835-FF72-0048-B9ED-163C9E1F4152}" type="sibTrans" cxnId="{15A67DF9-475A-5D49-A802-FD032AE5C049}">
      <dgm:prSet/>
      <dgm:spPr/>
      <dgm:t>
        <a:bodyPr/>
        <a:lstStyle/>
        <a:p>
          <a:endParaRPr lang="en-US"/>
        </a:p>
      </dgm:t>
    </dgm:pt>
    <dgm:pt modelId="{024D2AD4-66FF-8C43-8470-24F4BC775886}">
      <dgm:prSet/>
      <dgm:spPr/>
      <dgm:t>
        <a:bodyPr/>
        <a:lstStyle/>
        <a:p>
          <a:pPr rtl="0"/>
          <a:r>
            <a:rPr lang="tr-TR" dirty="0" smtClean="0"/>
            <a:t>Peraturan Walikota Bogor No. </a:t>
          </a:r>
          <a:r>
            <a:rPr lang="id-ID" dirty="0" smtClean="0"/>
            <a:t>30</a:t>
          </a:r>
          <a:r>
            <a:rPr lang="tr-TR" dirty="0" smtClean="0"/>
            <a:t> tahun 201</a:t>
          </a:r>
          <a:r>
            <a:rPr lang="id-ID" dirty="0" smtClean="0"/>
            <a:t>4</a:t>
          </a:r>
          <a:r>
            <a:rPr lang="tr-TR" dirty="0" smtClean="0"/>
            <a:t> tentang Pelimpahan Kewenangan  Pelayanan Perizinan dan Non Perizinan</a:t>
          </a:r>
          <a:r>
            <a:rPr lang="id-ID" dirty="0" smtClean="0"/>
            <a:t> Kota Bogor</a:t>
          </a:r>
          <a:endParaRPr lang="tr-TR" dirty="0"/>
        </a:p>
      </dgm:t>
    </dgm:pt>
    <dgm:pt modelId="{C72350D8-DB8F-0A4A-8411-57D39FF340F7}" type="parTrans" cxnId="{E3513308-041E-194C-A095-0F59BED32481}">
      <dgm:prSet/>
      <dgm:spPr/>
      <dgm:t>
        <a:bodyPr/>
        <a:lstStyle/>
        <a:p>
          <a:endParaRPr lang="en-US"/>
        </a:p>
      </dgm:t>
    </dgm:pt>
    <dgm:pt modelId="{9AD6F927-122E-CC47-8E74-F554EF159E8A}" type="sibTrans" cxnId="{E3513308-041E-194C-A095-0F59BED32481}">
      <dgm:prSet/>
      <dgm:spPr/>
      <dgm:t>
        <a:bodyPr/>
        <a:lstStyle/>
        <a:p>
          <a:endParaRPr lang="en-US"/>
        </a:p>
      </dgm:t>
    </dgm:pt>
    <dgm:pt modelId="{7230422B-EAA3-6C4D-B52C-9AAFC2E0CAE7}" type="pres">
      <dgm:prSet presAssocID="{6C71293A-94FE-BD43-AC2C-8DD8D39FC7A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8EAC3B-416F-8040-BBC8-70B4A6D2BFE8}" type="pres">
      <dgm:prSet presAssocID="{6C71293A-94FE-BD43-AC2C-8DD8D39FC7A1}" presName="diamond" presStyleLbl="bgShp" presStyleIdx="0" presStyleCnt="1" custLinFactNeighborX="-349"/>
      <dgm:spPr/>
      <dgm:t>
        <a:bodyPr/>
        <a:lstStyle/>
        <a:p>
          <a:endParaRPr lang="en-US"/>
        </a:p>
      </dgm:t>
    </dgm:pt>
    <dgm:pt modelId="{31F00A0A-6940-CF40-8A78-A3986E8C1C93}" type="pres">
      <dgm:prSet presAssocID="{6C71293A-94FE-BD43-AC2C-8DD8D39FC7A1}" presName="quad1" presStyleLbl="node1" presStyleIdx="0" presStyleCnt="4" custScaleX="147728" custLinFactNeighborX="-39364" custLinFactNeighborY="-116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B01BC-12E8-3440-BD8C-320D8064153B}" type="pres">
      <dgm:prSet presAssocID="{6C71293A-94FE-BD43-AC2C-8DD8D39FC7A1}" presName="quad2" presStyleLbl="node1" presStyleIdx="1" presStyleCnt="4" custScaleX="149964" custLinFactNeighborX="23261" custLinFactNeighborY="-116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46353-7693-BD47-8FD0-5F8A35F4F4E5}" type="pres">
      <dgm:prSet presAssocID="{6C71293A-94FE-BD43-AC2C-8DD8D39FC7A1}" presName="quad3" presStyleLbl="node1" presStyleIdx="2" presStyleCnt="4" custScaleX="144773" custLinFactNeighborX="-40259" custLinFactNeighborY="116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F64F0-78B4-DA46-B397-EB44F958B36D}" type="pres">
      <dgm:prSet presAssocID="{6C71293A-94FE-BD43-AC2C-8DD8D39FC7A1}" presName="quad4" presStyleLbl="node1" presStyleIdx="3" presStyleCnt="4" custScaleX="142183" custLinFactNeighborX="24155" custLinFactNeighborY="134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601117-98F7-2E4F-9927-42FD3E5D18A0}" type="presOf" srcId="{6C71293A-94FE-BD43-AC2C-8DD8D39FC7A1}" destId="{7230422B-EAA3-6C4D-B52C-9AAFC2E0CAE7}" srcOrd="0" destOrd="0" presId="urn:microsoft.com/office/officeart/2005/8/layout/matrix3"/>
    <dgm:cxn modelId="{E3513308-041E-194C-A095-0F59BED32481}" srcId="{6C71293A-94FE-BD43-AC2C-8DD8D39FC7A1}" destId="{024D2AD4-66FF-8C43-8470-24F4BC775886}" srcOrd="3" destOrd="0" parTransId="{C72350D8-DB8F-0A4A-8411-57D39FF340F7}" sibTransId="{9AD6F927-122E-CC47-8E74-F554EF159E8A}"/>
    <dgm:cxn modelId="{159EADBE-CD75-3A47-900E-447857EBAE1C}" srcId="{6C71293A-94FE-BD43-AC2C-8DD8D39FC7A1}" destId="{267A2AAD-B9E4-C644-B33C-F7B9589E22FA}" srcOrd="1" destOrd="0" parTransId="{4CDAFB08-51B7-A143-9B2C-CD46E4E02D7A}" sibTransId="{1B31C04D-A079-294E-A04B-D59949137956}"/>
    <dgm:cxn modelId="{F43D0537-D149-3747-99D4-3AA3C36EF86A}" type="presOf" srcId="{267A2AAD-B9E4-C644-B33C-F7B9589E22FA}" destId="{482B01BC-12E8-3440-BD8C-320D8064153B}" srcOrd="0" destOrd="0" presId="urn:microsoft.com/office/officeart/2005/8/layout/matrix3"/>
    <dgm:cxn modelId="{18F7E03D-3179-AA40-9F57-CF1FBC3F71DB}" type="presOf" srcId="{024D2AD4-66FF-8C43-8470-24F4BC775886}" destId="{2DCF64F0-78B4-DA46-B397-EB44F958B36D}" srcOrd="0" destOrd="0" presId="urn:microsoft.com/office/officeart/2005/8/layout/matrix3"/>
    <dgm:cxn modelId="{15A67DF9-475A-5D49-A802-FD032AE5C049}" srcId="{6C71293A-94FE-BD43-AC2C-8DD8D39FC7A1}" destId="{3B190A03-E99F-2F4F-9DEA-A4CEE098B9B7}" srcOrd="2" destOrd="0" parTransId="{13733C34-E267-B944-8EBC-BCEFD41DACAB}" sibTransId="{8F655835-FF72-0048-B9ED-163C9E1F4152}"/>
    <dgm:cxn modelId="{BE2C1021-CAD7-834A-9E6E-7F9D11C0696A}" type="presOf" srcId="{B3469DF2-080D-D543-B6F4-E57808E216F4}" destId="{31F00A0A-6940-CF40-8A78-A3986E8C1C93}" srcOrd="0" destOrd="0" presId="urn:microsoft.com/office/officeart/2005/8/layout/matrix3"/>
    <dgm:cxn modelId="{461CEC16-2130-8642-AE11-F446C9B95B0A}" type="presOf" srcId="{3B190A03-E99F-2F4F-9DEA-A4CEE098B9B7}" destId="{D8C46353-7693-BD47-8FD0-5F8A35F4F4E5}" srcOrd="0" destOrd="0" presId="urn:microsoft.com/office/officeart/2005/8/layout/matrix3"/>
    <dgm:cxn modelId="{FADDB9E1-4AFD-6A4D-AC3B-EB1EAF99BA28}" srcId="{6C71293A-94FE-BD43-AC2C-8DD8D39FC7A1}" destId="{B3469DF2-080D-D543-B6F4-E57808E216F4}" srcOrd="0" destOrd="0" parTransId="{DBD6A53C-C500-1A42-AD6E-B7E07F10509D}" sibTransId="{CCC9D9C8-F4D3-764F-9BED-053DCE3AD9D5}"/>
    <dgm:cxn modelId="{B8571974-8DF1-B541-A539-1B30FE51DC38}" type="presParOf" srcId="{7230422B-EAA3-6C4D-B52C-9AAFC2E0CAE7}" destId="{458EAC3B-416F-8040-BBC8-70B4A6D2BFE8}" srcOrd="0" destOrd="0" presId="urn:microsoft.com/office/officeart/2005/8/layout/matrix3"/>
    <dgm:cxn modelId="{04855815-C2B0-6141-AE76-DC6776D418BD}" type="presParOf" srcId="{7230422B-EAA3-6C4D-B52C-9AAFC2E0CAE7}" destId="{31F00A0A-6940-CF40-8A78-A3986E8C1C93}" srcOrd="1" destOrd="0" presId="urn:microsoft.com/office/officeart/2005/8/layout/matrix3"/>
    <dgm:cxn modelId="{306B5F2A-AC97-1541-A0A7-D73C0C19CB9D}" type="presParOf" srcId="{7230422B-EAA3-6C4D-B52C-9AAFC2E0CAE7}" destId="{482B01BC-12E8-3440-BD8C-320D8064153B}" srcOrd="2" destOrd="0" presId="urn:microsoft.com/office/officeart/2005/8/layout/matrix3"/>
    <dgm:cxn modelId="{46AA4DA8-A986-F74B-80B1-53A402222A59}" type="presParOf" srcId="{7230422B-EAA3-6C4D-B52C-9AAFC2E0CAE7}" destId="{D8C46353-7693-BD47-8FD0-5F8A35F4F4E5}" srcOrd="3" destOrd="0" presId="urn:microsoft.com/office/officeart/2005/8/layout/matrix3"/>
    <dgm:cxn modelId="{4590D979-169A-A142-914C-EA3B8436BEBC}" type="presParOf" srcId="{7230422B-EAA3-6C4D-B52C-9AAFC2E0CAE7}" destId="{2DCF64F0-78B4-DA46-B397-EB44F958B36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577866-760E-0D43-A2A8-5B7F5C818CEA}" type="doc">
      <dgm:prSet loTypeId="urn:microsoft.com/office/officeart/2005/8/layout/vList2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7DC12A-2B31-E543-9F6E-18E0B635302F}">
      <dgm:prSet/>
      <dgm:spPr/>
      <dgm:t>
        <a:bodyPr/>
        <a:lstStyle/>
        <a:p>
          <a:pPr rtl="0"/>
          <a:r>
            <a:rPr lang="hr-HR" b="1" dirty="0" smtClean="0"/>
            <a:t>APA YANG PERLU DIPERHATIKAN DALAM PROSES IMB</a:t>
          </a:r>
          <a:endParaRPr lang="hr-HR" dirty="0"/>
        </a:p>
      </dgm:t>
    </dgm:pt>
    <dgm:pt modelId="{614CCC94-3EC6-0F48-A1FA-56DEF2AC12D4}" type="parTrans" cxnId="{BC5B10A5-D04B-3241-8FFD-B2517B0C5E22}">
      <dgm:prSet/>
      <dgm:spPr/>
      <dgm:t>
        <a:bodyPr/>
        <a:lstStyle/>
        <a:p>
          <a:endParaRPr lang="en-US"/>
        </a:p>
      </dgm:t>
    </dgm:pt>
    <dgm:pt modelId="{136F43A7-C151-AF45-8FD7-47DFA0C84306}" type="sibTrans" cxnId="{BC5B10A5-D04B-3241-8FFD-B2517B0C5E22}">
      <dgm:prSet/>
      <dgm:spPr/>
      <dgm:t>
        <a:bodyPr/>
        <a:lstStyle/>
        <a:p>
          <a:endParaRPr lang="en-US"/>
        </a:p>
      </dgm:t>
    </dgm:pt>
    <dgm:pt modelId="{338DA18A-912E-0E41-A970-C73DF4E0697E}" type="pres">
      <dgm:prSet presAssocID="{CD577866-760E-0D43-A2A8-5B7F5C818C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294B47-C7DE-AB49-9659-16867B505942}" type="pres">
      <dgm:prSet presAssocID="{087DC12A-2B31-E543-9F6E-18E0B635302F}" presName="parentText" presStyleLbl="node1" presStyleIdx="0" presStyleCnt="1" custScaleY="77049" custLinFactNeighborY="26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DC17E-2A8B-3946-8579-691F994B51CD}" type="presOf" srcId="{087DC12A-2B31-E543-9F6E-18E0B635302F}" destId="{09294B47-C7DE-AB49-9659-16867B505942}" srcOrd="0" destOrd="0" presId="urn:microsoft.com/office/officeart/2005/8/layout/vList2"/>
    <dgm:cxn modelId="{BC5B10A5-D04B-3241-8FFD-B2517B0C5E22}" srcId="{CD577866-760E-0D43-A2A8-5B7F5C818CEA}" destId="{087DC12A-2B31-E543-9F6E-18E0B635302F}" srcOrd="0" destOrd="0" parTransId="{614CCC94-3EC6-0F48-A1FA-56DEF2AC12D4}" sibTransId="{136F43A7-C151-AF45-8FD7-47DFA0C84306}"/>
    <dgm:cxn modelId="{147377DF-A084-4F45-9B6E-B94F46AE223F}" type="presOf" srcId="{CD577866-760E-0D43-A2A8-5B7F5C818CEA}" destId="{338DA18A-912E-0E41-A970-C73DF4E0697E}" srcOrd="0" destOrd="0" presId="urn:microsoft.com/office/officeart/2005/8/layout/vList2"/>
    <dgm:cxn modelId="{9805867F-7A38-CF4D-BCA6-06C3E1C851E9}" type="presParOf" srcId="{338DA18A-912E-0E41-A970-C73DF4E0697E}" destId="{09294B47-C7DE-AB49-9659-16867B50594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C5DE015-50FA-4045-9BF5-5148550658F6}" type="doc">
      <dgm:prSet loTypeId="urn:microsoft.com/office/officeart/2005/8/layout/cycle7" loCatId="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6AD3CA2-47FB-804E-B3C9-2304F49B32F5}">
      <dgm:prSet/>
      <dgm:spPr/>
      <dgm:t>
        <a:bodyPr/>
        <a:lstStyle/>
        <a:p>
          <a:pPr rtl="0"/>
          <a:r>
            <a:rPr lang="en-US" dirty="0" smtClean="0"/>
            <a:t>1. KESESUAIAN TATA RUANG </a:t>
          </a:r>
          <a:r>
            <a:rPr lang="en-US" dirty="0" smtClean="0">
              <a:sym typeface="Wingdings"/>
            </a:rPr>
            <a:t></a:t>
          </a:r>
          <a:r>
            <a:rPr lang="en-US" dirty="0" smtClean="0"/>
            <a:t> PERUNTUKKAN PEMANFAATAN RUANG</a:t>
          </a:r>
          <a:endParaRPr lang="en-US" dirty="0"/>
        </a:p>
      </dgm:t>
    </dgm:pt>
    <dgm:pt modelId="{02652C92-EF0D-3249-AE43-37FDFBCF3BFC}" type="parTrans" cxnId="{E07379FB-85E9-7C4C-BB53-F9F2CC12D21F}">
      <dgm:prSet/>
      <dgm:spPr/>
      <dgm:t>
        <a:bodyPr/>
        <a:lstStyle/>
        <a:p>
          <a:endParaRPr lang="en-US"/>
        </a:p>
      </dgm:t>
    </dgm:pt>
    <dgm:pt modelId="{35086D18-A428-6C49-90C4-456304F130A5}" type="sibTrans" cxnId="{E07379FB-85E9-7C4C-BB53-F9F2CC12D21F}">
      <dgm:prSet/>
      <dgm:spPr/>
      <dgm:t>
        <a:bodyPr/>
        <a:lstStyle/>
        <a:p>
          <a:endParaRPr lang="en-US"/>
        </a:p>
      </dgm:t>
    </dgm:pt>
    <dgm:pt modelId="{0FE988EB-8D34-0B4A-A693-224CAB923AAA}">
      <dgm:prSet/>
      <dgm:spPr/>
      <dgm:t>
        <a:bodyPr/>
        <a:lstStyle/>
        <a:p>
          <a:pPr rtl="0"/>
          <a:r>
            <a:rPr lang="en-US" dirty="0" smtClean="0"/>
            <a:t>2. INTENSITAS BANGUNAN</a:t>
          </a:r>
          <a:endParaRPr lang="en-US" dirty="0"/>
        </a:p>
      </dgm:t>
    </dgm:pt>
    <dgm:pt modelId="{5A49DB3D-2119-1B46-8D8B-2A69BE1ECD57}" type="parTrans" cxnId="{29727C32-ECC5-B849-AF2D-D52A32D0BEAB}">
      <dgm:prSet/>
      <dgm:spPr/>
      <dgm:t>
        <a:bodyPr/>
        <a:lstStyle/>
        <a:p>
          <a:endParaRPr lang="en-US"/>
        </a:p>
      </dgm:t>
    </dgm:pt>
    <dgm:pt modelId="{D2695A22-44EB-CB46-9F15-CB63491F804E}" type="sibTrans" cxnId="{29727C32-ECC5-B849-AF2D-D52A32D0BEAB}">
      <dgm:prSet/>
      <dgm:spPr/>
      <dgm:t>
        <a:bodyPr/>
        <a:lstStyle/>
        <a:p>
          <a:endParaRPr lang="en-US"/>
        </a:p>
      </dgm:t>
    </dgm:pt>
    <dgm:pt modelId="{910E826C-C097-734E-B7C7-5F9A33D0229C}">
      <dgm:prSet/>
      <dgm:spPr/>
      <dgm:t>
        <a:bodyPr/>
        <a:lstStyle/>
        <a:p>
          <a:pPr rtl="0"/>
          <a:r>
            <a:rPr lang="en-US" dirty="0" smtClean="0"/>
            <a:t>KOEFISIEN DASAR BANGUNAN (KDB)</a:t>
          </a:r>
          <a:endParaRPr lang="en-US" dirty="0"/>
        </a:p>
      </dgm:t>
    </dgm:pt>
    <dgm:pt modelId="{9B96FF96-662D-6446-BBF4-766348F7E10B}" type="parTrans" cxnId="{8938DE8D-5B23-894F-ACE6-471BEF455473}">
      <dgm:prSet/>
      <dgm:spPr/>
      <dgm:t>
        <a:bodyPr/>
        <a:lstStyle/>
        <a:p>
          <a:endParaRPr lang="en-US"/>
        </a:p>
      </dgm:t>
    </dgm:pt>
    <dgm:pt modelId="{913FE412-C119-5945-8BA7-E78C08EF7744}" type="sibTrans" cxnId="{8938DE8D-5B23-894F-ACE6-471BEF455473}">
      <dgm:prSet/>
      <dgm:spPr/>
      <dgm:t>
        <a:bodyPr/>
        <a:lstStyle/>
        <a:p>
          <a:endParaRPr lang="en-US"/>
        </a:p>
      </dgm:t>
    </dgm:pt>
    <dgm:pt modelId="{38049B16-8A11-2243-A16B-A6440D4420AC}">
      <dgm:prSet/>
      <dgm:spPr/>
      <dgm:t>
        <a:bodyPr/>
        <a:lstStyle/>
        <a:p>
          <a:pPr rtl="0"/>
          <a:r>
            <a:rPr lang="en-US" dirty="0" smtClean="0"/>
            <a:t>GARIS SEMPADAN BANGUNAN (GSB)</a:t>
          </a:r>
          <a:endParaRPr lang="en-US" dirty="0"/>
        </a:p>
      </dgm:t>
    </dgm:pt>
    <dgm:pt modelId="{F76D06DA-28E3-AA42-B528-145324C564E3}" type="parTrans" cxnId="{29DB9271-B09A-1142-94CA-256E3586AFDA}">
      <dgm:prSet/>
      <dgm:spPr/>
      <dgm:t>
        <a:bodyPr/>
        <a:lstStyle/>
        <a:p>
          <a:endParaRPr lang="en-US"/>
        </a:p>
      </dgm:t>
    </dgm:pt>
    <dgm:pt modelId="{4FB702BF-4CC5-0F4B-8F7A-F6C0BCFCCFC9}" type="sibTrans" cxnId="{29DB9271-B09A-1142-94CA-256E3586AFDA}">
      <dgm:prSet/>
      <dgm:spPr/>
      <dgm:t>
        <a:bodyPr/>
        <a:lstStyle/>
        <a:p>
          <a:endParaRPr lang="en-US"/>
        </a:p>
      </dgm:t>
    </dgm:pt>
    <dgm:pt modelId="{925CF706-FC42-F548-9003-000A04304DBA}">
      <dgm:prSet/>
      <dgm:spPr/>
      <dgm:t>
        <a:bodyPr/>
        <a:lstStyle/>
        <a:p>
          <a:pPr rtl="0"/>
          <a:r>
            <a:rPr lang="en-US" smtClean="0"/>
            <a:t>GARIS SEMPADAN SUNGAI/SALURAN (GSS)</a:t>
          </a:r>
          <a:endParaRPr lang="en-US"/>
        </a:p>
      </dgm:t>
    </dgm:pt>
    <dgm:pt modelId="{1C6D8C3E-B3CC-8E4B-A5D1-ABCA5B2E8A4E}" type="parTrans" cxnId="{DCA26893-4912-7840-B019-FBE3F384D405}">
      <dgm:prSet/>
      <dgm:spPr/>
      <dgm:t>
        <a:bodyPr/>
        <a:lstStyle/>
        <a:p>
          <a:endParaRPr lang="en-US"/>
        </a:p>
      </dgm:t>
    </dgm:pt>
    <dgm:pt modelId="{7FB63F52-448C-6547-823A-555007FC1CB6}" type="sibTrans" cxnId="{DCA26893-4912-7840-B019-FBE3F384D405}">
      <dgm:prSet/>
      <dgm:spPr/>
      <dgm:t>
        <a:bodyPr/>
        <a:lstStyle/>
        <a:p>
          <a:endParaRPr lang="en-US"/>
        </a:p>
      </dgm:t>
    </dgm:pt>
    <dgm:pt modelId="{E1BA146A-BAFE-1747-A644-17B1FD765FD3}">
      <dgm:prSet/>
      <dgm:spPr/>
      <dgm:t>
        <a:bodyPr/>
        <a:lstStyle/>
        <a:p>
          <a:pPr rtl="0"/>
          <a:r>
            <a:rPr lang="hr-HR" smtClean="0"/>
            <a:t>KOEFISIEN DASAR HIJAU (KDH)</a:t>
          </a:r>
          <a:endParaRPr lang="hr-HR"/>
        </a:p>
      </dgm:t>
    </dgm:pt>
    <dgm:pt modelId="{4511FCBC-0537-624E-8943-E3BECDFB6EBC}" type="parTrans" cxnId="{48053F94-A7CE-7A4E-A818-1D3E44C5E894}">
      <dgm:prSet/>
      <dgm:spPr/>
      <dgm:t>
        <a:bodyPr/>
        <a:lstStyle/>
        <a:p>
          <a:endParaRPr lang="en-US"/>
        </a:p>
      </dgm:t>
    </dgm:pt>
    <dgm:pt modelId="{B5545B41-7867-0642-BEC8-52CF2B523ADC}" type="sibTrans" cxnId="{48053F94-A7CE-7A4E-A818-1D3E44C5E894}">
      <dgm:prSet/>
      <dgm:spPr/>
      <dgm:t>
        <a:bodyPr/>
        <a:lstStyle/>
        <a:p>
          <a:endParaRPr lang="en-US"/>
        </a:p>
      </dgm:t>
    </dgm:pt>
    <dgm:pt modelId="{EC4C8506-9FC1-2344-918A-9582F360F3DC}">
      <dgm:prSet/>
      <dgm:spPr/>
      <dgm:t>
        <a:bodyPr/>
        <a:lstStyle/>
        <a:p>
          <a:pPr rtl="0"/>
          <a:r>
            <a:rPr lang="en-US" dirty="0" smtClean="0"/>
            <a:t>3. PARKIR DAN RUANG TERBUKA HIJAU</a:t>
          </a:r>
          <a:endParaRPr lang="en-US" dirty="0"/>
        </a:p>
      </dgm:t>
    </dgm:pt>
    <dgm:pt modelId="{18AE73AF-9DCA-8B4B-8006-D6B64B25D384}" type="parTrans" cxnId="{372D05E4-C91F-294D-A7A5-3A407C504C3E}">
      <dgm:prSet/>
      <dgm:spPr/>
      <dgm:t>
        <a:bodyPr/>
        <a:lstStyle/>
        <a:p>
          <a:endParaRPr lang="en-US"/>
        </a:p>
      </dgm:t>
    </dgm:pt>
    <dgm:pt modelId="{78FD102A-0134-0245-8922-1B7A3ABBFD12}" type="sibTrans" cxnId="{372D05E4-C91F-294D-A7A5-3A407C504C3E}">
      <dgm:prSet/>
      <dgm:spPr/>
      <dgm:t>
        <a:bodyPr/>
        <a:lstStyle/>
        <a:p>
          <a:endParaRPr lang="en-US"/>
        </a:p>
      </dgm:t>
    </dgm:pt>
    <dgm:pt modelId="{50ECD21B-440A-DC4C-A581-67943B74E2F7}" type="pres">
      <dgm:prSet presAssocID="{EC5DE015-50FA-4045-9BF5-5148550658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72D3CE-D374-014E-B12E-061FCD7F558C}" type="pres">
      <dgm:prSet presAssocID="{B6AD3CA2-47FB-804E-B3C9-2304F49B32F5}" presName="node" presStyleLbl="node1" presStyleIdx="0" presStyleCnt="3" custScaleX="155987" custScaleY="152586" custRadScaleRad="87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9BA46-FD6F-E047-B7EB-499F3E48B43B}" type="pres">
      <dgm:prSet presAssocID="{35086D18-A428-6C49-90C4-456304F130A5}" presName="sibTrans" presStyleLbl="sibTrans2D1" presStyleIdx="0" presStyleCnt="3" custScaleX="138400" custScaleY="120405"/>
      <dgm:spPr/>
      <dgm:t>
        <a:bodyPr/>
        <a:lstStyle/>
        <a:p>
          <a:endParaRPr lang="en-US"/>
        </a:p>
      </dgm:t>
    </dgm:pt>
    <dgm:pt modelId="{06CA3F53-084C-C346-B277-0694EF9B6958}" type="pres">
      <dgm:prSet presAssocID="{35086D18-A428-6C49-90C4-456304F130A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8A86478-09E5-9C4B-9212-D84ABC6D9259}" type="pres">
      <dgm:prSet presAssocID="{0FE988EB-8D34-0B4A-A693-224CAB923AAA}" presName="node" presStyleLbl="node1" presStyleIdx="1" presStyleCnt="3" custScaleX="176073" custScaleY="176175" custRadScaleRad="107533" custRadScaleInc="-11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55C9F-D76F-A646-B9C7-A5D847F85DFE}" type="pres">
      <dgm:prSet presAssocID="{D2695A22-44EB-CB46-9F15-CB63491F804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904DBC0-FD07-BD48-AD2F-623B48C2F590}" type="pres">
      <dgm:prSet presAssocID="{D2695A22-44EB-CB46-9F15-CB63491F804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0DF4688-EDD8-E748-A853-CC81A0B188A8}" type="pres">
      <dgm:prSet presAssocID="{EC4C8506-9FC1-2344-918A-9582F360F3DC}" presName="node" presStyleLbl="node1" presStyleIdx="2" presStyleCnt="3" custScaleX="128598" custScaleY="160338" custRadScaleRad="112543" custRadScaleInc="121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CD2C3-826A-804F-8C1F-4E5647165E7E}" type="pres">
      <dgm:prSet presAssocID="{78FD102A-0134-0245-8922-1B7A3ABBFD12}" presName="sibTrans" presStyleLbl="sibTrans2D1" presStyleIdx="2" presStyleCnt="3" custScaleX="133986" custScaleY="114485"/>
      <dgm:spPr/>
      <dgm:t>
        <a:bodyPr/>
        <a:lstStyle/>
        <a:p>
          <a:endParaRPr lang="en-US"/>
        </a:p>
      </dgm:t>
    </dgm:pt>
    <dgm:pt modelId="{0C32B338-8099-E94C-8078-6A9554B456FE}" type="pres">
      <dgm:prSet presAssocID="{78FD102A-0134-0245-8922-1B7A3ABBFD1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72D05E4-C91F-294D-A7A5-3A407C504C3E}" srcId="{EC5DE015-50FA-4045-9BF5-5148550658F6}" destId="{EC4C8506-9FC1-2344-918A-9582F360F3DC}" srcOrd="2" destOrd="0" parTransId="{18AE73AF-9DCA-8B4B-8006-D6B64B25D384}" sibTransId="{78FD102A-0134-0245-8922-1B7A3ABBFD12}"/>
    <dgm:cxn modelId="{77D7E46B-1ED9-7441-BC20-95E0753FE537}" type="presOf" srcId="{38049B16-8A11-2243-A16B-A6440D4420AC}" destId="{D8A86478-09E5-9C4B-9212-D84ABC6D9259}" srcOrd="0" destOrd="2" presId="urn:microsoft.com/office/officeart/2005/8/layout/cycle7"/>
    <dgm:cxn modelId="{BD9B34E7-02A5-804C-B56F-AAE92EF08474}" type="presOf" srcId="{E1BA146A-BAFE-1747-A644-17B1FD765FD3}" destId="{D8A86478-09E5-9C4B-9212-D84ABC6D9259}" srcOrd="0" destOrd="4" presId="urn:microsoft.com/office/officeart/2005/8/layout/cycle7"/>
    <dgm:cxn modelId="{802CB7D8-0115-1A4D-80B3-20F9D7C840A6}" type="presOf" srcId="{D2695A22-44EB-CB46-9F15-CB63491F804E}" destId="{09E55C9F-D76F-A646-B9C7-A5D847F85DFE}" srcOrd="0" destOrd="0" presId="urn:microsoft.com/office/officeart/2005/8/layout/cycle7"/>
    <dgm:cxn modelId="{AC9D7DC0-5D6B-054B-ACD0-2DF9F60B8B22}" type="presOf" srcId="{910E826C-C097-734E-B7C7-5F9A33D0229C}" destId="{D8A86478-09E5-9C4B-9212-D84ABC6D9259}" srcOrd="0" destOrd="1" presId="urn:microsoft.com/office/officeart/2005/8/layout/cycle7"/>
    <dgm:cxn modelId="{C9CF8F2A-7A5B-214B-A754-1428802129C2}" type="presOf" srcId="{0FE988EB-8D34-0B4A-A693-224CAB923AAA}" destId="{D8A86478-09E5-9C4B-9212-D84ABC6D9259}" srcOrd="0" destOrd="0" presId="urn:microsoft.com/office/officeart/2005/8/layout/cycle7"/>
    <dgm:cxn modelId="{48053F94-A7CE-7A4E-A818-1D3E44C5E894}" srcId="{0FE988EB-8D34-0B4A-A693-224CAB923AAA}" destId="{E1BA146A-BAFE-1747-A644-17B1FD765FD3}" srcOrd="3" destOrd="0" parTransId="{4511FCBC-0537-624E-8943-E3BECDFB6EBC}" sibTransId="{B5545B41-7867-0642-BEC8-52CF2B523ADC}"/>
    <dgm:cxn modelId="{3342DD90-8910-7841-9BC8-B4C2757B5CEA}" type="presOf" srcId="{78FD102A-0134-0245-8922-1B7A3ABBFD12}" destId="{0C32B338-8099-E94C-8078-6A9554B456FE}" srcOrd="1" destOrd="0" presId="urn:microsoft.com/office/officeart/2005/8/layout/cycle7"/>
    <dgm:cxn modelId="{3D101D12-D4A9-7D4D-8B9E-3460681F6E68}" type="presOf" srcId="{B6AD3CA2-47FB-804E-B3C9-2304F49B32F5}" destId="{6372D3CE-D374-014E-B12E-061FCD7F558C}" srcOrd="0" destOrd="0" presId="urn:microsoft.com/office/officeart/2005/8/layout/cycle7"/>
    <dgm:cxn modelId="{FD010885-AF35-1D46-A97E-EE29E817701F}" type="presOf" srcId="{EC4C8506-9FC1-2344-918A-9582F360F3DC}" destId="{40DF4688-EDD8-E748-A853-CC81A0B188A8}" srcOrd="0" destOrd="0" presId="urn:microsoft.com/office/officeart/2005/8/layout/cycle7"/>
    <dgm:cxn modelId="{241B1044-F10D-9040-85EF-F644E004252F}" type="presOf" srcId="{925CF706-FC42-F548-9003-000A04304DBA}" destId="{D8A86478-09E5-9C4B-9212-D84ABC6D9259}" srcOrd="0" destOrd="3" presId="urn:microsoft.com/office/officeart/2005/8/layout/cycle7"/>
    <dgm:cxn modelId="{29727C32-ECC5-B849-AF2D-D52A32D0BEAB}" srcId="{EC5DE015-50FA-4045-9BF5-5148550658F6}" destId="{0FE988EB-8D34-0B4A-A693-224CAB923AAA}" srcOrd="1" destOrd="0" parTransId="{5A49DB3D-2119-1B46-8D8B-2A69BE1ECD57}" sibTransId="{D2695A22-44EB-CB46-9F15-CB63491F804E}"/>
    <dgm:cxn modelId="{29DB9271-B09A-1142-94CA-256E3586AFDA}" srcId="{0FE988EB-8D34-0B4A-A693-224CAB923AAA}" destId="{38049B16-8A11-2243-A16B-A6440D4420AC}" srcOrd="1" destOrd="0" parTransId="{F76D06DA-28E3-AA42-B528-145324C564E3}" sibTransId="{4FB702BF-4CC5-0F4B-8F7A-F6C0BCFCCFC9}"/>
    <dgm:cxn modelId="{58A4CB97-CE10-6F44-BE76-6973B77A7EC8}" type="presOf" srcId="{78FD102A-0134-0245-8922-1B7A3ABBFD12}" destId="{E01CD2C3-826A-804F-8C1F-4E5647165E7E}" srcOrd="0" destOrd="0" presId="urn:microsoft.com/office/officeart/2005/8/layout/cycle7"/>
    <dgm:cxn modelId="{E07379FB-85E9-7C4C-BB53-F9F2CC12D21F}" srcId="{EC5DE015-50FA-4045-9BF5-5148550658F6}" destId="{B6AD3CA2-47FB-804E-B3C9-2304F49B32F5}" srcOrd="0" destOrd="0" parTransId="{02652C92-EF0D-3249-AE43-37FDFBCF3BFC}" sibTransId="{35086D18-A428-6C49-90C4-456304F130A5}"/>
    <dgm:cxn modelId="{A7E4F6B3-04E3-8747-925D-5EA161E8ED07}" type="presOf" srcId="{D2695A22-44EB-CB46-9F15-CB63491F804E}" destId="{9904DBC0-FD07-BD48-AD2F-623B48C2F590}" srcOrd="1" destOrd="0" presId="urn:microsoft.com/office/officeart/2005/8/layout/cycle7"/>
    <dgm:cxn modelId="{8938DE8D-5B23-894F-ACE6-471BEF455473}" srcId="{0FE988EB-8D34-0B4A-A693-224CAB923AAA}" destId="{910E826C-C097-734E-B7C7-5F9A33D0229C}" srcOrd="0" destOrd="0" parTransId="{9B96FF96-662D-6446-BBF4-766348F7E10B}" sibTransId="{913FE412-C119-5945-8BA7-E78C08EF7744}"/>
    <dgm:cxn modelId="{604D8DA4-0D58-B74B-AFBB-32175141E1B7}" type="presOf" srcId="{EC5DE015-50FA-4045-9BF5-5148550658F6}" destId="{50ECD21B-440A-DC4C-A581-67943B74E2F7}" srcOrd="0" destOrd="0" presId="urn:microsoft.com/office/officeart/2005/8/layout/cycle7"/>
    <dgm:cxn modelId="{777E6609-E9B5-2845-A25A-8F1F0576AFA0}" type="presOf" srcId="{35086D18-A428-6C49-90C4-456304F130A5}" destId="{06CA3F53-084C-C346-B277-0694EF9B6958}" srcOrd="1" destOrd="0" presId="urn:microsoft.com/office/officeart/2005/8/layout/cycle7"/>
    <dgm:cxn modelId="{6FA13D2A-EBDB-6B43-9955-DE2E591B34F5}" type="presOf" srcId="{35086D18-A428-6C49-90C4-456304F130A5}" destId="{2E09BA46-FD6F-E047-B7EB-499F3E48B43B}" srcOrd="0" destOrd="0" presId="urn:microsoft.com/office/officeart/2005/8/layout/cycle7"/>
    <dgm:cxn modelId="{DCA26893-4912-7840-B019-FBE3F384D405}" srcId="{0FE988EB-8D34-0B4A-A693-224CAB923AAA}" destId="{925CF706-FC42-F548-9003-000A04304DBA}" srcOrd="2" destOrd="0" parTransId="{1C6D8C3E-B3CC-8E4B-A5D1-ABCA5B2E8A4E}" sibTransId="{7FB63F52-448C-6547-823A-555007FC1CB6}"/>
    <dgm:cxn modelId="{89AA26AD-6593-1D45-8E3B-66ED54736413}" type="presParOf" srcId="{50ECD21B-440A-DC4C-A581-67943B74E2F7}" destId="{6372D3CE-D374-014E-B12E-061FCD7F558C}" srcOrd="0" destOrd="0" presId="urn:microsoft.com/office/officeart/2005/8/layout/cycle7"/>
    <dgm:cxn modelId="{F2CABF5B-46E3-E04E-82BE-264CE2EAFC70}" type="presParOf" srcId="{50ECD21B-440A-DC4C-A581-67943B74E2F7}" destId="{2E09BA46-FD6F-E047-B7EB-499F3E48B43B}" srcOrd="1" destOrd="0" presId="urn:microsoft.com/office/officeart/2005/8/layout/cycle7"/>
    <dgm:cxn modelId="{13ABD4B9-C2A7-9D4A-9BF5-12F5386A537C}" type="presParOf" srcId="{2E09BA46-FD6F-E047-B7EB-499F3E48B43B}" destId="{06CA3F53-084C-C346-B277-0694EF9B6958}" srcOrd="0" destOrd="0" presId="urn:microsoft.com/office/officeart/2005/8/layout/cycle7"/>
    <dgm:cxn modelId="{110D3EFF-6CC9-F345-AFA7-910346FC3C68}" type="presParOf" srcId="{50ECD21B-440A-DC4C-A581-67943B74E2F7}" destId="{D8A86478-09E5-9C4B-9212-D84ABC6D9259}" srcOrd="2" destOrd="0" presId="urn:microsoft.com/office/officeart/2005/8/layout/cycle7"/>
    <dgm:cxn modelId="{7EDE67B6-C095-9D4E-AF79-0251CB466721}" type="presParOf" srcId="{50ECD21B-440A-DC4C-A581-67943B74E2F7}" destId="{09E55C9F-D76F-A646-B9C7-A5D847F85DFE}" srcOrd="3" destOrd="0" presId="urn:microsoft.com/office/officeart/2005/8/layout/cycle7"/>
    <dgm:cxn modelId="{84116387-771C-1745-B6DA-295FFF3EA911}" type="presParOf" srcId="{09E55C9F-D76F-A646-B9C7-A5D847F85DFE}" destId="{9904DBC0-FD07-BD48-AD2F-623B48C2F590}" srcOrd="0" destOrd="0" presId="urn:microsoft.com/office/officeart/2005/8/layout/cycle7"/>
    <dgm:cxn modelId="{E0FAF57D-26A4-8749-AAAA-A4E8F07C0E2B}" type="presParOf" srcId="{50ECD21B-440A-DC4C-A581-67943B74E2F7}" destId="{40DF4688-EDD8-E748-A853-CC81A0B188A8}" srcOrd="4" destOrd="0" presId="urn:microsoft.com/office/officeart/2005/8/layout/cycle7"/>
    <dgm:cxn modelId="{DADB38CD-99D1-364D-8220-BC74EDBAF29F}" type="presParOf" srcId="{50ECD21B-440A-DC4C-A581-67943B74E2F7}" destId="{E01CD2C3-826A-804F-8C1F-4E5647165E7E}" srcOrd="5" destOrd="0" presId="urn:microsoft.com/office/officeart/2005/8/layout/cycle7"/>
    <dgm:cxn modelId="{C25A0C1C-684B-1347-BA50-D363A6A0D1BE}" type="presParOf" srcId="{E01CD2C3-826A-804F-8C1F-4E5647165E7E}" destId="{0C32B338-8099-E94C-8078-6A9554B456F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BEDFCA6-C7B0-8340-ADC0-88041CF74866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D4639C-820B-1045-95EF-C8344A59D46C}">
      <dgm:prSet/>
      <dgm:spPr/>
      <dgm:t>
        <a:bodyPr/>
        <a:lstStyle/>
        <a:p>
          <a:pPr rtl="0"/>
          <a:r>
            <a:rPr lang="en-US" smtClean="0"/>
            <a:t>KOEFISIEN DASAR BANGUNAN (KDB)</a:t>
          </a:r>
          <a:endParaRPr lang="en-US"/>
        </a:p>
      </dgm:t>
    </dgm:pt>
    <dgm:pt modelId="{86FF4C59-07FD-C445-AEB2-A5A23CDF00A6}" type="parTrans" cxnId="{54967861-4740-7C45-A2F8-A52C8E52DDD9}">
      <dgm:prSet/>
      <dgm:spPr/>
      <dgm:t>
        <a:bodyPr/>
        <a:lstStyle/>
        <a:p>
          <a:endParaRPr lang="en-US"/>
        </a:p>
      </dgm:t>
    </dgm:pt>
    <dgm:pt modelId="{4A72FC06-4E55-F745-A953-6DC735DB056C}" type="sibTrans" cxnId="{54967861-4740-7C45-A2F8-A52C8E52DDD9}">
      <dgm:prSet/>
      <dgm:spPr/>
      <dgm:t>
        <a:bodyPr/>
        <a:lstStyle/>
        <a:p>
          <a:endParaRPr lang="en-US"/>
        </a:p>
      </dgm:t>
    </dgm:pt>
    <dgm:pt modelId="{CE0C49A8-2852-7D42-A62E-BD29666D922E}" type="pres">
      <dgm:prSet presAssocID="{CBEDFCA6-C7B0-8340-ADC0-88041CF748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E8DF3C-DF41-6146-B439-BECB17667221}" type="pres">
      <dgm:prSet presAssocID="{8CD4639C-820B-1045-95EF-C8344A59D46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8C6490-70BA-254E-8B8E-825AE901939E}" type="presOf" srcId="{8CD4639C-820B-1045-95EF-C8344A59D46C}" destId="{0AE8DF3C-DF41-6146-B439-BECB17667221}" srcOrd="0" destOrd="0" presId="urn:microsoft.com/office/officeart/2005/8/layout/vList2"/>
    <dgm:cxn modelId="{54967861-4740-7C45-A2F8-A52C8E52DDD9}" srcId="{CBEDFCA6-C7B0-8340-ADC0-88041CF74866}" destId="{8CD4639C-820B-1045-95EF-C8344A59D46C}" srcOrd="0" destOrd="0" parTransId="{86FF4C59-07FD-C445-AEB2-A5A23CDF00A6}" sibTransId="{4A72FC06-4E55-F745-A953-6DC735DB056C}"/>
    <dgm:cxn modelId="{D599F986-7438-1644-8D1B-2457EE6DF259}" type="presOf" srcId="{CBEDFCA6-C7B0-8340-ADC0-88041CF74866}" destId="{CE0C49A8-2852-7D42-A62E-BD29666D922E}" srcOrd="0" destOrd="0" presId="urn:microsoft.com/office/officeart/2005/8/layout/vList2"/>
    <dgm:cxn modelId="{1532481B-FDE8-FA4B-83EB-EEBED7274B62}" type="presParOf" srcId="{CE0C49A8-2852-7D42-A62E-BD29666D922E}" destId="{0AE8DF3C-DF41-6146-B439-BECB176672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FD5F239-A262-D243-A54E-20F296F3422A}" type="doc">
      <dgm:prSet loTypeId="urn:microsoft.com/office/officeart/2005/8/layout/vList2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5DA0EC-EEB4-4D43-A76B-881C071D7FD3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smtClean="0"/>
            <a:t>GARIS SEMPADAN BANGUNAN(GSB)</a:t>
          </a:r>
          <a:endParaRPr lang="en-US"/>
        </a:p>
      </dgm:t>
    </dgm:pt>
    <dgm:pt modelId="{E4DE0AD6-8191-D24F-AC05-9B69616305D9}" type="parTrans" cxnId="{E5608495-E33D-5544-97C9-BFFDE3BED03D}">
      <dgm:prSet/>
      <dgm:spPr/>
      <dgm:t>
        <a:bodyPr/>
        <a:lstStyle/>
        <a:p>
          <a:endParaRPr lang="en-US"/>
        </a:p>
      </dgm:t>
    </dgm:pt>
    <dgm:pt modelId="{AB363CB3-65D0-6D48-8F87-3080A2D950BE}" type="sibTrans" cxnId="{E5608495-E33D-5544-97C9-BFFDE3BED03D}">
      <dgm:prSet/>
      <dgm:spPr/>
      <dgm:t>
        <a:bodyPr/>
        <a:lstStyle/>
        <a:p>
          <a:endParaRPr lang="en-US"/>
        </a:p>
      </dgm:t>
    </dgm:pt>
    <dgm:pt modelId="{3D97F2FE-6342-8A46-B84E-1AC182D39D7E}" type="pres">
      <dgm:prSet presAssocID="{2FD5F239-A262-D243-A54E-20F296F342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FA4AE-8DAE-E941-B5DB-0D32708F0493}" type="pres">
      <dgm:prSet presAssocID="{8A5DA0EC-EEB4-4D43-A76B-881C071D7F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BAD8B4-2ABD-5247-BF12-90343117B8A4}" type="presOf" srcId="{2FD5F239-A262-D243-A54E-20F296F3422A}" destId="{3D97F2FE-6342-8A46-B84E-1AC182D39D7E}" srcOrd="0" destOrd="0" presId="urn:microsoft.com/office/officeart/2005/8/layout/vList2"/>
    <dgm:cxn modelId="{384207C2-AD42-034F-B09C-FD7834CB8B6E}" type="presOf" srcId="{8A5DA0EC-EEB4-4D43-A76B-881C071D7FD3}" destId="{8E8FA4AE-8DAE-E941-B5DB-0D32708F0493}" srcOrd="0" destOrd="0" presId="urn:microsoft.com/office/officeart/2005/8/layout/vList2"/>
    <dgm:cxn modelId="{E5608495-E33D-5544-97C9-BFFDE3BED03D}" srcId="{2FD5F239-A262-D243-A54E-20F296F3422A}" destId="{8A5DA0EC-EEB4-4D43-A76B-881C071D7FD3}" srcOrd="0" destOrd="0" parTransId="{E4DE0AD6-8191-D24F-AC05-9B69616305D9}" sibTransId="{AB363CB3-65D0-6D48-8F87-3080A2D950BE}"/>
    <dgm:cxn modelId="{CF917A07-7EC3-3A48-ACA2-F845FC75A7AC}" type="presParOf" srcId="{3D97F2FE-6342-8A46-B84E-1AC182D39D7E}" destId="{8E8FA4AE-8DAE-E941-B5DB-0D32708F04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F5F16C0-9485-1748-B1DF-9EC33755E366}" type="doc">
      <dgm:prSet loTypeId="urn:microsoft.com/office/officeart/2005/8/layout/vList2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9E1F15-3774-D044-80A9-3CB27A865AF5}">
      <dgm:prSet/>
      <dgm:spPr>
        <a:solidFill>
          <a:srgbClr val="3366FF"/>
        </a:solidFill>
      </dgm:spPr>
      <dgm:t>
        <a:bodyPr/>
        <a:lstStyle/>
        <a:p>
          <a:pPr rtl="0"/>
          <a:r>
            <a:rPr lang="en-US" dirty="0" smtClean="0"/>
            <a:t>3. IZIN PENYELENGGARAAN REKLAME (IPR) 14 </a:t>
          </a:r>
          <a:r>
            <a:rPr lang="en-US" dirty="0" err="1" smtClean="0"/>
            <a:t>Hari</a:t>
          </a:r>
          <a:r>
            <a:rPr lang="en-US" dirty="0" smtClean="0"/>
            <a:t> </a:t>
          </a:r>
          <a:r>
            <a:rPr lang="en-US" dirty="0" err="1" smtClean="0"/>
            <a:t>Kerja</a:t>
          </a:r>
          <a:endParaRPr lang="en-US" dirty="0"/>
        </a:p>
      </dgm:t>
    </dgm:pt>
    <dgm:pt modelId="{60A6F19B-579C-AC45-B4C9-C8809A908586}" type="parTrans" cxnId="{46E865D6-1A4D-7847-B0BF-4801A986DF7F}">
      <dgm:prSet/>
      <dgm:spPr/>
      <dgm:t>
        <a:bodyPr/>
        <a:lstStyle/>
        <a:p>
          <a:endParaRPr lang="en-US"/>
        </a:p>
      </dgm:t>
    </dgm:pt>
    <dgm:pt modelId="{13032E5A-E8D1-E44F-98D8-560D82964B3D}" type="sibTrans" cxnId="{46E865D6-1A4D-7847-B0BF-4801A986DF7F}">
      <dgm:prSet/>
      <dgm:spPr/>
      <dgm:t>
        <a:bodyPr/>
        <a:lstStyle/>
        <a:p>
          <a:endParaRPr lang="en-US"/>
        </a:p>
      </dgm:t>
    </dgm:pt>
    <dgm:pt modelId="{D433B4F3-C90E-4E4F-ADFD-403559CA71A4}" type="pres">
      <dgm:prSet presAssocID="{4F5F16C0-9485-1748-B1DF-9EC33755E3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11DA46-17E4-8E4F-830A-7822843BDC06}" type="pres">
      <dgm:prSet presAssocID="{EE9E1F15-3774-D044-80A9-3CB27A865AF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41058A-639B-4248-9E36-42E2D5119543}" type="presOf" srcId="{4F5F16C0-9485-1748-B1DF-9EC33755E366}" destId="{D433B4F3-C90E-4E4F-ADFD-403559CA71A4}" srcOrd="0" destOrd="0" presId="urn:microsoft.com/office/officeart/2005/8/layout/vList2"/>
    <dgm:cxn modelId="{7C9BC0E5-7423-0441-A8FD-724D4A1B25CF}" type="presOf" srcId="{EE9E1F15-3774-D044-80A9-3CB27A865AF5}" destId="{8A11DA46-17E4-8E4F-830A-7822843BDC06}" srcOrd="0" destOrd="0" presId="urn:microsoft.com/office/officeart/2005/8/layout/vList2"/>
    <dgm:cxn modelId="{46E865D6-1A4D-7847-B0BF-4801A986DF7F}" srcId="{4F5F16C0-9485-1748-B1DF-9EC33755E366}" destId="{EE9E1F15-3774-D044-80A9-3CB27A865AF5}" srcOrd="0" destOrd="0" parTransId="{60A6F19B-579C-AC45-B4C9-C8809A908586}" sibTransId="{13032E5A-E8D1-E44F-98D8-560D82964B3D}"/>
    <dgm:cxn modelId="{D3972236-1DF0-D344-AE88-50AE76B08493}" type="presParOf" srcId="{D433B4F3-C90E-4E4F-ADFD-403559CA71A4}" destId="{8A11DA46-17E4-8E4F-830A-7822843BDC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5D30264-65FB-894D-98CB-F7E69FD8D4A1}" type="doc">
      <dgm:prSet loTypeId="urn:microsoft.com/office/officeart/2005/8/layout/venn3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F3EC5-80F7-0A45-B258-96D04901935B}">
      <dgm:prSet custT="1"/>
      <dgm:spPr>
        <a:solidFill>
          <a:srgbClr val="008000">
            <a:alpha val="50000"/>
          </a:srgbClr>
        </a:solidFill>
      </dgm:spPr>
      <dgm:t>
        <a:bodyPr/>
        <a:lstStyle/>
        <a:p>
          <a:pPr rtl="0"/>
          <a:r>
            <a:rPr lang="tr-TR" sz="1400" b="1" dirty="0" err="1" smtClean="0"/>
            <a:t>Reklame</a:t>
          </a:r>
          <a:r>
            <a:rPr lang="tr-TR" sz="1400" b="1" dirty="0" smtClean="0"/>
            <a:t> </a:t>
          </a:r>
          <a:r>
            <a:rPr lang="tr-TR" sz="1400" dirty="0" err="1" smtClean="0"/>
            <a:t>adalah</a:t>
          </a:r>
          <a:r>
            <a:rPr lang="tr-TR" sz="1400" dirty="0" smtClean="0"/>
            <a:t> </a:t>
          </a:r>
          <a:r>
            <a:rPr lang="tr-TR" sz="1400" dirty="0" err="1" smtClean="0"/>
            <a:t>benda</a:t>
          </a:r>
          <a:r>
            <a:rPr lang="tr-TR" sz="1400" dirty="0" smtClean="0"/>
            <a:t>, </a:t>
          </a:r>
          <a:r>
            <a:rPr lang="tr-TR" sz="1400" dirty="0" err="1" smtClean="0"/>
            <a:t>alat</a:t>
          </a:r>
          <a:r>
            <a:rPr lang="tr-TR" sz="1400" dirty="0" smtClean="0"/>
            <a:t>, </a:t>
          </a:r>
          <a:r>
            <a:rPr lang="tr-TR" sz="1400" dirty="0" err="1" smtClean="0"/>
            <a:t>perbuatan</a:t>
          </a:r>
          <a:r>
            <a:rPr lang="tr-TR" sz="1400" dirty="0" smtClean="0"/>
            <a:t> </a:t>
          </a:r>
          <a:r>
            <a:rPr lang="tr-TR" sz="1400" dirty="0" err="1" smtClean="0"/>
            <a:t>atau</a:t>
          </a:r>
          <a:r>
            <a:rPr lang="tr-TR" sz="1400" dirty="0" smtClean="0"/>
            <a:t> </a:t>
          </a:r>
          <a:r>
            <a:rPr lang="tr-TR" sz="1400" dirty="0" err="1" smtClean="0"/>
            <a:t>media</a:t>
          </a:r>
          <a:r>
            <a:rPr lang="tr-TR" sz="1400" dirty="0" smtClean="0"/>
            <a:t> </a:t>
          </a:r>
          <a:r>
            <a:rPr lang="tr-TR" sz="1400" dirty="0" err="1" smtClean="0"/>
            <a:t>yang</a:t>
          </a:r>
          <a:r>
            <a:rPr lang="tr-TR" sz="1400" dirty="0" smtClean="0"/>
            <a:t> </a:t>
          </a:r>
          <a:r>
            <a:rPr lang="tr-TR" sz="1400" dirty="0" err="1" smtClean="0"/>
            <a:t>menurut</a:t>
          </a:r>
          <a:r>
            <a:rPr lang="tr-TR" sz="1400" dirty="0" smtClean="0"/>
            <a:t> </a:t>
          </a:r>
          <a:r>
            <a:rPr lang="tr-TR" sz="1400" dirty="0" err="1" smtClean="0"/>
            <a:t>bentuk</a:t>
          </a:r>
          <a:r>
            <a:rPr lang="tr-TR" sz="1400" dirty="0" smtClean="0"/>
            <a:t> dan </a:t>
          </a:r>
          <a:r>
            <a:rPr lang="tr-TR" sz="1400" dirty="0" err="1" smtClean="0"/>
            <a:t>corak</a:t>
          </a:r>
          <a:r>
            <a:rPr lang="tr-TR" sz="1400" dirty="0" smtClean="0"/>
            <a:t> </a:t>
          </a:r>
          <a:r>
            <a:rPr lang="tr-TR" sz="1400" dirty="0" err="1" smtClean="0"/>
            <a:t>ragamnya</a:t>
          </a:r>
          <a:r>
            <a:rPr lang="tr-TR" sz="1400" dirty="0" smtClean="0"/>
            <a:t> </a:t>
          </a:r>
          <a:r>
            <a:rPr lang="tr-TR" sz="1400" dirty="0" err="1" smtClean="0"/>
            <a:t>untuk</a:t>
          </a:r>
          <a:r>
            <a:rPr lang="tr-TR" sz="1400" dirty="0" smtClean="0"/>
            <a:t> </a:t>
          </a:r>
          <a:r>
            <a:rPr lang="tr-TR" sz="1400" dirty="0" err="1" smtClean="0"/>
            <a:t>tujuan</a:t>
          </a:r>
          <a:r>
            <a:rPr lang="tr-TR" sz="1400" dirty="0" smtClean="0"/>
            <a:t> </a:t>
          </a:r>
          <a:r>
            <a:rPr lang="tr-TR" sz="1400" dirty="0" err="1" smtClean="0"/>
            <a:t>komersial</a:t>
          </a:r>
          <a:r>
            <a:rPr lang="tr-TR" sz="1400" dirty="0" smtClean="0"/>
            <a:t>, </a:t>
          </a:r>
          <a:r>
            <a:rPr lang="tr-TR" sz="1400" dirty="0" err="1" smtClean="0"/>
            <a:t>yang</a:t>
          </a:r>
          <a:r>
            <a:rPr lang="tr-TR" sz="1400" dirty="0" smtClean="0"/>
            <a:t> </a:t>
          </a:r>
          <a:r>
            <a:rPr lang="tr-TR" sz="1400" dirty="0" err="1" smtClean="0"/>
            <a:t>dipergunakan</a:t>
          </a:r>
          <a:r>
            <a:rPr lang="tr-TR" sz="1400" dirty="0" smtClean="0"/>
            <a:t> </a:t>
          </a:r>
          <a:r>
            <a:rPr lang="tr-TR" sz="1400" dirty="0" err="1" smtClean="0"/>
            <a:t>untuk</a:t>
          </a:r>
          <a:r>
            <a:rPr lang="tr-TR" sz="1400" dirty="0" smtClean="0"/>
            <a:t> </a:t>
          </a:r>
          <a:r>
            <a:rPr lang="tr-TR" sz="1400" dirty="0" err="1" smtClean="0"/>
            <a:t>memperkenalkan</a:t>
          </a:r>
          <a:r>
            <a:rPr lang="tr-TR" sz="1400" dirty="0" smtClean="0"/>
            <a:t>, </a:t>
          </a:r>
          <a:r>
            <a:rPr lang="tr-TR" sz="1400" dirty="0" err="1" smtClean="0"/>
            <a:t>menganjurkan</a:t>
          </a:r>
          <a:r>
            <a:rPr lang="tr-TR" sz="1400" dirty="0" smtClean="0"/>
            <a:t> </a:t>
          </a:r>
          <a:r>
            <a:rPr lang="tr-TR" sz="1400" dirty="0" err="1" smtClean="0"/>
            <a:t>atau</a:t>
          </a:r>
          <a:r>
            <a:rPr lang="tr-TR" sz="1400" dirty="0" smtClean="0"/>
            <a:t> </a:t>
          </a:r>
          <a:r>
            <a:rPr lang="tr-TR" sz="1400" dirty="0" err="1" smtClean="0"/>
            <a:t>memujikan</a:t>
          </a:r>
          <a:r>
            <a:rPr lang="tr-TR" sz="1400" dirty="0" smtClean="0"/>
            <a:t> </a:t>
          </a:r>
          <a:r>
            <a:rPr lang="tr-TR" sz="1400" dirty="0" err="1" smtClean="0"/>
            <a:t>suatu</a:t>
          </a:r>
          <a:r>
            <a:rPr lang="tr-TR" sz="1400" dirty="0" smtClean="0"/>
            <a:t> </a:t>
          </a:r>
          <a:r>
            <a:rPr lang="tr-TR" sz="1400" dirty="0" err="1" smtClean="0"/>
            <a:t>barang</a:t>
          </a:r>
          <a:r>
            <a:rPr lang="tr-TR" sz="1400" dirty="0" smtClean="0"/>
            <a:t>, </a:t>
          </a:r>
          <a:r>
            <a:rPr lang="tr-TR" sz="1400" dirty="0" err="1" smtClean="0"/>
            <a:t>jasa</a:t>
          </a:r>
          <a:r>
            <a:rPr lang="tr-TR" sz="1400" dirty="0" smtClean="0"/>
            <a:t> </a:t>
          </a:r>
          <a:r>
            <a:rPr lang="tr-TR" sz="1400" dirty="0" err="1" smtClean="0"/>
            <a:t>atau</a:t>
          </a:r>
          <a:r>
            <a:rPr lang="tr-TR" sz="1400" dirty="0" smtClean="0"/>
            <a:t> </a:t>
          </a:r>
          <a:r>
            <a:rPr lang="tr-TR" sz="1400" dirty="0" err="1" smtClean="0"/>
            <a:t>orang</a:t>
          </a:r>
          <a:r>
            <a:rPr lang="tr-TR" sz="1400" dirty="0" smtClean="0"/>
            <a:t>, </a:t>
          </a:r>
          <a:r>
            <a:rPr lang="tr-TR" sz="1400" dirty="0" err="1" smtClean="0"/>
            <a:t>ataupun</a:t>
          </a:r>
          <a:r>
            <a:rPr lang="tr-TR" sz="1400" dirty="0" smtClean="0"/>
            <a:t> </a:t>
          </a:r>
          <a:r>
            <a:rPr lang="tr-TR" sz="1400" dirty="0" err="1" smtClean="0"/>
            <a:t>untuk</a:t>
          </a:r>
          <a:r>
            <a:rPr lang="tr-TR" sz="1400" dirty="0" smtClean="0"/>
            <a:t> </a:t>
          </a:r>
          <a:r>
            <a:rPr lang="tr-TR" sz="1400" dirty="0" err="1" smtClean="0"/>
            <a:t>menarik</a:t>
          </a:r>
          <a:r>
            <a:rPr lang="tr-TR" sz="1400" dirty="0" smtClean="0"/>
            <a:t> </a:t>
          </a:r>
          <a:r>
            <a:rPr lang="tr-TR" sz="1400" dirty="0" err="1" smtClean="0"/>
            <a:t>perhatian</a:t>
          </a:r>
          <a:r>
            <a:rPr lang="tr-TR" sz="1400" dirty="0" smtClean="0"/>
            <a:t> umum </a:t>
          </a:r>
          <a:r>
            <a:rPr lang="tr-TR" sz="1400" dirty="0" err="1" smtClean="0"/>
            <a:t>kepada</a:t>
          </a:r>
          <a:r>
            <a:rPr lang="tr-TR" sz="1400" dirty="0" smtClean="0"/>
            <a:t> </a:t>
          </a:r>
          <a:r>
            <a:rPr lang="tr-TR" sz="1400" dirty="0" err="1" smtClean="0"/>
            <a:t>suatu</a:t>
          </a:r>
          <a:r>
            <a:rPr lang="tr-TR" sz="1400" dirty="0" smtClean="0"/>
            <a:t> </a:t>
          </a:r>
          <a:r>
            <a:rPr lang="tr-TR" sz="1400" dirty="0" err="1" smtClean="0"/>
            <a:t>barang</a:t>
          </a:r>
          <a:r>
            <a:rPr lang="tr-TR" sz="1400" dirty="0" smtClean="0"/>
            <a:t>, </a:t>
          </a:r>
          <a:r>
            <a:rPr lang="tr-TR" sz="1400" dirty="0" err="1" smtClean="0"/>
            <a:t>jasa</a:t>
          </a:r>
          <a:r>
            <a:rPr lang="tr-TR" sz="1400" dirty="0" smtClean="0"/>
            <a:t> </a:t>
          </a:r>
          <a:r>
            <a:rPr lang="tr-TR" sz="1400" dirty="0" err="1" smtClean="0"/>
            <a:t>atau</a:t>
          </a:r>
          <a:r>
            <a:rPr lang="tr-TR" sz="1400" dirty="0" smtClean="0"/>
            <a:t> </a:t>
          </a:r>
          <a:r>
            <a:rPr lang="tr-TR" sz="1400" dirty="0" err="1" smtClean="0"/>
            <a:t>orang</a:t>
          </a:r>
          <a:r>
            <a:rPr lang="tr-TR" sz="1400" dirty="0" smtClean="0"/>
            <a:t> </a:t>
          </a:r>
          <a:r>
            <a:rPr lang="tr-TR" sz="1400" dirty="0" err="1" smtClean="0"/>
            <a:t>yang</a:t>
          </a:r>
          <a:r>
            <a:rPr lang="tr-TR" sz="1400" dirty="0" smtClean="0"/>
            <a:t> </a:t>
          </a:r>
          <a:r>
            <a:rPr lang="tr-TR" sz="1400" dirty="0" err="1" smtClean="0"/>
            <a:t>ditempatkan</a:t>
          </a:r>
          <a:r>
            <a:rPr lang="tr-TR" sz="1400" dirty="0" smtClean="0"/>
            <a:t> </a:t>
          </a:r>
          <a:r>
            <a:rPr lang="tr-TR" sz="1400" dirty="0" err="1" smtClean="0"/>
            <a:t>atau</a:t>
          </a:r>
          <a:r>
            <a:rPr lang="tr-TR" sz="1400" dirty="0" smtClean="0"/>
            <a:t> </a:t>
          </a:r>
          <a:r>
            <a:rPr lang="tr-TR" sz="1400" dirty="0" err="1" smtClean="0"/>
            <a:t>yang</a:t>
          </a:r>
          <a:r>
            <a:rPr lang="tr-TR" sz="1400" dirty="0" smtClean="0"/>
            <a:t> </a:t>
          </a:r>
          <a:r>
            <a:rPr lang="tr-TR" sz="1400" dirty="0" err="1" smtClean="0"/>
            <a:t>dapat</a:t>
          </a:r>
          <a:r>
            <a:rPr lang="tr-TR" sz="1400" dirty="0" smtClean="0"/>
            <a:t> </a:t>
          </a:r>
          <a:r>
            <a:rPr lang="tr-TR" sz="1400" dirty="0" err="1" smtClean="0"/>
            <a:t>dilihat</a:t>
          </a:r>
          <a:r>
            <a:rPr lang="tr-TR" sz="1400" dirty="0" smtClean="0"/>
            <a:t>, dibaca, dan/</a:t>
          </a:r>
          <a:r>
            <a:rPr lang="tr-TR" sz="1400" dirty="0" err="1" smtClean="0"/>
            <a:t>atau</a:t>
          </a:r>
          <a:r>
            <a:rPr lang="tr-TR" sz="1400" dirty="0" smtClean="0"/>
            <a:t> </a:t>
          </a:r>
          <a:r>
            <a:rPr lang="tr-TR" sz="1400" dirty="0" err="1" smtClean="0"/>
            <a:t>didengar</a:t>
          </a:r>
          <a:r>
            <a:rPr lang="tr-TR" sz="1400" dirty="0" smtClean="0"/>
            <a:t> </a:t>
          </a:r>
          <a:r>
            <a:rPr lang="tr-TR" sz="1400" dirty="0" err="1" smtClean="0"/>
            <a:t>dari</a:t>
          </a:r>
          <a:r>
            <a:rPr lang="tr-TR" sz="1400" dirty="0" smtClean="0"/>
            <a:t> </a:t>
          </a:r>
          <a:r>
            <a:rPr lang="tr-TR" sz="1400" dirty="0" err="1" smtClean="0"/>
            <a:t>suatu</a:t>
          </a:r>
          <a:r>
            <a:rPr lang="tr-TR" sz="1400" dirty="0" smtClean="0"/>
            <a:t> </a:t>
          </a:r>
          <a:r>
            <a:rPr lang="tr-TR" sz="1400" dirty="0" err="1" smtClean="0"/>
            <a:t>tempat</a:t>
          </a:r>
          <a:r>
            <a:rPr lang="tr-TR" sz="1400" dirty="0" smtClean="0"/>
            <a:t> </a:t>
          </a:r>
          <a:r>
            <a:rPr lang="tr-TR" sz="1400" dirty="0" err="1" smtClean="0"/>
            <a:t>oleh</a:t>
          </a:r>
          <a:r>
            <a:rPr lang="tr-TR" sz="1400" dirty="0" smtClean="0"/>
            <a:t> umum, </a:t>
          </a:r>
          <a:r>
            <a:rPr lang="tr-TR" sz="1400" dirty="0" err="1" smtClean="0"/>
            <a:t>kecuali</a:t>
          </a:r>
          <a:r>
            <a:rPr lang="tr-TR" sz="1400" dirty="0" smtClean="0"/>
            <a:t> </a:t>
          </a:r>
          <a:r>
            <a:rPr lang="tr-TR" sz="1400" dirty="0" err="1" smtClean="0"/>
            <a:t>yang</a:t>
          </a:r>
          <a:r>
            <a:rPr lang="tr-TR" sz="1400" dirty="0" smtClean="0"/>
            <a:t> </a:t>
          </a:r>
          <a:r>
            <a:rPr lang="tr-TR" sz="1400" dirty="0" err="1" smtClean="0"/>
            <a:t>dilakukan</a:t>
          </a:r>
          <a:r>
            <a:rPr lang="tr-TR" sz="1400" dirty="0" smtClean="0"/>
            <a:t> </a:t>
          </a:r>
          <a:r>
            <a:rPr lang="tr-TR" sz="1400" dirty="0" err="1" smtClean="0"/>
            <a:t>oleh</a:t>
          </a:r>
          <a:r>
            <a:rPr lang="tr-TR" sz="1400" dirty="0" smtClean="0"/>
            <a:t> </a:t>
          </a:r>
          <a:r>
            <a:rPr lang="tr-TR" sz="1400" dirty="0" err="1" smtClean="0"/>
            <a:t>Pemerintah</a:t>
          </a:r>
          <a:r>
            <a:rPr lang="tr-TR" sz="1400" dirty="0" smtClean="0"/>
            <a:t>. </a:t>
          </a:r>
          <a:endParaRPr lang="tr-TR" sz="1400" dirty="0"/>
        </a:p>
      </dgm:t>
    </dgm:pt>
    <dgm:pt modelId="{974B422E-5F0F-684A-BC4A-8C18B5C801DE}" type="parTrans" cxnId="{03AC42BC-6FBA-8945-8FE0-2E1FC1D491B5}">
      <dgm:prSet/>
      <dgm:spPr/>
      <dgm:t>
        <a:bodyPr/>
        <a:lstStyle/>
        <a:p>
          <a:endParaRPr lang="en-US"/>
        </a:p>
      </dgm:t>
    </dgm:pt>
    <dgm:pt modelId="{B1D70193-B6BD-F146-AD82-1EA69BFE6F7B}" type="sibTrans" cxnId="{03AC42BC-6FBA-8945-8FE0-2E1FC1D491B5}">
      <dgm:prSet/>
      <dgm:spPr/>
      <dgm:t>
        <a:bodyPr/>
        <a:lstStyle/>
        <a:p>
          <a:endParaRPr lang="en-US"/>
        </a:p>
      </dgm:t>
    </dgm:pt>
    <dgm:pt modelId="{E95E1C0B-B1CE-AB42-B0B8-F6BB9CDC689A}">
      <dgm:prSet custT="1"/>
      <dgm:spPr>
        <a:solidFill>
          <a:srgbClr val="000090">
            <a:alpha val="50000"/>
          </a:srgbClr>
        </a:solidFill>
      </dgm:spPr>
      <dgm:t>
        <a:bodyPr/>
        <a:lstStyle/>
        <a:p>
          <a:pPr rtl="0"/>
          <a:r>
            <a:rPr lang="tr-TR" sz="1600" dirty="0" err="1" smtClean="0"/>
            <a:t>Defenisi</a:t>
          </a:r>
          <a:r>
            <a:rPr lang="tr-TR" sz="1600" dirty="0" smtClean="0"/>
            <a:t>:</a:t>
          </a:r>
        </a:p>
        <a:p>
          <a:pPr rtl="0"/>
          <a:r>
            <a:rPr lang="tr-TR" sz="1600" dirty="0" smtClean="0"/>
            <a:t> IPR </a:t>
          </a:r>
          <a:r>
            <a:rPr lang="tr-TR" sz="1600" dirty="0" err="1" smtClean="0"/>
            <a:t>adalah</a:t>
          </a:r>
          <a:r>
            <a:rPr lang="tr-TR" sz="1600" dirty="0" smtClean="0"/>
            <a:t> izin </a:t>
          </a:r>
          <a:r>
            <a:rPr lang="tr-TR" sz="1600" dirty="0" err="1" smtClean="0"/>
            <a:t>yang</a:t>
          </a:r>
          <a:r>
            <a:rPr lang="tr-TR" sz="1600" dirty="0" smtClean="0"/>
            <a:t> </a:t>
          </a:r>
          <a:r>
            <a:rPr lang="tr-TR" sz="1600" dirty="0" err="1" smtClean="0"/>
            <a:t>diterbitkan</a:t>
          </a:r>
          <a:r>
            <a:rPr lang="tr-TR" sz="1600" dirty="0" smtClean="0"/>
            <a:t> </a:t>
          </a:r>
          <a:r>
            <a:rPr lang="tr-TR" sz="1600" dirty="0" err="1" smtClean="0"/>
            <a:t>Walikota</a:t>
          </a:r>
          <a:r>
            <a:rPr lang="tr-TR" sz="1600" dirty="0" smtClean="0"/>
            <a:t> </a:t>
          </a:r>
          <a:r>
            <a:rPr lang="tr-TR" sz="1600" dirty="0" err="1" smtClean="0"/>
            <a:t>dalam</a:t>
          </a:r>
          <a:r>
            <a:rPr lang="tr-TR" sz="1600" dirty="0" smtClean="0"/>
            <a:t> </a:t>
          </a:r>
          <a:r>
            <a:rPr lang="tr-TR" sz="1600" dirty="0" err="1" smtClean="0"/>
            <a:t>penyelenggaraan</a:t>
          </a:r>
          <a:r>
            <a:rPr lang="tr-TR" sz="1600" dirty="0" smtClean="0"/>
            <a:t> </a:t>
          </a:r>
          <a:r>
            <a:rPr lang="tr-TR" sz="1600" dirty="0" err="1" smtClean="0"/>
            <a:t>reklame</a:t>
          </a:r>
          <a:r>
            <a:rPr lang="tr-TR" sz="1600" dirty="0" smtClean="0"/>
            <a:t>.</a:t>
          </a:r>
          <a:endParaRPr lang="tr-TR" sz="1600" dirty="0"/>
        </a:p>
      </dgm:t>
    </dgm:pt>
    <dgm:pt modelId="{98639F99-7A6E-0448-83F2-ABCCCA7DFE20}" type="parTrans" cxnId="{48BD4DF3-3584-CC45-AFDF-8610DB011089}">
      <dgm:prSet/>
      <dgm:spPr/>
      <dgm:t>
        <a:bodyPr/>
        <a:lstStyle/>
        <a:p>
          <a:endParaRPr lang="en-US"/>
        </a:p>
      </dgm:t>
    </dgm:pt>
    <dgm:pt modelId="{77D87924-D7C5-E54E-A741-D93A84A4FD53}" type="sibTrans" cxnId="{48BD4DF3-3584-CC45-AFDF-8610DB011089}">
      <dgm:prSet/>
      <dgm:spPr/>
      <dgm:t>
        <a:bodyPr/>
        <a:lstStyle/>
        <a:p>
          <a:endParaRPr lang="en-US"/>
        </a:p>
      </dgm:t>
    </dgm:pt>
    <dgm:pt modelId="{1DB72C60-486B-FB4C-A1F7-3AC80CB56BD7}">
      <dgm:prSet custT="1"/>
      <dgm:spPr>
        <a:solidFill>
          <a:srgbClr val="FF6600">
            <a:alpha val="50000"/>
          </a:srgbClr>
        </a:solidFill>
      </dgm:spPr>
      <dgm:t>
        <a:bodyPr/>
        <a:lstStyle/>
        <a:p>
          <a:pPr rtl="0"/>
          <a:r>
            <a:rPr lang="hu-HU" sz="1400" dirty="0" smtClean="0"/>
            <a:t>Dasar Hukum: Peraturan Daerah Kota Bogor Nomor 4 Tahun 2005 tentang Penyelenggaraan Reklame dan </a:t>
          </a:r>
          <a:r>
            <a:rPr lang="en-US" sz="1400" dirty="0" err="1" smtClean="0"/>
            <a:t>Peraturan</a:t>
          </a:r>
          <a:r>
            <a:rPr lang="en-US" sz="1400" dirty="0" smtClean="0"/>
            <a:t> Daerah Kota Bogor no 4 </a:t>
          </a:r>
          <a:r>
            <a:rPr lang="en-US" sz="1400" dirty="0" err="1" smtClean="0"/>
            <a:t>tahun</a:t>
          </a:r>
          <a:r>
            <a:rPr lang="en-US" sz="1400" dirty="0" smtClean="0"/>
            <a:t> 2011 </a:t>
          </a:r>
          <a:r>
            <a:rPr lang="en-US" sz="1400" dirty="0" err="1" smtClean="0"/>
            <a:t>tentang</a:t>
          </a:r>
          <a:r>
            <a:rPr lang="en-US" sz="1400" dirty="0" smtClean="0"/>
            <a:t> </a:t>
          </a:r>
          <a:r>
            <a:rPr lang="en-US" sz="1400" dirty="0" err="1" smtClean="0"/>
            <a:t>Pajak</a:t>
          </a:r>
          <a:r>
            <a:rPr lang="en-US" sz="1400" dirty="0" smtClean="0"/>
            <a:t> </a:t>
          </a:r>
          <a:r>
            <a:rPr lang="en-US" sz="1400" dirty="0" err="1" smtClean="0"/>
            <a:t>Reklame</a:t>
          </a:r>
          <a:endParaRPr lang="hu-HU" sz="1400" dirty="0"/>
        </a:p>
      </dgm:t>
    </dgm:pt>
    <dgm:pt modelId="{C900F205-491C-FF48-8181-FA35ECCFDF10}" type="parTrans" cxnId="{44979A1F-B100-704D-ABBA-0823DE8F39FB}">
      <dgm:prSet/>
      <dgm:spPr/>
      <dgm:t>
        <a:bodyPr/>
        <a:lstStyle/>
        <a:p>
          <a:endParaRPr lang="en-US"/>
        </a:p>
      </dgm:t>
    </dgm:pt>
    <dgm:pt modelId="{741C3213-6E95-C541-A7DA-7C059E90B7C9}" type="sibTrans" cxnId="{44979A1F-B100-704D-ABBA-0823DE8F39FB}">
      <dgm:prSet/>
      <dgm:spPr/>
      <dgm:t>
        <a:bodyPr/>
        <a:lstStyle/>
        <a:p>
          <a:endParaRPr lang="en-US"/>
        </a:p>
      </dgm:t>
    </dgm:pt>
    <dgm:pt modelId="{1F9FCB2C-38AD-C844-B321-9F0765C92D1A}" type="pres">
      <dgm:prSet presAssocID="{25D30264-65FB-894D-98CB-F7E69FD8D4A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34508D-A9F6-424F-B5CE-428052CC1079}" type="pres">
      <dgm:prSet presAssocID="{B27F3EC5-80F7-0A45-B258-96D04901935B}" presName="Name5" presStyleLbl="vennNode1" presStyleIdx="0" presStyleCnt="3" custScaleX="160449" custScaleY="198625" custLinFactNeighborX="-908" custLinFactNeighborY="7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CC7E6-BBBD-A740-B615-767B89029B93}" type="pres">
      <dgm:prSet presAssocID="{B1D70193-B6BD-F146-AD82-1EA69BFE6F7B}" presName="space" presStyleCnt="0"/>
      <dgm:spPr/>
    </dgm:pt>
    <dgm:pt modelId="{710BCC7D-9BB3-274C-B633-7A3437492974}" type="pres">
      <dgm:prSet presAssocID="{E95E1C0B-B1CE-AB42-B0B8-F6BB9CDC689A}" presName="Name5" presStyleLbl="vennNode1" presStyleIdx="1" presStyleCnt="3" custScaleX="130077" custScaleY="131665" custLinFactNeighborX="3005" custLinFactNeighborY="-54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79396-49DE-4C40-9152-8149B71960F4}" type="pres">
      <dgm:prSet presAssocID="{77D87924-D7C5-E54E-A741-D93A84A4FD53}" presName="space" presStyleCnt="0"/>
      <dgm:spPr/>
    </dgm:pt>
    <dgm:pt modelId="{BE812F69-38E8-9040-9586-20E39F0C2A4D}" type="pres">
      <dgm:prSet presAssocID="{1DB72C60-486B-FB4C-A1F7-3AC80CB56BD7}" presName="Name5" presStyleLbl="vennNode1" presStyleIdx="2" presStyleCnt="3" custScaleY="143971" custLinFactNeighborX="3440" custLinFactNeighborY="238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BD4DF3-3584-CC45-AFDF-8610DB011089}" srcId="{25D30264-65FB-894D-98CB-F7E69FD8D4A1}" destId="{E95E1C0B-B1CE-AB42-B0B8-F6BB9CDC689A}" srcOrd="1" destOrd="0" parTransId="{98639F99-7A6E-0448-83F2-ABCCCA7DFE20}" sibTransId="{77D87924-D7C5-E54E-A741-D93A84A4FD53}"/>
    <dgm:cxn modelId="{44979A1F-B100-704D-ABBA-0823DE8F39FB}" srcId="{25D30264-65FB-894D-98CB-F7E69FD8D4A1}" destId="{1DB72C60-486B-FB4C-A1F7-3AC80CB56BD7}" srcOrd="2" destOrd="0" parTransId="{C900F205-491C-FF48-8181-FA35ECCFDF10}" sibTransId="{741C3213-6E95-C541-A7DA-7C059E90B7C9}"/>
    <dgm:cxn modelId="{7841030F-304A-214B-A9ED-BBD030D429F3}" type="presOf" srcId="{E95E1C0B-B1CE-AB42-B0B8-F6BB9CDC689A}" destId="{710BCC7D-9BB3-274C-B633-7A3437492974}" srcOrd="0" destOrd="0" presId="urn:microsoft.com/office/officeart/2005/8/layout/venn3"/>
    <dgm:cxn modelId="{0BCD917C-AF73-7449-9E73-FE8073C23668}" type="presOf" srcId="{B27F3EC5-80F7-0A45-B258-96D04901935B}" destId="{7834508D-A9F6-424F-B5CE-428052CC1079}" srcOrd="0" destOrd="0" presId="urn:microsoft.com/office/officeart/2005/8/layout/venn3"/>
    <dgm:cxn modelId="{0B84CFB7-AB6E-004A-868F-B23F2A381FB4}" type="presOf" srcId="{25D30264-65FB-894D-98CB-F7E69FD8D4A1}" destId="{1F9FCB2C-38AD-C844-B321-9F0765C92D1A}" srcOrd="0" destOrd="0" presId="urn:microsoft.com/office/officeart/2005/8/layout/venn3"/>
    <dgm:cxn modelId="{03AC42BC-6FBA-8945-8FE0-2E1FC1D491B5}" srcId="{25D30264-65FB-894D-98CB-F7E69FD8D4A1}" destId="{B27F3EC5-80F7-0A45-B258-96D04901935B}" srcOrd="0" destOrd="0" parTransId="{974B422E-5F0F-684A-BC4A-8C18B5C801DE}" sibTransId="{B1D70193-B6BD-F146-AD82-1EA69BFE6F7B}"/>
    <dgm:cxn modelId="{2704430F-CAC2-044E-AC67-AB6CADB19742}" type="presOf" srcId="{1DB72C60-486B-FB4C-A1F7-3AC80CB56BD7}" destId="{BE812F69-38E8-9040-9586-20E39F0C2A4D}" srcOrd="0" destOrd="0" presId="urn:microsoft.com/office/officeart/2005/8/layout/venn3"/>
    <dgm:cxn modelId="{A3A9DABB-14E3-E543-BC51-9D49A3ECEEEF}" type="presParOf" srcId="{1F9FCB2C-38AD-C844-B321-9F0765C92D1A}" destId="{7834508D-A9F6-424F-B5CE-428052CC1079}" srcOrd="0" destOrd="0" presId="urn:microsoft.com/office/officeart/2005/8/layout/venn3"/>
    <dgm:cxn modelId="{59ED8A3D-EAA3-4C41-B85E-FB3BEE2DE5F7}" type="presParOf" srcId="{1F9FCB2C-38AD-C844-B321-9F0765C92D1A}" destId="{94BCC7E6-BBBD-A740-B615-767B89029B93}" srcOrd="1" destOrd="0" presId="urn:microsoft.com/office/officeart/2005/8/layout/venn3"/>
    <dgm:cxn modelId="{5CD52A30-619B-1640-A520-5497446ED705}" type="presParOf" srcId="{1F9FCB2C-38AD-C844-B321-9F0765C92D1A}" destId="{710BCC7D-9BB3-274C-B633-7A3437492974}" srcOrd="2" destOrd="0" presId="urn:microsoft.com/office/officeart/2005/8/layout/venn3"/>
    <dgm:cxn modelId="{34B85F95-CFBC-CB47-9352-E1F13CEB2FAF}" type="presParOf" srcId="{1F9FCB2C-38AD-C844-B321-9F0765C92D1A}" destId="{D1E79396-49DE-4C40-9152-8149B71960F4}" srcOrd="3" destOrd="0" presId="urn:microsoft.com/office/officeart/2005/8/layout/venn3"/>
    <dgm:cxn modelId="{9081E3D8-8E5D-D74B-B398-BB97C2E29CCF}" type="presParOf" srcId="{1F9FCB2C-38AD-C844-B321-9F0765C92D1A}" destId="{BE812F69-38E8-9040-9586-20E39F0C2A4D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78E14F6-5613-4544-9EEB-59DA1F638F2C}" type="doc">
      <dgm:prSet loTypeId="urn:microsoft.com/office/officeart/2005/8/layout/vList2" loCatId="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EB0FD2-EFF3-CB4A-8FF9-45D8A05947D0}">
      <dgm:prSet/>
      <dgm:spPr/>
      <dgm:t>
        <a:bodyPr/>
        <a:lstStyle/>
        <a:p>
          <a:pPr rtl="0"/>
          <a:r>
            <a:rPr lang="en-US" b="0" baseline="0" dirty="0" smtClean="0"/>
            <a:t>JENIS REKLAME</a:t>
          </a:r>
          <a:endParaRPr lang="en-US" dirty="0"/>
        </a:p>
      </dgm:t>
    </dgm:pt>
    <dgm:pt modelId="{A177FCE9-45C7-A74A-9C24-96A7FB4EDBAA}" type="parTrans" cxnId="{819C7683-57D3-BC4B-938E-F92BDFD45C8A}">
      <dgm:prSet/>
      <dgm:spPr/>
      <dgm:t>
        <a:bodyPr/>
        <a:lstStyle/>
        <a:p>
          <a:endParaRPr lang="en-US"/>
        </a:p>
      </dgm:t>
    </dgm:pt>
    <dgm:pt modelId="{7087FAE0-4A48-824B-9692-7DE8B9AE43E2}" type="sibTrans" cxnId="{819C7683-57D3-BC4B-938E-F92BDFD45C8A}">
      <dgm:prSet/>
      <dgm:spPr/>
      <dgm:t>
        <a:bodyPr/>
        <a:lstStyle/>
        <a:p>
          <a:endParaRPr lang="en-US"/>
        </a:p>
      </dgm:t>
    </dgm:pt>
    <dgm:pt modelId="{BB3718FB-966E-C34C-A2FA-C2010C43133D}" type="pres">
      <dgm:prSet presAssocID="{C78E14F6-5613-4544-9EEB-59DA1F638F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1CA968-7F3B-4747-BB27-056241A09960}" type="pres">
      <dgm:prSet presAssocID="{8EEB0FD2-EFF3-CB4A-8FF9-45D8A05947D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9C7683-57D3-BC4B-938E-F92BDFD45C8A}" srcId="{C78E14F6-5613-4544-9EEB-59DA1F638F2C}" destId="{8EEB0FD2-EFF3-CB4A-8FF9-45D8A05947D0}" srcOrd="0" destOrd="0" parTransId="{A177FCE9-45C7-A74A-9C24-96A7FB4EDBAA}" sibTransId="{7087FAE0-4A48-824B-9692-7DE8B9AE43E2}"/>
    <dgm:cxn modelId="{03F78D35-B366-4145-AC44-C3D72911262A}" type="presOf" srcId="{8EEB0FD2-EFF3-CB4A-8FF9-45D8A05947D0}" destId="{E01CA968-7F3B-4747-BB27-056241A09960}" srcOrd="0" destOrd="0" presId="urn:microsoft.com/office/officeart/2005/8/layout/vList2"/>
    <dgm:cxn modelId="{48BBD198-FD7B-A549-B5BA-81A3BAEA258F}" type="presOf" srcId="{C78E14F6-5613-4544-9EEB-59DA1F638F2C}" destId="{BB3718FB-966E-C34C-A2FA-C2010C43133D}" srcOrd="0" destOrd="0" presId="urn:microsoft.com/office/officeart/2005/8/layout/vList2"/>
    <dgm:cxn modelId="{5161D165-72FA-BB4C-AB76-60480061CD9C}" type="presParOf" srcId="{BB3718FB-966E-C34C-A2FA-C2010C43133D}" destId="{E01CA968-7F3B-4747-BB27-056241A0996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7A2DBF0-1030-E741-A60D-26CB5BD9FE4D}" type="doc">
      <dgm:prSet loTypeId="urn:microsoft.com/office/officeart/2005/8/layout/vList2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95B1ED-CFF0-5B49-9DC0-6780BA1C6507}">
      <dgm:prSet/>
      <dgm:spPr>
        <a:solidFill>
          <a:srgbClr val="FFFF00"/>
        </a:solidFill>
      </dgm:spPr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4. PERSETUJUAN PEMAKAIAN TANAH UNTUK REKLAME (PPTR)</a:t>
          </a:r>
          <a:r>
            <a:rPr lang="en-US" dirty="0" smtClean="0"/>
            <a:t> </a:t>
          </a:r>
          <a:r>
            <a:rPr lang="en-US" dirty="0" smtClean="0">
              <a:solidFill>
                <a:srgbClr val="FF0000"/>
              </a:solidFill>
            </a:rPr>
            <a:t>– 18 </a:t>
          </a:r>
          <a:r>
            <a:rPr lang="en-US" dirty="0" err="1" smtClean="0">
              <a:solidFill>
                <a:srgbClr val="FF0000"/>
              </a:solidFill>
            </a:rPr>
            <a:t>Hari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Kerja</a:t>
          </a:r>
          <a:endParaRPr lang="en-US" dirty="0" smtClean="0">
            <a:solidFill>
              <a:srgbClr val="FF0000"/>
            </a:solidFill>
          </a:endParaRPr>
        </a:p>
      </dgm:t>
    </dgm:pt>
    <dgm:pt modelId="{54D5335A-BC42-8441-8BF6-FF66289273D2}" type="parTrans" cxnId="{CA37BD9C-4D40-0349-9D64-E3A15C02C6EE}">
      <dgm:prSet/>
      <dgm:spPr/>
      <dgm:t>
        <a:bodyPr/>
        <a:lstStyle/>
        <a:p>
          <a:endParaRPr lang="en-US"/>
        </a:p>
      </dgm:t>
    </dgm:pt>
    <dgm:pt modelId="{4A051BD2-FA02-034D-8648-45446D385EA5}" type="sibTrans" cxnId="{CA37BD9C-4D40-0349-9D64-E3A15C02C6EE}">
      <dgm:prSet/>
      <dgm:spPr/>
      <dgm:t>
        <a:bodyPr/>
        <a:lstStyle/>
        <a:p>
          <a:endParaRPr lang="en-US"/>
        </a:p>
      </dgm:t>
    </dgm:pt>
    <dgm:pt modelId="{D24ABC40-C975-A640-8C6D-0F8FD05BB363}" type="pres">
      <dgm:prSet presAssocID="{77A2DBF0-1030-E741-A60D-26CB5BD9FE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CFC338-7A1E-8D4C-AF43-B96715A06C5B}" type="pres">
      <dgm:prSet presAssocID="{7495B1ED-CFF0-5B49-9DC0-6780BA1C650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A6DB91-1FE6-974B-8423-2A8D75186CDF}" type="presOf" srcId="{77A2DBF0-1030-E741-A60D-26CB5BD9FE4D}" destId="{D24ABC40-C975-A640-8C6D-0F8FD05BB363}" srcOrd="0" destOrd="0" presId="urn:microsoft.com/office/officeart/2005/8/layout/vList2"/>
    <dgm:cxn modelId="{0867D8C1-E205-434C-AAEA-73250538FF53}" type="presOf" srcId="{7495B1ED-CFF0-5B49-9DC0-6780BA1C6507}" destId="{20CFC338-7A1E-8D4C-AF43-B96715A06C5B}" srcOrd="0" destOrd="0" presId="urn:microsoft.com/office/officeart/2005/8/layout/vList2"/>
    <dgm:cxn modelId="{CA37BD9C-4D40-0349-9D64-E3A15C02C6EE}" srcId="{77A2DBF0-1030-E741-A60D-26CB5BD9FE4D}" destId="{7495B1ED-CFF0-5B49-9DC0-6780BA1C6507}" srcOrd="0" destOrd="0" parTransId="{54D5335A-BC42-8441-8BF6-FF66289273D2}" sibTransId="{4A051BD2-FA02-034D-8648-45446D385EA5}"/>
    <dgm:cxn modelId="{2BAAA293-945F-7E43-983A-8EFF50F76971}" type="presParOf" srcId="{D24ABC40-C975-A640-8C6D-0F8FD05BB363}" destId="{20CFC338-7A1E-8D4C-AF43-B96715A06C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87B5500-B59C-C540-A10C-9E66A67BDC0F}" type="doc">
      <dgm:prSet loTypeId="urn:microsoft.com/office/officeart/2009/3/layout/OpposingIdeas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8B67D6-E65C-264D-AED1-421B6E55E85E}">
      <dgm:prSet/>
      <dgm:spPr/>
      <dgm:t>
        <a:bodyPr/>
        <a:lstStyle/>
        <a:p>
          <a:pPr rtl="0"/>
          <a:r>
            <a:rPr lang="en-US" dirty="0" err="1" smtClean="0"/>
            <a:t>Definisi</a:t>
          </a:r>
          <a:r>
            <a:rPr lang="en-US" dirty="0" smtClean="0"/>
            <a:t> </a:t>
          </a:r>
          <a:endParaRPr lang="en-US" dirty="0"/>
        </a:p>
      </dgm:t>
    </dgm:pt>
    <dgm:pt modelId="{95995980-C4DF-3244-881C-DBE9AD9636E0}" type="parTrans" cxnId="{DFF916E8-862B-B24B-9AF8-40A49C1D6AEB}">
      <dgm:prSet/>
      <dgm:spPr/>
      <dgm:t>
        <a:bodyPr/>
        <a:lstStyle/>
        <a:p>
          <a:endParaRPr lang="en-US"/>
        </a:p>
      </dgm:t>
    </dgm:pt>
    <dgm:pt modelId="{EFE4C9CF-0737-1C4D-BB7C-C63C58D5D3A1}" type="sibTrans" cxnId="{DFF916E8-862B-B24B-9AF8-40A49C1D6AEB}">
      <dgm:prSet/>
      <dgm:spPr/>
      <dgm:t>
        <a:bodyPr/>
        <a:lstStyle/>
        <a:p>
          <a:endParaRPr lang="en-US"/>
        </a:p>
      </dgm:t>
    </dgm:pt>
    <dgm:pt modelId="{328BA59D-47E1-3447-9B45-08636DFB7888}">
      <dgm:prSet/>
      <dgm:spPr>
        <a:solidFill>
          <a:srgbClr val="3366FF"/>
        </a:solidFill>
      </dgm:spPr>
      <dgm:t>
        <a:bodyPr/>
        <a:lstStyle/>
        <a:p>
          <a:pPr rtl="0"/>
          <a:r>
            <a:rPr lang="tr-TR" dirty="0" err="1" smtClean="0"/>
            <a:t>Izin</a:t>
          </a:r>
          <a:r>
            <a:rPr lang="tr-TR" dirty="0" smtClean="0"/>
            <a:t> </a:t>
          </a:r>
          <a:r>
            <a:rPr lang="tr-TR" dirty="0" err="1" smtClean="0"/>
            <a:t>Pemakaian</a:t>
          </a:r>
          <a:r>
            <a:rPr lang="tr-TR" dirty="0" smtClean="0"/>
            <a:t> </a:t>
          </a:r>
          <a:r>
            <a:rPr lang="tr-TR" dirty="0" err="1" smtClean="0"/>
            <a:t>Tanah</a:t>
          </a:r>
          <a:r>
            <a:rPr lang="tr-TR" dirty="0" smtClean="0"/>
            <a:t> </a:t>
          </a:r>
          <a:r>
            <a:rPr lang="tr-TR" dirty="0" err="1" smtClean="0"/>
            <a:t>adalah</a:t>
          </a:r>
          <a:r>
            <a:rPr lang="tr-TR" dirty="0" smtClean="0"/>
            <a:t> izin </a:t>
          </a:r>
          <a:r>
            <a:rPr lang="tr-TR" dirty="0" err="1" smtClean="0"/>
            <a:t>tanah</a:t>
          </a:r>
          <a:r>
            <a:rPr lang="tr-TR" dirty="0" smtClean="0"/>
            <a:t> </a:t>
          </a:r>
          <a:r>
            <a:rPr lang="tr-TR" dirty="0" err="1" smtClean="0"/>
            <a:t>yang</a:t>
          </a:r>
          <a:r>
            <a:rPr lang="tr-TR" dirty="0" smtClean="0"/>
            <a:t> </a:t>
          </a:r>
          <a:r>
            <a:rPr lang="tr-TR" dirty="0" err="1" smtClean="0"/>
            <a:t>diterbitkan</a:t>
          </a:r>
          <a:r>
            <a:rPr lang="tr-TR" dirty="0" smtClean="0"/>
            <a:t> </a:t>
          </a:r>
          <a:r>
            <a:rPr lang="tr-TR" dirty="0" err="1" smtClean="0"/>
            <a:t>untuk</a:t>
          </a:r>
          <a:r>
            <a:rPr lang="tr-TR" dirty="0" smtClean="0"/>
            <a:t> </a:t>
          </a:r>
          <a:r>
            <a:rPr lang="tr-TR" dirty="0" err="1" smtClean="0"/>
            <a:t>memanfaatkan</a:t>
          </a:r>
          <a:r>
            <a:rPr lang="tr-TR" dirty="0" smtClean="0"/>
            <a:t> </a:t>
          </a:r>
          <a:r>
            <a:rPr lang="tr-TR" dirty="0" err="1" smtClean="0"/>
            <a:t>tanah</a:t>
          </a:r>
          <a:r>
            <a:rPr lang="tr-TR" dirty="0" smtClean="0"/>
            <a:t>/</a:t>
          </a:r>
          <a:r>
            <a:rPr lang="tr-TR" dirty="0" err="1" smtClean="0"/>
            <a:t>lahan</a:t>
          </a:r>
          <a:r>
            <a:rPr lang="tr-TR" dirty="0" smtClean="0"/>
            <a:t> </a:t>
          </a:r>
          <a:r>
            <a:rPr lang="tr-TR" dirty="0" err="1" smtClean="0"/>
            <a:t>di</a:t>
          </a:r>
          <a:r>
            <a:rPr lang="tr-TR" dirty="0" smtClean="0"/>
            <a:t> </a:t>
          </a:r>
          <a:r>
            <a:rPr lang="tr-TR" dirty="0" err="1" smtClean="0"/>
            <a:t>dalam</a:t>
          </a:r>
          <a:r>
            <a:rPr lang="tr-TR" dirty="0" smtClean="0"/>
            <a:t> sarana dan </a:t>
          </a:r>
          <a:r>
            <a:rPr lang="tr-TR" dirty="0" err="1" smtClean="0"/>
            <a:t>prasarana</a:t>
          </a:r>
          <a:r>
            <a:rPr lang="tr-TR" dirty="0" smtClean="0"/>
            <a:t> kota </a:t>
          </a:r>
          <a:r>
            <a:rPr lang="tr-TR" dirty="0" err="1" smtClean="0"/>
            <a:t>dalam</a:t>
          </a:r>
          <a:r>
            <a:rPr lang="tr-TR" dirty="0" smtClean="0"/>
            <a:t> </a:t>
          </a:r>
          <a:r>
            <a:rPr lang="tr-TR" dirty="0" err="1" smtClean="0"/>
            <a:t>penyelenggaraan</a:t>
          </a:r>
          <a:r>
            <a:rPr lang="tr-TR" dirty="0" smtClean="0"/>
            <a:t> </a:t>
          </a:r>
          <a:r>
            <a:rPr lang="tr-TR" dirty="0" err="1" smtClean="0"/>
            <a:t>reklame</a:t>
          </a:r>
          <a:r>
            <a:rPr lang="tr-TR" dirty="0" smtClean="0"/>
            <a:t>.</a:t>
          </a:r>
          <a:endParaRPr lang="tr-TR" dirty="0"/>
        </a:p>
      </dgm:t>
    </dgm:pt>
    <dgm:pt modelId="{449ECC8A-D4F4-7540-9C16-F49E46BF3311}" type="parTrans" cxnId="{164C6842-59DC-E94B-B538-A89B533F477C}">
      <dgm:prSet/>
      <dgm:spPr/>
      <dgm:t>
        <a:bodyPr/>
        <a:lstStyle/>
        <a:p>
          <a:endParaRPr lang="en-US"/>
        </a:p>
      </dgm:t>
    </dgm:pt>
    <dgm:pt modelId="{967BAC29-6611-794A-BDF2-0651EA7FE901}" type="sibTrans" cxnId="{164C6842-59DC-E94B-B538-A89B533F477C}">
      <dgm:prSet/>
      <dgm:spPr/>
      <dgm:t>
        <a:bodyPr/>
        <a:lstStyle/>
        <a:p>
          <a:endParaRPr lang="en-US"/>
        </a:p>
      </dgm:t>
    </dgm:pt>
    <dgm:pt modelId="{5441B4C5-B86A-4441-8861-28EAEFAB31ED}">
      <dgm:prSet/>
      <dgm:spPr/>
      <dgm:t>
        <a:bodyPr/>
        <a:lstStyle/>
        <a:p>
          <a:pPr rtl="0"/>
          <a:r>
            <a:rPr lang="it-IT" dirty="0" err="1" smtClean="0"/>
            <a:t>Hal</a:t>
          </a:r>
          <a:r>
            <a:rPr lang="it-IT" dirty="0" smtClean="0"/>
            <a:t> </a:t>
          </a:r>
          <a:r>
            <a:rPr lang="it-IT" dirty="0" err="1" smtClean="0"/>
            <a:t>Perlu</a:t>
          </a:r>
          <a:r>
            <a:rPr lang="it-IT" dirty="0" smtClean="0"/>
            <a:t> di </a:t>
          </a:r>
          <a:r>
            <a:rPr lang="it-IT" dirty="0" err="1" smtClean="0"/>
            <a:t>perhatikan</a:t>
          </a:r>
          <a:r>
            <a:rPr lang="it-IT" dirty="0" smtClean="0"/>
            <a:t>:</a:t>
          </a:r>
          <a:endParaRPr lang="it-IT" dirty="0"/>
        </a:p>
      </dgm:t>
    </dgm:pt>
    <dgm:pt modelId="{8C9EBE5E-6FB4-DA46-8786-2E2ED7FC199E}" type="parTrans" cxnId="{BED8C39C-A108-114B-A012-2699CE1C36F4}">
      <dgm:prSet/>
      <dgm:spPr/>
      <dgm:t>
        <a:bodyPr/>
        <a:lstStyle/>
        <a:p>
          <a:endParaRPr lang="en-US"/>
        </a:p>
      </dgm:t>
    </dgm:pt>
    <dgm:pt modelId="{328DBFD7-7CC1-C343-85E5-C30170C2F3E4}" type="sibTrans" cxnId="{BED8C39C-A108-114B-A012-2699CE1C36F4}">
      <dgm:prSet/>
      <dgm:spPr/>
      <dgm:t>
        <a:bodyPr/>
        <a:lstStyle/>
        <a:p>
          <a:endParaRPr lang="en-US"/>
        </a:p>
      </dgm:t>
    </dgm:pt>
    <dgm:pt modelId="{0BDA97C0-630B-6D47-9820-513A2C4F747A}">
      <dgm:prSet/>
      <dgm:spPr/>
      <dgm:t>
        <a:bodyPr/>
        <a:lstStyle/>
        <a:p>
          <a:pPr rtl="0"/>
          <a:r>
            <a:rPr lang="it-IT" dirty="0" err="1" smtClean="0"/>
            <a:t>Setiap</a:t>
          </a:r>
          <a:r>
            <a:rPr lang="it-IT" dirty="0" smtClean="0"/>
            <a:t> </a:t>
          </a:r>
          <a:r>
            <a:rPr lang="it-IT" dirty="0" err="1" smtClean="0"/>
            <a:t>penyebaran</a:t>
          </a:r>
          <a:r>
            <a:rPr lang="it-IT" dirty="0" smtClean="0"/>
            <a:t> </a:t>
          </a:r>
          <a:r>
            <a:rPr lang="it-IT" dirty="0" err="1" smtClean="0"/>
            <a:t>peletakan</a:t>
          </a:r>
          <a:r>
            <a:rPr lang="it-IT" dirty="0" smtClean="0"/>
            <a:t> </a:t>
          </a:r>
          <a:r>
            <a:rPr lang="it-IT" dirty="0" err="1" smtClean="0"/>
            <a:t>reklame</a:t>
          </a:r>
          <a:r>
            <a:rPr lang="it-IT" dirty="0" smtClean="0"/>
            <a:t> di </a:t>
          </a:r>
          <a:r>
            <a:rPr lang="it-IT" dirty="0" err="1" smtClean="0"/>
            <a:t>daerah</a:t>
          </a:r>
          <a:r>
            <a:rPr lang="it-IT" dirty="0" smtClean="0"/>
            <a:t> </a:t>
          </a:r>
          <a:r>
            <a:rPr lang="it-IT" dirty="0" err="1" smtClean="0"/>
            <a:t>harus</a:t>
          </a:r>
          <a:r>
            <a:rPr lang="it-IT" dirty="0" smtClean="0"/>
            <a:t> </a:t>
          </a:r>
          <a:r>
            <a:rPr lang="it-IT" dirty="0" err="1" smtClean="0"/>
            <a:t>memperhatikan</a:t>
          </a:r>
          <a:r>
            <a:rPr lang="it-IT" dirty="0" smtClean="0"/>
            <a:t> </a:t>
          </a:r>
          <a:r>
            <a:rPr lang="it-IT" dirty="0" err="1" smtClean="0"/>
            <a:t>estetika</a:t>
          </a:r>
          <a:r>
            <a:rPr lang="it-IT" dirty="0" smtClean="0"/>
            <a:t>, </a:t>
          </a:r>
          <a:r>
            <a:rPr lang="it-IT" dirty="0" err="1" smtClean="0"/>
            <a:t>edukasi</a:t>
          </a:r>
          <a:r>
            <a:rPr lang="it-IT" dirty="0" smtClean="0"/>
            <a:t>, </a:t>
          </a:r>
          <a:r>
            <a:rPr lang="it-IT" dirty="0" err="1" smtClean="0"/>
            <a:t>dan</a:t>
          </a:r>
          <a:r>
            <a:rPr lang="it-IT" dirty="0" smtClean="0"/>
            <a:t> </a:t>
          </a:r>
          <a:r>
            <a:rPr lang="it-IT" dirty="0" err="1" smtClean="0"/>
            <a:t>lingkungan</a:t>
          </a:r>
          <a:r>
            <a:rPr lang="it-IT" dirty="0" smtClean="0"/>
            <a:t> </a:t>
          </a:r>
          <a:r>
            <a:rPr lang="it-IT" dirty="0" err="1" smtClean="0"/>
            <a:t>sesuai</a:t>
          </a:r>
          <a:r>
            <a:rPr lang="it-IT" dirty="0" smtClean="0"/>
            <a:t> </a:t>
          </a:r>
          <a:r>
            <a:rPr lang="it-IT" dirty="0" err="1" smtClean="0"/>
            <a:t>dengan</a:t>
          </a:r>
          <a:r>
            <a:rPr lang="it-IT" dirty="0" smtClean="0"/>
            <a:t> </a:t>
          </a:r>
          <a:r>
            <a:rPr lang="it-IT" dirty="0" err="1" smtClean="0"/>
            <a:t>rencana</a:t>
          </a:r>
          <a:r>
            <a:rPr lang="it-IT" dirty="0" smtClean="0"/>
            <a:t> tata </a:t>
          </a:r>
          <a:r>
            <a:rPr lang="it-IT" dirty="0" err="1" smtClean="0"/>
            <a:t>ruang</a:t>
          </a:r>
          <a:r>
            <a:rPr lang="it-IT" dirty="0" smtClean="0"/>
            <a:t>. </a:t>
          </a:r>
          <a:endParaRPr lang="it-IT" dirty="0"/>
        </a:p>
      </dgm:t>
    </dgm:pt>
    <dgm:pt modelId="{F8B90C1C-C193-2A4C-BDB3-9A6A41EEF32F}" type="parTrans" cxnId="{CAF680FF-C794-3B42-95AC-F79C14A80466}">
      <dgm:prSet/>
      <dgm:spPr/>
      <dgm:t>
        <a:bodyPr/>
        <a:lstStyle/>
        <a:p>
          <a:endParaRPr lang="en-US"/>
        </a:p>
      </dgm:t>
    </dgm:pt>
    <dgm:pt modelId="{0187FEC6-453F-0646-9E84-E6E06EADDDD8}" type="sibTrans" cxnId="{CAF680FF-C794-3B42-95AC-F79C14A80466}">
      <dgm:prSet/>
      <dgm:spPr/>
      <dgm:t>
        <a:bodyPr/>
        <a:lstStyle/>
        <a:p>
          <a:endParaRPr lang="en-US"/>
        </a:p>
      </dgm:t>
    </dgm:pt>
    <dgm:pt modelId="{2C695C67-FA89-2E44-98E0-46B2DAB49C9E}" type="pres">
      <dgm:prSet presAssocID="{187B5500-B59C-C540-A10C-9E66A67BDC0F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C5A142-4461-884E-BD0F-04AEF82D35B9}" type="pres">
      <dgm:prSet presAssocID="{187B5500-B59C-C540-A10C-9E66A67BDC0F}" presName="Background" presStyleLbl="node1" presStyleIdx="0" presStyleCnt="1" custScaleX="136543" custScaleY="141064" custLinFactNeighborX="-1366" custLinFactNeighborY="15877"/>
      <dgm:spPr>
        <a:solidFill>
          <a:srgbClr val="FF6600"/>
        </a:solidFill>
      </dgm:spPr>
    </dgm:pt>
    <dgm:pt modelId="{00016C68-514C-D147-86E2-E53104000B54}" type="pres">
      <dgm:prSet presAssocID="{187B5500-B59C-C540-A10C-9E66A67BDC0F}" presName="Divider" presStyleLbl="callout" presStyleIdx="0" presStyleCnt="1"/>
      <dgm:spPr/>
    </dgm:pt>
    <dgm:pt modelId="{986E0E9B-7835-674C-A306-F3CDFA593BC1}" type="pres">
      <dgm:prSet presAssocID="{187B5500-B59C-C540-A10C-9E66A67BDC0F}" presName="ChildText1" presStyleLbl="revTx" presStyleIdx="0" presStyleCnt="0" custScaleY="137823" custLinFactNeighborX="-1576" custLinFactNeighborY="202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174DD-30F8-854E-A756-2E07B9044D24}" type="pres">
      <dgm:prSet presAssocID="{187B5500-B59C-C540-A10C-9E66A67BDC0F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E491-D56A-0D45-BEA8-F5B74E06C163}" type="pres">
      <dgm:prSet presAssocID="{187B5500-B59C-C540-A10C-9E66A67BDC0F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CA8173B-2DF9-A742-A87A-4E7822546B45}" type="pres">
      <dgm:prSet presAssocID="{187B5500-B59C-C540-A10C-9E66A67BDC0F}" presName="ParentShape1" presStyleLbl="alignImgPlace1" presStyleIdx="0" presStyleCnt="2" custAng="5400000" custLinFactX="8171" custLinFactNeighborX="100000" custLinFactNeighborY="-31005">
        <dgm:presLayoutVars/>
      </dgm:prSet>
      <dgm:spPr/>
      <dgm:t>
        <a:bodyPr/>
        <a:lstStyle/>
        <a:p>
          <a:endParaRPr lang="en-US"/>
        </a:p>
      </dgm:t>
    </dgm:pt>
    <dgm:pt modelId="{99B333AB-9070-F049-911C-66F1EE0484CE}" type="pres">
      <dgm:prSet presAssocID="{187B5500-B59C-C540-A10C-9E66A67BDC0F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0BE55E6-7556-BC47-B675-A4173E200D72}" type="pres">
      <dgm:prSet presAssocID="{187B5500-B59C-C540-A10C-9E66A67BDC0F}" presName="ParentShape2" presStyleLbl="alignImgPlace1" presStyleIdx="1" presStyleCnt="2" custAng="16200000" custScaleY="119160" custLinFactX="-22900" custLinFactNeighborX="-100000" custLinFactNeighborY="32062">
        <dgm:presLayoutVars/>
      </dgm:prSet>
      <dgm:spPr/>
      <dgm:t>
        <a:bodyPr/>
        <a:lstStyle/>
        <a:p>
          <a:endParaRPr lang="en-US"/>
        </a:p>
      </dgm:t>
    </dgm:pt>
  </dgm:ptLst>
  <dgm:cxnLst>
    <dgm:cxn modelId="{164C6842-59DC-E94B-B538-A89B533F477C}" srcId="{E68B67D6-E65C-264D-AED1-421B6E55E85E}" destId="{328BA59D-47E1-3447-9B45-08636DFB7888}" srcOrd="0" destOrd="0" parTransId="{449ECC8A-D4F4-7540-9C16-F49E46BF3311}" sibTransId="{967BAC29-6611-794A-BDF2-0651EA7FE901}"/>
    <dgm:cxn modelId="{A88060D5-87C1-B043-8E7F-BE5F7CA14E70}" type="presOf" srcId="{E68B67D6-E65C-264D-AED1-421B6E55E85E}" destId="{DCA8173B-2DF9-A742-A87A-4E7822546B45}" srcOrd="1" destOrd="0" presId="urn:microsoft.com/office/officeart/2009/3/layout/OpposingIdeas"/>
    <dgm:cxn modelId="{DFF916E8-862B-B24B-9AF8-40A49C1D6AEB}" srcId="{187B5500-B59C-C540-A10C-9E66A67BDC0F}" destId="{E68B67D6-E65C-264D-AED1-421B6E55E85E}" srcOrd="0" destOrd="0" parTransId="{95995980-C4DF-3244-881C-DBE9AD9636E0}" sibTransId="{EFE4C9CF-0737-1C4D-BB7C-C63C58D5D3A1}"/>
    <dgm:cxn modelId="{CAF680FF-C794-3B42-95AC-F79C14A80466}" srcId="{5441B4C5-B86A-4441-8861-28EAEFAB31ED}" destId="{0BDA97C0-630B-6D47-9820-513A2C4F747A}" srcOrd="0" destOrd="0" parTransId="{F8B90C1C-C193-2A4C-BDB3-9A6A41EEF32F}" sibTransId="{0187FEC6-453F-0646-9E84-E6E06EADDDD8}"/>
    <dgm:cxn modelId="{B8ED733C-BDF6-DE47-B133-2CBE558C9678}" type="presOf" srcId="{0BDA97C0-630B-6D47-9820-513A2C4F747A}" destId="{641174DD-30F8-854E-A756-2E07B9044D24}" srcOrd="0" destOrd="0" presId="urn:microsoft.com/office/officeart/2009/3/layout/OpposingIdeas"/>
    <dgm:cxn modelId="{A131CCAE-4E42-FC42-B78E-A1DD02621226}" type="presOf" srcId="{5441B4C5-B86A-4441-8861-28EAEFAB31ED}" destId="{99B333AB-9070-F049-911C-66F1EE0484CE}" srcOrd="0" destOrd="0" presId="urn:microsoft.com/office/officeart/2009/3/layout/OpposingIdeas"/>
    <dgm:cxn modelId="{333066AE-3722-BE4D-916D-D76E83E19C2B}" type="presOf" srcId="{E68B67D6-E65C-264D-AED1-421B6E55E85E}" destId="{1956E491-D56A-0D45-BEA8-F5B74E06C163}" srcOrd="0" destOrd="0" presId="urn:microsoft.com/office/officeart/2009/3/layout/OpposingIdeas"/>
    <dgm:cxn modelId="{B2BD187F-C078-544F-8C6C-CDC593CCD778}" type="presOf" srcId="{5441B4C5-B86A-4441-8861-28EAEFAB31ED}" destId="{E0BE55E6-7556-BC47-B675-A4173E200D72}" srcOrd="1" destOrd="0" presId="urn:microsoft.com/office/officeart/2009/3/layout/OpposingIdeas"/>
    <dgm:cxn modelId="{632E67CE-BD7C-4749-9416-62CC7C321A99}" type="presOf" srcId="{187B5500-B59C-C540-A10C-9E66A67BDC0F}" destId="{2C695C67-FA89-2E44-98E0-46B2DAB49C9E}" srcOrd="0" destOrd="0" presId="urn:microsoft.com/office/officeart/2009/3/layout/OpposingIdeas"/>
    <dgm:cxn modelId="{BED8C39C-A108-114B-A012-2699CE1C36F4}" srcId="{187B5500-B59C-C540-A10C-9E66A67BDC0F}" destId="{5441B4C5-B86A-4441-8861-28EAEFAB31ED}" srcOrd="1" destOrd="0" parTransId="{8C9EBE5E-6FB4-DA46-8786-2E2ED7FC199E}" sibTransId="{328DBFD7-7CC1-C343-85E5-C30170C2F3E4}"/>
    <dgm:cxn modelId="{8173A545-C335-4F45-9889-8CFC94C3DF07}" type="presOf" srcId="{328BA59D-47E1-3447-9B45-08636DFB7888}" destId="{986E0E9B-7835-674C-A306-F3CDFA593BC1}" srcOrd="0" destOrd="0" presId="urn:microsoft.com/office/officeart/2009/3/layout/OpposingIdeas"/>
    <dgm:cxn modelId="{BFFFDC76-EBC5-9B4F-AC20-63A5CC81789E}" type="presParOf" srcId="{2C695C67-FA89-2E44-98E0-46B2DAB49C9E}" destId="{E8C5A142-4461-884E-BD0F-04AEF82D35B9}" srcOrd="0" destOrd="0" presId="urn:microsoft.com/office/officeart/2009/3/layout/OpposingIdeas"/>
    <dgm:cxn modelId="{86325536-D35F-8F46-8F98-3F96361D0FAD}" type="presParOf" srcId="{2C695C67-FA89-2E44-98E0-46B2DAB49C9E}" destId="{00016C68-514C-D147-86E2-E53104000B54}" srcOrd="1" destOrd="0" presId="urn:microsoft.com/office/officeart/2009/3/layout/OpposingIdeas"/>
    <dgm:cxn modelId="{CCA8645B-8A11-C548-A8CD-D79722B14A45}" type="presParOf" srcId="{2C695C67-FA89-2E44-98E0-46B2DAB49C9E}" destId="{986E0E9B-7835-674C-A306-F3CDFA593BC1}" srcOrd="2" destOrd="0" presId="urn:microsoft.com/office/officeart/2009/3/layout/OpposingIdeas"/>
    <dgm:cxn modelId="{5CA3964E-7198-B549-890C-E50517F81C92}" type="presParOf" srcId="{2C695C67-FA89-2E44-98E0-46B2DAB49C9E}" destId="{641174DD-30F8-854E-A756-2E07B9044D24}" srcOrd="3" destOrd="0" presId="urn:microsoft.com/office/officeart/2009/3/layout/OpposingIdeas"/>
    <dgm:cxn modelId="{B31C472F-E678-6347-B480-C5DC967D8F5D}" type="presParOf" srcId="{2C695C67-FA89-2E44-98E0-46B2DAB49C9E}" destId="{1956E491-D56A-0D45-BEA8-F5B74E06C163}" srcOrd="4" destOrd="0" presId="urn:microsoft.com/office/officeart/2009/3/layout/OpposingIdeas"/>
    <dgm:cxn modelId="{9B630DF1-0223-6749-879E-07FCDDBB177E}" type="presParOf" srcId="{2C695C67-FA89-2E44-98E0-46B2DAB49C9E}" destId="{DCA8173B-2DF9-A742-A87A-4E7822546B45}" srcOrd="5" destOrd="0" presId="urn:microsoft.com/office/officeart/2009/3/layout/OpposingIdeas"/>
    <dgm:cxn modelId="{8F4FABE3-F907-8B4C-8836-4DF664162B21}" type="presParOf" srcId="{2C695C67-FA89-2E44-98E0-46B2DAB49C9E}" destId="{99B333AB-9070-F049-911C-66F1EE0484CE}" srcOrd="6" destOrd="0" presId="urn:microsoft.com/office/officeart/2009/3/layout/OpposingIdeas"/>
    <dgm:cxn modelId="{C984E612-06FC-ED42-8967-D06F6623466A}" type="presParOf" srcId="{2C695C67-FA89-2E44-98E0-46B2DAB49C9E}" destId="{E0BE55E6-7556-BC47-B675-A4173E200D72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CC72133-1635-2E46-9EE1-EAE9A0CF0307}" type="doc">
      <dgm:prSet loTypeId="urn:microsoft.com/office/officeart/2005/8/layout/vList2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92928E-1DB2-0A4E-B9C4-811EB19FBFEB}">
      <dgm:prSet/>
      <dgm:spPr>
        <a:solidFill>
          <a:srgbClr val="3366FF"/>
        </a:solidFill>
      </dgm:spPr>
      <dgm:t>
        <a:bodyPr/>
        <a:lstStyle/>
        <a:p>
          <a:pPr rtl="0"/>
          <a:r>
            <a:rPr lang="en-US" dirty="0" smtClean="0"/>
            <a:t>5. IZIN OPERASIONAL MENARA</a:t>
          </a:r>
          <a:endParaRPr lang="en-US" dirty="0"/>
        </a:p>
      </dgm:t>
    </dgm:pt>
    <dgm:pt modelId="{35E13093-A6D7-C24D-A439-412D7CB5AF47}" type="parTrans" cxnId="{32AB01D1-7777-F34D-9757-300B8B47FC3E}">
      <dgm:prSet/>
      <dgm:spPr/>
      <dgm:t>
        <a:bodyPr/>
        <a:lstStyle/>
        <a:p>
          <a:endParaRPr lang="en-US"/>
        </a:p>
      </dgm:t>
    </dgm:pt>
    <dgm:pt modelId="{3A35255F-8319-F449-B68F-4125170FD76C}" type="sibTrans" cxnId="{32AB01D1-7777-F34D-9757-300B8B47FC3E}">
      <dgm:prSet/>
      <dgm:spPr/>
      <dgm:t>
        <a:bodyPr/>
        <a:lstStyle/>
        <a:p>
          <a:endParaRPr lang="en-US"/>
        </a:p>
      </dgm:t>
    </dgm:pt>
    <dgm:pt modelId="{C3BBC431-35ED-A64D-B2C6-8A0CB345AD66}" type="pres">
      <dgm:prSet presAssocID="{BCC72133-1635-2E46-9EE1-EAE9A0CF03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39CCD1-6048-FD4E-ACBA-A5D24BC7FC59}" type="pres">
      <dgm:prSet presAssocID="{C892928E-1DB2-0A4E-B9C4-811EB19FBF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AB18E2-9DD8-B34C-91CE-D7DB9DBE7BFA}" type="presOf" srcId="{BCC72133-1635-2E46-9EE1-EAE9A0CF0307}" destId="{C3BBC431-35ED-A64D-B2C6-8A0CB345AD66}" srcOrd="0" destOrd="0" presId="urn:microsoft.com/office/officeart/2005/8/layout/vList2"/>
    <dgm:cxn modelId="{32AB01D1-7777-F34D-9757-300B8B47FC3E}" srcId="{BCC72133-1635-2E46-9EE1-EAE9A0CF0307}" destId="{C892928E-1DB2-0A4E-B9C4-811EB19FBFEB}" srcOrd="0" destOrd="0" parTransId="{35E13093-A6D7-C24D-A439-412D7CB5AF47}" sibTransId="{3A35255F-8319-F449-B68F-4125170FD76C}"/>
    <dgm:cxn modelId="{C615DF8B-B4CA-E24D-98E4-D3E7A89AE018}" type="presOf" srcId="{C892928E-1DB2-0A4E-B9C4-811EB19FBFEB}" destId="{C739CCD1-6048-FD4E-ACBA-A5D24BC7FC59}" srcOrd="0" destOrd="0" presId="urn:microsoft.com/office/officeart/2005/8/layout/vList2"/>
    <dgm:cxn modelId="{63BDA707-E33E-C940-8BA3-F2FFC57CA930}" type="presParOf" srcId="{C3BBC431-35ED-A64D-B2C6-8A0CB345AD66}" destId="{C739CCD1-6048-FD4E-ACBA-A5D24BC7FC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2E47F3-8E29-364B-A304-FF1C272CCE4E}" type="doc">
      <dgm:prSet loTypeId="urn:microsoft.com/office/officeart/2005/8/layout/vList2" loCatId="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43D708D-3ED8-A646-AF1C-478690D76616}">
      <dgm:prSet/>
      <dgm:spPr/>
      <dgm:t>
        <a:bodyPr/>
        <a:lstStyle/>
        <a:p>
          <a:pPr rtl="0"/>
          <a:r>
            <a:rPr lang="en-US" dirty="0" smtClean="0"/>
            <a:t> JENIS PERIZINAN BIDANG FISIK</a:t>
          </a:r>
          <a:endParaRPr lang="en-US" dirty="0"/>
        </a:p>
      </dgm:t>
    </dgm:pt>
    <dgm:pt modelId="{DB410B9D-0441-8D47-886A-22D9545725E3}" type="parTrans" cxnId="{BA83F879-1295-6E4C-B110-8D6F86272952}">
      <dgm:prSet/>
      <dgm:spPr/>
      <dgm:t>
        <a:bodyPr/>
        <a:lstStyle/>
        <a:p>
          <a:endParaRPr lang="en-US"/>
        </a:p>
      </dgm:t>
    </dgm:pt>
    <dgm:pt modelId="{7DCD08B9-F02D-6943-9CF5-EB1D94E5E344}" type="sibTrans" cxnId="{BA83F879-1295-6E4C-B110-8D6F86272952}">
      <dgm:prSet/>
      <dgm:spPr/>
      <dgm:t>
        <a:bodyPr/>
        <a:lstStyle/>
        <a:p>
          <a:endParaRPr lang="en-US"/>
        </a:p>
      </dgm:t>
    </dgm:pt>
    <dgm:pt modelId="{BE2B5C82-55A1-124E-80FE-46770F3D02F9}" type="pres">
      <dgm:prSet presAssocID="{DF2E47F3-8E29-364B-A304-FF1C272CCE4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882037-B605-A143-A164-7B96089BC437}" type="pres">
      <dgm:prSet presAssocID="{043D708D-3ED8-A646-AF1C-478690D76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83F879-1295-6E4C-B110-8D6F86272952}" srcId="{DF2E47F3-8E29-364B-A304-FF1C272CCE4E}" destId="{043D708D-3ED8-A646-AF1C-478690D76616}" srcOrd="0" destOrd="0" parTransId="{DB410B9D-0441-8D47-886A-22D9545725E3}" sibTransId="{7DCD08B9-F02D-6943-9CF5-EB1D94E5E344}"/>
    <dgm:cxn modelId="{6A78194E-BD9D-3B4E-8058-9FBF29DC5586}" type="presOf" srcId="{043D708D-3ED8-A646-AF1C-478690D76616}" destId="{88882037-B605-A143-A164-7B96089BC437}" srcOrd="0" destOrd="0" presId="urn:microsoft.com/office/officeart/2005/8/layout/vList2"/>
    <dgm:cxn modelId="{C3B6BD4D-0832-8746-A401-DF2E196C8B9F}" type="presOf" srcId="{DF2E47F3-8E29-364B-A304-FF1C272CCE4E}" destId="{BE2B5C82-55A1-124E-80FE-46770F3D02F9}" srcOrd="0" destOrd="0" presId="urn:microsoft.com/office/officeart/2005/8/layout/vList2"/>
    <dgm:cxn modelId="{7F365DC0-D8C2-0241-B307-9AD6F3166F71}" type="presParOf" srcId="{BE2B5C82-55A1-124E-80FE-46770F3D02F9}" destId="{88882037-B605-A143-A164-7B96089BC43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F3D5930-993A-5F47-9A7A-DC80B8C9FCBC}" type="doc">
      <dgm:prSet loTypeId="urn:microsoft.com/office/officeart/2008/layout/VerticalCurvedList" loCatId="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0D78DB-EB0D-E941-BEC4-9C387A56ED63}">
      <dgm:prSet custT="1"/>
      <dgm:spPr/>
      <dgm:t>
        <a:bodyPr/>
        <a:lstStyle/>
        <a:p>
          <a:pPr rtl="0"/>
          <a:r>
            <a:rPr lang="en-US" sz="1800" dirty="0" smtClean="0"/>
            <a:t>DEFINISI:</a:t>
          </a:r>
        </a:p>
        <a:p>
          <a:pPr rtl="0"/>
          <a:r>
            <a:rPr lang="tr-TR" sz="1800" dirty="0" err="1" smtClean="0"/>
            <a:t>Izin</a:t>
          </a:r>
          <a:r>
            <a:rPr lang="tr-TR" sz="1800" dirty="0" smtClean="0"/>
            <a:t> </a:t>
          </a:r>
          <a:r>
            <a:rPr lang="tr-TR" sz="1800" dirty="0" err="1" smtClean="0"/>
            <a:t>Operasional</a:t>
          </a:r>
          <a:r>
            <a:rPr lang="tr-TR" sz="1800" dirty="0" smtClean="0"/>
            <a:t> </a:t>
          </a:r>
          <a:r>
            <a:rPr lang="tr-TR" sz="1800" dirty="0" err="1" smtClean="0"/>
            <a:t>Menara</a:t>
          </a:r>
          <a:r>
            <a:rPr lang="tr-TR" sz="1800" dirty="0" smtClean="0"/>
            <a:t>, </a:t>
          </a:r>
          <a:r>
            <a:rPr lang="tr-TR" sz="1800" dirty="0" err="1" smtClean="0"/>
            <a:t>yang</a:t>
          </a:r>
          <a:r>
            <a:rPr lang="tr-TR" sz="1800" dirty="0" smtClean="0"/>
            <a:t> </a:t>
          </a:r>
          <a:r>
            <a:rPr lang="tr-TR" sz="1800" dirty="0" err="1" smtClean="0"/>
            <a:t>selanjutnya</a:t>
          </a:r>
          <a:r>
            <a:rPr lang="tr-TR" sz="1800" dirty="0" smtClean="0"/>
            <a:t> </a:t>
          </a:r>
          <a:r>
            <a:rPr lang="tr-TR" sz="1800" dirty="0" err="1" smtClean="0"/>
            <a:t>dapat</a:t>
          </a:r>
          <a:r>
            <a:rPr lang="tr-TR" sz="1800" dirty="0" smtClean="0"/>
            <a:t> </a:t>
          </a:r>
          <a:r>
            <a:rPr lang="tr-TR" sz="1800" dirty="0" err="1" smtClean="0"/>
            <a:t>disebut</a:t>
          </a:r>
          <a:r>
            <a:rPr lang="tr-TR" sz="1800" dirty="0" smtClean="0"/>
            <a:t> IOM, </a:t>
          </a:r>
          <a:r>
            <a:rPr lang="tr-TR" sz="1800" dirty="0" err="1" smtClean="0"/>
            <a:t>adalah</a:t>
          </a:r>
          <a:r>
            <a:rPr lang="tr-TR" sz="1800" dirty="0" smtClean="0"/>
            <a:t> izin </a:t>
          </a:r>
          <a:r>
            <a:rPr lang="tr-TR" sz="1800" dirty="0" err="1" smtClean="0"/>
            <a:t>yang</a:t>
          </a:r>
          <a:r>
            <a:rPr lang="tr-TR" sz="1800" dirty="0" smtClean="0"/>
            <a:t> </a:t>
          </a:r>
          <a:r>
            <a:rPr lang="tr-TR" sz="1800" dirty="0" err="1" smtClean="0"/>
            <a:t>diberikan</a:t>
          </a:r>
          <a:r>
            <a:rPr lang="tr-TR" sz="1800" dirty="0" smtClean="0"/>
            <a:t> </a:t>
          </a:r>
          <a:r>
            <a:rPr lang="tr-TR" sz="1800" dirty="0" err="1" smtClean="0"/>
            <a:t>kepada</a:t>
          </a:r>
          <a:r>
            <a:rPr lang="tr-TR" sz="1800" dirty="0" smtClean="0"/>
            <a:t> </a:t>
          </a:r>
          <a:r>
            <a:rPr lang="tr-TR" sz="1800" dirty="0" err="1" smtClean="0"/>
            <a:t>orang</a:t>
          </a:r>
          <a:r>
            <a:rPr lang="tr-TR" sz="1800" dirty="0" smtClean="0"/>
            <a:t> </a:t>
          </a:r>
          <a:r>
            <a:rPr lang="tr-TR" sz="1800" dirty="0" err="1" smtClean="0"/>
            <a:t>pribadi</a:t>
          </a:r>
          <a:r>
            <a:rPr lang="tr-TR" sz="1800" dirty="0" smtClean="0"/>
            <a:t> </a:t>
          </a:r>
          <a:r>
            <a:rPr lang="tr-TR" sz="1800" dirty="0" err="1" smtClean="0"/>
            <a:t>atau</a:t>
          </a:r>
          <a:r>
            <a:rPr lang="tr-TR" sz="1800" dirty="0" smtClean="0"/>
            <a:t> </a:t>
          </a:r>
          <a:r>
            <a:rPr lang="tr-TR" sz="1800" dirty="0" err="1" smtClean="0"/>
            <a:t>badan</a:t>
          </a:r>
          <a:r>
            <a:rPr lang="tr-TR" sz="1800" dirty="0" smtClean="0"/>
            <a:t> </a:t>
          </a:r>
          <a:r>
            <a:rPr lang="tr-TR" sz="1800" dirty="0" err="1" smtClean="0"/>
            <a:t>untuk</a:t>
          </a:r>
          <a:r>
            <a:rPr lang="tr-TR" sz="1800" dirty="0" smtClean="0"/>
            <a:t> </a:t>
          </a:r>
          <a:r>
            <a:rPr lang="tr-TR" sz="1800" dirty="0" err="1" smtClean="0"/>
            <a:t>mengoperasikan</a:t>
          </a:r>
          <a:r>
            <a:rPr lang="tr-TR" sz="1800" dirty="0" smtClean="0"/>
            <a:t> </a:t>
          </a:r>
          <a:r>
            <a:rPr lang="tr-TR" sz="1800" dirty="0" err="1" smtClean="0"/>
            <a:t>bangunan</a:t>
          </a:r>
          <a:r>
            <a:rPr lang="tr-TR" sz="1800" dirty="0" smtClean="0"/>
            <a:t> </a:t>
          </a:r>
          <a:r>
            <a:rPr lang="tr-TR" sz="1800" dirty="0" err="1" smtClean="0"/>
            <a:t>menara</a:t>
          </a:r>
          <a:r>
            <a:rPr lang="tr-TR" sz="1800" dirty="0" smtClean="0"/>
            <a:t> </a:t>
          </a:r>
          <a:r>
            <a:rPr lang="tr-TR" sz="1800" dirty="0" err="1" smtClean="0"/>
            <a:t>sesuai</a:t>
          </a:r>
          <a:r>
            <a:rPr lang="tr-TR" sz="1800" dirty="0" smtClean="0"/>
            <a:t> </a:t>
          </a:r>
          <a:r>
            <a:rPr lang="tr-TR" sz="1800" dirty="0" err="1" smtClean="0"/>
            <a:t>peruntukannya</a:t>
          </a:r>
          <a:r>
            <a:rPr lang="tr-TR" sz="1800" dirty="0" smtClean="0"/>
            <a:t> </a:t>
          </a:r>
          <a:endParaRPr lang="en-US" sz="1800" dirty="0"/>
        </a:p>
      </dgm:t>
    </dgm:pt>
    <dgm:pt modelId="{CE0C08A6-C4C9-7D47-A46C-D8B7A25CE977}" type="parTrans" cxnId="{3B5EC7C6-EBAA-5342-AD44-2AB279EDB82F}">
      <dgm:prSet/>
      <dgm:spPr/>
      <dgm:t>
        <a:bodyPr/>
        <a:lstStyle/>
        <a:p>
          <a:endParaRPr lang="en-US"/>
        </a:p>
      </dgm:t>
    </dgm:pt>
    <dgm:pt modelId="{070DA870-17C0-E648-90FB-478C28EA7ACA}" type="sibTrans" cxnId="{3B5EC7C6-EBAA-5342-AD44-2AB279EDB82F}">
      <dgm:prSet/>
      <dgm:spPr/>
      <dgm:t>
        <a:bodyPr/>
        <a:lstStyle/>
        <a:p>
          <a:endParaRPr lang="en-US"/>
        </a:p>
      </dgm:t>
    </dgm:pt>
    <dgm:pt modelId="{840D2915-401A-4043-9AC1-7920E4C3DD59}">
      <dgm:prSet/>
      <dgm:spPr/>
      <dgm:t>
        <a:bodyPr/>
        <a:lstStyle/>
        <a:p>
          <a:pPr rtl="0"/>
          <a:r>
            <a:rPr lang="hu-HU" dirty="0" smtClean="0"/>
            <a:t>Dasar Hukum. </a:t>
          </a:r>
        </a:p>
        <a:p>
          <a:pPr rtl="0"/>
          <a:r>
            <a:rPr lang="hu-HU" dirty="0" smtClean="0"/>
            <a:t>Peraturan Daerah Kota Bogor nomor </a:t>
          </a:r>
          <a:r>
            <a:rPr lang="en-US" dirty="0" smtClean="0"/>
            <a:t>1</a:t>
          </a:r>
          <a:r>
            <a:rPr lang="hu-HU" dirty="0" smtClean="0"/>
            <a:t>4 tahun 200</a:t>
          </a:r>
          <a:r>
            <a:rPr lang="en-US" dirty="0" smtClean="0"/>
            <a:t>8</a:t>
          </a:r>
          <a:r>
            <a:rPr lang="hu-HU" dirty="0" smtClean="0"/>
            <a:t> tentang Penyelenggaraan Menara.</a:t>
          </a:r>
          <a:endParaRPr lang="hu-HU" dirty="0"/>
        </a:p>
      </dgm:t>
    </dgm:pt>
    <dgm:pt modelId="{96C46492-E2B3-1644-AA9F-0C9D48A99697}" type="parTrans" cxnId="{7B620DF1-CE18-394C-BB93-925252584DB2}">
      <dgm:prSet/>
      <dgm:spPr/>
      <dgm:t>
        <a:bodyPr/>
        <a:lstStyle/>
        <a:p>
          <a:endParaRPr lang="en-US"/>
        </a:p>
      </dgm:t>
    </dgm:pt>
    <dgm:pt modelId="{6B85001E-5065-424F-8EE9-9FD2AAE067AD}" type="sibTrans" cxnId="{7B620DF1-CE18-394C-BB93-925252584DB2}">
      <dgm:prSet/>
      <dgm:spPr/>
      <dgm:t>
        <a:bodyPr/>
        <a:lstStyle/>
        <a:p>
          <a:endParaRPr lang="en-US"/>
        </a:p>
      </dgm:t>
    </dgm:pt>
    <dgm:pt modelId="{4218D488-382F-45D7-9DAB-BECC173514A7}">
      <dgm:prSet/>
      <dgm:spPr/>
      <dgm:t>
        <a:bodyPr/>
        <a:lstStyle/>
        <a:p>
          <a:pPr rtl="0"/>
          <a:r>
            <a:rPr lang="en-US" dirty="0" err="1" smtClean="0"/>
            <a:t>Peraturan</a:t>
          </a:r>
          <a:r>
            <a:rPr lang="en-US" dirty="0" smtClean="0"/>
            <a:t> </a:t>
          </a:r>
          <a:r>
            <a:rPr lang="en-US" dirty="0" err="1" smtClean="0"/>
            <a:t>Walikota</a:t>
          </a:r>
          <a:r>
            <a:rPr lang="en-US" dirty="0" smtClean="0"/>
            <a:t> </a:t>
          </a:r>
          <a:r>
            <a:rPr lang="en-US" dirty="0" err="1" smtClean="0"/>
            <a:t>Nomor</a:t>
          </a:r>
          <a:r>
            <a:rPr lang="en-US" dirty="0" smtClean="0"/>
            <a:t> 21 </a:t>
          </a:r>
          <a:r>
            <a:rPr lang="en-US" dirty="0" err="1" smtClean="0"/>
            <a:t>tahun</a:t>
          </a:r>
          <a:r>
            <a:rPr lang="en-US" dirty="0" smtClean="0"/>
            <a:t> 2009 </a:t>
          </a:r>
          <a:r>
            <a:rPr lang="en-US" dirty="0" err="1" smtClean="0"/>
            <a:t>tentang</a:t>
          </a:r>
          <a:r>
            <a:rPr lang="en-US" dirty="0" smtClean="0"/>
            <a:t> </a:t>
          </a:r>
          <a:r>
            <a:rPr lang="en-US" dirty="0" err="1" smtClean="0"/>
            <a:t>Petunjuk</a:t>
          </a:r>
          <a:r>
            <a:rPr lang="en-US" dirty="0" smtClean="0"/>
            <a:t> </a:t>
          </a:r>
          <a:r>
            <a:rPr lang="en-US" dirty="0" err="1" smtClean="0"/>
            <a:t>Pelaksanaan</a:t>
          </a:r>
          <a:r>
            <a:rPr lang="en-US" dirty="0" smtClean="0"/>
            <a:t> IOM Kota Bogor</a:t>
          </a:r>
          <a:endParaRPr lang="hu-HU" dirty="0"/>
        </a:p>
      </dgm:t>
    </dgm:pt>
    <dgm:pt modelId="{36D74E13-D905-49F8-9CC1-5B892488D423}" type="parTrans" cxnId="{38C8B99B-6702-4A71-822A-4D44758B618E}">
      <dgm:prSet/>
      <dgm:spPr/>
    </dgm:pt>
    <dgm:pt modelId="{9DBAE1CC-13A3-47C3-BDB0-214F200BAB5C}" type="sibTrans" cxnId="{38C8B99B-6702-4A71-822A-4D44758B618E}">
      <dgm:prSet/>
      <dgm:spPr/>
    </dgm:pt>
    <dgm:pt modelId="{7CF87BFA-D233-4612-BD0D-0E40235E8043}">
      <dgm:prSet/>
      <dgm:spPr/>
      <dgm:t>
        <a:bodyPr/>
        <a:lstStyle/>
        <a:p>
          <a:pPr rtl="0"/>
          <a:r>
            <a:rPr lang="en-US" dirty="0" err="1" smtClean="0"/>
            <a:t>Peraturan</a:t>
          </a:r>
          <a:r>
            <a:rPr lang="en-US" dirty="0" smtClean="0"/>
            <a:t> </a:t>
          </a:r>
          <a:r>
            <a:rPr lang="en-US" dirty="0" err="1" smtClean="0"/>
            <a:t>Walikota</a:t>
          </a:r>
          <a:r>
            <a:rPr lang="en-US" dirty="0" smtClean="0"/>
            <a:t> </a:t>
          </a:r>
          <a:r>
            <a:rPr lang="en-US" dirty="0" err="1" smtClean="0"/>
            <a:t>Nomor</a:t>
          </a:r>
          <a:r>
            <a:rPr lang="en-US" dirty="0" smtClean="0"/>
            <a:t> 16 </a:t>
          </a:r>
          <a:r>
            <a:rPr lang="en-US" dirty="0" err="1" smtClean="0"/>
            <a:t>tahun</a:t>
          </a:r>
          <a:r>
            <a:rPr lang="en-US" dirty="0" smtClean="0"/>
            <a:t> 2010 </a:t>
          </a:r>
          <a:r>
            <a:rPr lang="en-US" dirty="0" err="1" smtClean="0"/>
            <a:t>Petunjuk</a:t>
          </a:r>
          <a:r>
            <a:rPr lang="en-US" dirty="0" smtClean="0"/>
            <a:t> </a:t>
          </a:r>
          <a:r>
            <a:rPr lang="en-US" dirty="0" err="1" smtClean="0"/>
            <a:t>Pelaksanaan</a:t>
          </a:r>
          <a:r>
            <a:rPr lang="en-US" dirty="0" smtClean="0"/>
            <a:t> </a:t>
          </a:r>
          <a:r>
            <a:rPr lang="en-US" dirty="0" err="1" smtClean="0"/>
            <a:t>Penataan</a:t>
          </a:r>
          <a:r>
            <a:rPr lang="en-US" dirty="0" smtClean="0"/>
            <a:t> </a:t>
          </a:r>
          <a:r>
            <a:rPr lang="en-US" dirty="0" err="1" smtClean="0"/>
            <a:t>pembangunan</a:t>
          </a:r>
          <a:r>
            <a:rPr lang="en-US" dirty="0" smtClean="0"/>
            <a:t> </a:t>
          </a:r>
          <a:r>
            <a:rPr lang="en-US" dirty="0" err="1" smtClean="0"/>
            <a:t>Menara</a:t>
          </a:r>
          <a:r>
            <a:rPr lang="en-US" dirty="0" smtClean="0"/>
            <a:t> Telekomunikasi </a:t>
          </a:r>
          <a:r>
            <a:rPr lang="en-US" dirty="0" err="1" smtClean="0"/>
            <a:t>Bersama</a:t>
          </a:r>
          <a:endParaRPr lang="hu-HU" dirty="0"/>
        </a:p>
      </dgm:t>
    </dgm:pt>
    <dgm:pt modelId="{D0A240C2-3B4B-4F7D-9537-E25E2B9F3CF6}" type="parTrans" cxnId="{F4E922EB-FFAE-4846-9542-6D516707646F}">
      <dgm:prSet/>
      <dgm:spPr/>
    </dgm:pt>
    <dgm:pt modelId="{96DD8BD7-9196-49DC-906A-D57E78F4896F}" type="sibTrans" cxnId="{F4E922EB-FFAE-4846-9542-6D516707646F}">
      <dgm:prSet/>
      <dgm:spPr/>
    </dgm:pt>
    <dgm:pt modelId="{C80772AB-7B24-BF4E-BA00-D943BC11C2B1}" type="pres">
      <dgm:prSet presAssocID="{DF3D5930-993A-5F47-9A7A-DC80B8C9FCB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7219AF1-90A0-3246-AEFD-E48723DE1138}" type="pres">
      <dgm:prSet presAssocID="{DF3D5930-993A-5F47-9A7A-DC80B8C9FCBC}" presName="Name1" presStyleCnt="0"/>
      <dgm:spPr/>
    </dgm:pt>
    <dgm:pt modelId="{383FD041-478F-3642-8152-0CE7A6C8914D}" type="pres">
      <dgm:prSet presAssocID="{DF3D5930-993A-5F47-9A7A-DC80B8C9FCBC}" presName="cycle" presStyleCnt="0"/>
      <dgm:spPr/>
    </dgm:pt>
    <dgm:pt modelId="{B3C2D1C8-9487-3946-A72A-9E6E3C0F5637}" type="pres">
      <dgm:prSet presAssocID="{DF3D5930-993A-5F47-9A7A-DC80B8C9FCBC}" presName="srcNode" presStyleLbl="node1" presStyleIdx="0" presStyleCnt="4"/>
      <dgm:spPr/>
    </dgm:pt>
    <dgm:pt modelId="{17F146AA-F00E-CB46-A43F-118F87326522}" type="pres">
      <dgm:prSet presAssocID="{DF3D5930-993A-5F47-9A7A-DC80B8C9FCBC}" presName="conn" presStyleLbl="parChTrans1D2" presStyleIdx="0" presStyleCnt="1"/>
      <dgm:spPr/>
      <dgm:t>
        <a:bodyPr/>
        <a:lstStyle/>
        <a:p>
          <a:endParaRPr lang="en-US"/>
        </a:p>
      </dgm:t>
    </dgm:pt>
    <dgm:pt modelId="{B2988EA0-BC1E-CB45-86D3-086A30DBEF67}" type="pres">
      <dgm:prSet presAssocID="{DF3D5930-993A-5F47-9A7A-DC80B8C9FCBC}" presName="extraNode" presStyleLbl="node1" presStyleIdx="0" presStyleCnt="4"/>
      <dgm:spPr/>
    </dgm:pt>
    <dgm:pt modelId="{182E4B88-059D-654B-82CD-31795320D376}" type="pres">
      <dgm:prSet presAssocID="{DF3D5930-993A-5F47-9A7A-DC80B8C9FCBC}" presName="dstNode" presStyleLbl="node1" presStyleIdx="0" presStyleCnt="4"/>
      <dgm:spPr/>
    </dgm:pt>
    <dgm:pt modelId="{249D98D5-4279-B441-8CA3-AA9065902900}" type="pres">
      <dgm:prSet presAssocID="{AA0D78DB-EB0D-E941-BEC4-9C387A56ED63}" presName="text_1" presStyleLbl="node1" presStyleIdx="0" presStyleCnt="4" custScaleY="1678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0697B-1102-1D43-B093-DD334FC9543C}" type="pres">
      <dgm:prSet presAssocID="{AA0D78DB-EB0D-E941-BEC4-9C387A56ED63}" presName="accent_1" presStyleCnt="0"/>
      <dgm:spPr/>
    </dgm:pt>
    <dgm:pt modelId="{17579493-0EFD-3C48-A6FA-9BBCA3CDC855}" type="pres">
      <dgm:prSet presAssocID="{AA0D78DB-EB0D-E941-BEC4-9C387A56ED63}" presName="accentRepeatNode" presStyleLbl="solidFgAcc1" presStyleIdx="0" presStyleCnt="4"/>
      <dgm:spPr/>
    </dgm:pt>
    <dgm:pt modelId="{8F7C85D9-285E-964B-8CE3-77FE2BFBBCC1}" type="pres">
      <dgm:prSet presAssocID="{840D2915-401A-4043-9AC1-7920E4C3DD59}" presName="text_2" presStyleLbl="node1" presStyleIdx="1" presStyleCnt="4" custScaleY="137976" custLinFactNeighborY="228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5C7B7-3893-F647-BBAB-1C5645726CE0}" type="pres">
      <dgm:prSet presAssocID="{840D2915-401A-4043-9AC1-7920E4C3DD59}" presName="accent_2" presStyleCnt="0"/>
      <dgm:spPr/>
    </dgm:pt>
    <dgm:pt modelId="{9A1A4296-92C5-1A4D-B98D-ABFAB6B25BEB}" type="pres">
      <dgm:prSet presAssocID="{840D2915-401A-4043-9AC1-7920E4C3DD59}" presName="accentRepeatNode" presStyleLbl="solidFgAcc1" presStyleIdx="1" presStyleCnt="4"/>
      <dgm:spPr/>
    </dgm:pt>
    <dgm:pt modelId="{A7B8B9E3-72CC-41AF-85E4-6C738C846A65}" type="pres">
      <dgm:prSet presAssocID="{4218D488-382F-45D7-9DAB-BECC173514A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8BBC3-93B9-432C-850D-EB415C564DDA}" type="pres">
      <dgm:prSet presAssocID="{4218D488-382F-45D7-9DAB-BECC173514A7}" presName="accent_3" presStyleCnt="0"/>
      <dgm:spPr/>
    </dgm:pt>
    <dgm:pt modelId="{CA5A4720-BF4E-45A9-AFA3-091EFC808D5D}" type="pres">
      <dgm:prSet presAssocID="{4218D488-382F-45D7-9DAB-BECC173514A7}" presName="accentRepeatNode" presStyleLbl="solidFgAcc1" presStyleIdx="2" presStyleCnt="4"/>
      <dgm:spPr/>
    </dgm:pt>
    <dgm:pt modelId="{5017FB13-FC36-484C-A1CE-FE89AF1E4AA1}" type="pres">
      <dgm:prSet presAssocID="{7CF87BFA-D233-4612-BD0D-0E40235E804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A9F79-18B4-4B6F-88C8-9C17A6EB1A90}" type="pres">
      <dgm:prSet presAssocID="{7CF87BFA-D233-4612-BD0D-0E40235E8043}" presName="accent_4" presStyleCnt="0"/>
      <dgm:spPr/>
    </dgm:pt>
    <dgm:pt modelId="{CFDFF63B-CD3A-4222-A37A-6E4A33B260E1}" type="pres">
      <dgm:prSet presAssocID="{7CF87BFA-D233-4612-BD0D-0E40235E8043}" presName="accentRepeatNode" presStyleLbl="solidFgAcc1" presStyleIdx="3" presStyleCnt="4"/>
      <dgm:spPr/>
    </dgm:pt>
  </dgm:ptLst>
  <dgm:cxnLst>
    <dgm:cxn modelId="{FE38BF99-5F4D-F040-B426-5C4BCDE65C3F}" type="presOf" srcId="{840D2915-401A-4043-9AC1-7920E4C3DD59}" destId="{8F7C85D9-285E-964B-8CE3-77FE2BFBBCC1}" srcOrd="0" destOrd="0" presId="urn:microsoft.com/office/officeart/2008/layout/VerticalCurvedList"/>
    <dgm:cxn modelId="{7B620DF1-CE18-394C-BB93-925252584DB2}" srcId="{DF3D5930-993A-5F47-9A7A-DC80B8C9FCBC}" destId="{840D2915-401A-4043-9AC1-7920E4C3DD59}" srcOrd="1" destOrd="0" parTransId="{96C46492-E2B3-1644-AA9F-0C9D48A99697}" sibTransId="{6B85001E-5065-424F-8EE9-9FD2AAE067AD}"/>
    <dgm:cxn modelId="{9E59CBC9-0063-954B-99EE-4422BCA1076A}" type="presOf" srcId="{070DA870-17C0-E648-90FB-478C28EA7ACA}" destId="{17F146AA-F00E-CB46-A43F-118F87326522}" srcOrd="0" destOrd="0" presId="urn:microsoft.com/office/officeart/2008/layout/VerticalCurvedList"/>
    <dgm:cxn modelId="{954740AD-DDF1-44DC-A123-95C5606AFF94}" type="presOf" srcId="{4218D488-382F-45D7-9DAB-BECC173514A7}" destId="{A7B8B9E3-72CC-41AF-85E4-6C738C846A65}" srcOrd="0" destOrd="0" presId="urn:microsoft.com/office/officeart/2008/layout/VerticalCurvedList"/>
    <dgm:cxn modelId="{9B268A93-3E82-1340-8503-5970626005D5}" type="presOf" srcId="{DF3D5930-993A-5F47-9A7A-DC80B8C9FCBC}" destId="{C80772AB-7B24-BF4E-BA00-D943BC11C2B1}" srcOrd="0" destOrd="0" presId="urn:microsoft.com/office/officeart/2008/layout/VerticalCurvedList"/>
    <dgm:cxn modelId="{F4E922EB-FFAE-4846-9542-6D516707646F}" srcId="{DF3D5930-993A-5F47-9A7A-DC80B8C9FCBC}" destId="{7CF87BFA-D233-4612-BD0D-0E40235E8043}" srcOrd="3" destOrd="0" parTransId="{D0A240C2-3B4B-4F7D-9537-E25E2B9F3CF6}" sibTransId="{96DD8BD7-9196-49DC-906A-D57E78F4896F}"/>
    <dgm:cxn modelId="{2E0D1549-0020-4D02-8F47-C4D24648DB07}" type="presOf" srcId="{7CF87BFA-D233-4612-BD0D-0E40235E8043}" destId="{5017FB13-FC36-484C-A1CE-FE89AF1E4AA1}" srcOrd="0" destOrd="0" presId="urn:microsoft.com/office/officeart/2008/layout/VerticalCurvedList"/>
    <dgm:cxn modelId="{38C8B99B-6702-4A71-822A-4D44758B618E}" srcId="{DF3D5930-993A-5F47-9A7A-DC80B8C9FCBC}" destId="{4218D488-382F-45D7-9DAB-BECC173514A7}" srcOrd="2" destOrd="0" parTransId="{36D74E13-D905-49F8-9CC1-5B892488D423}" sibTransId="{9DBAE1CC-13A3-47C3-BDB0-214F200BAB5C}"/>
    <dgm:cxn modelId="{3B5EC7C6-EBAA-5342-AD44-2AB279EDB82F}" srcId="{DF3D5930-993A-5F47-9A7A-DC80B8C9FCBC}" destId="{AA0D78DB-EB0D-E941-BEC4-9C387A56ED63}" srcOrd="0" destOrd="0" parTransId="{CE0C08A6-C4C9-7D47-A46C-D8B7A25CE977}" sibTransId="{070DA870-17C0-E648-90FB-478C28EA7ACA}"/>
    <dgm:cxn modelId="{D1926281-5AB1-2E48-A65D-42E88CC1BF54}" type="presOf" srcId="{AA0D78DB-EB0D-E941-BEC4-9C387A56ED63}" destId="{249D98D5-4279-B441-8CA3-AA9065902900}" srcOrd="0" destOrd="0" presId="urn:microsoft.com/office/officeart/2008/layout/VerticalCurvedList"/>
    <dgm:cxn modelId="{5AD83146-BF49-CD49-90B4-E94297F9DCB8}" type="presParOf" srcId="{C80772AB-7B24-BF4E-BA00-D943BC11C2B1}" destId="{A7219AF1-90A0-3246-AEFD-E48723DE1138}" srcOrd="0" destOrd="0" presId="urn:microsoft.com/office/officeart/2008/layout/VerticalCurvedList"/>
    <dgm:cxn modelId="{4A12F5CE-92F9-FD4B-9DCE-9C9E1EEDCB15}" type="presParOf" srcId="{A7219AF1-90A0-3246-AEFD-E48723DE1138}" destId="{383FD041-478F-3642-8152-0CE7A6C8914D}" srcOrd="0" destOrd="0" presId="urn:microsoft.com/office/officeart/2008/layout/VerticalCurvedList"/>
    <dgm:cxn modelId="{6A2BC299-1ED2-C942-8573-D6E2C6792238}" type="presParOf" srcId="{383FD041-478F-3642-8152-0CE7A6C8914D}" destId="{B3C2D1C8-9487-3946-A72A-9E6E3C0F5637}" srcOrd="0" destOrd="0" presId="urn:microsoft.com/office/officeart/2008/layout/VerticalCurvedList"/>
    <dgm:cxn modelId="{88855917-0852-724C-8DED-7A7D32FAA005}" type="presParOf" srcId="{383FD041-478F-3642-8152-0CE7A6C8914D}" destId="{17F146AA-F00E-CB46-A43F-118F87326522}" srcOrd="1" destOrd="0" presId="urn:microsoft.com/office/officeart/2008/layout/VerticalCurvedList"/>
    <dgm:cxn modelId="{E07C4504-7E63-ED4A-8F9F-7B78E41D71FD}" type="presParOf" srcId="{383FD041-478F-3642-8152-0CE7A6C8914D}" destId="{B2988EA0-BC1E-CB45-86D3-086A30DBEF67}" srcOrd="2" destOrd="0" presId="urn:microsoft.com/office/officeart/2008/layout/VerticalCurvedList"/>
    <dgm:cxn modelId="{498CF2F9-04AF-B94B-BF96-71C14822F2CB}" type="presParOf" srcId="{383FD041-478F-3642-8152-0CE7A6C8914D}" destId="{182E4B88-059D-654B-82CD-31795320D376}" srcOrd="3" destOrd="0" presId="urn:microsoft.com/office/officeart/2008/layout/VerticalCurvedList"/>
    <dgm:cxn modelId="{E27A2E50-7B70-AC4F-B67C-D807F8833773}" type="presParOf" srcId="{A7219AF1-90A0-3246-AEFD-E48723DE1138}" destId="{249D98D5-4279-B441-8CA3-AA9065902900}" srcOrd="1" destOrd="0" presId="urn:microsoft.com/office/officeart/2008/layout/VerticalCurvedList"/>
    <dgm:cxn modelId="{39E2E119-A3B9-A245-A75D-9EC1BE044033}" type="presParOf" srcId="{A7219AF1-90A0-3246-AEFD-E48723DE1138}" destId="{5470697B-1102-1D43-B093-DD334FC9543C}" srcOrd="2" destOrd="0" presId="urn:microsoft.com/office/officeart/2008/layout/VerticalCurvedList"/>
    <dgm:cxn modelId="{32613200-01AB-BA4F-BE80-EE0C194E40E4}" type="presParOf" srcId="{5470697B-1102-1D43-B093-DD334FC9543C}" destId="{17579493-0EFD-3C48-A6FA-9BBCA3CDC855}" srcOrd="0" destOrd="0" presId="urn:microsoft.com/office/officeart/2008/layout/VerticalCurvedList"/>
    <dgm:cxn modelId="{AD2BA0E8-3B39-EF49-A3FE-49144BCC59CD}" type="presParOf" srcId="{A7219AF1-90A0-3246-AEFD-E48723DE1138}" destId="{8F7C85D9-285E-964B-8CE3-77FE2BFBBCC1}" srcOrd="3" destOrd="0" presId="urn:microsoft.com/office/officeart/2008/layout/VerticalCurvedList"/>
    <dgm:cxn modelId="{4C6B50A8-A016-944B-B9BF-E6EC254C0DA5}" type="presParOf" srcId="{A7219AF1-90A0-3246-AEFD-E48723DE1138}" destId="{B2A5C7B7-3893-F647-BBAB-1C5645726CE0}" srcOrd="4" destOrd="0" presId="urn:microsoft.com/office/officeart/2008/layout/VerticalCurvedList"/>
    <dgm:cxn modelId="{2680D4A2-BAD2-E14C-81D6-D18A8FCD4912}" type="presParOf" srcId="{B2A5C7B7-3893-F647-BBAB-1C5645726CE0}" destId="{9A1A4296-92C5-1A4D-B98D-ABFAB6B25BEB}" srcOrd="0" destOrd="0" presId="urn:microsoft.com/office/officeart/2008/layout/VerticalCurvedList"/>
    <dgm:cxn modelId="{F286F28D-EF78-4479-91D1-ED9BD2F761AD}" type="presParOf" srcId="{A7219AF1-90A0-3246-AEFD-E48723DE1138}" destId="{A7B8B9E3-72CC-41AF-85E4-6C738C846A65}" srcOrd="5" destOrd="0" presId="urn:microsoft.com/office/officeart/2008/layout/VerticalCurvedList"/>
    <dgm:cxn modelId="{09B5A2DD-2CA9-43E8-A70C-85749FD05A59}" type="presParOf" srcId="{A7219AF1-90A0-3246-AEFD-E48723DE1138}" destId="{3D68BBC3-93B9-432C-850D-EB415C564DDA}" srcOrd="6" destOrd="0" presId="urn:microsoft.com/office/officeart/2008/layout/VerticalCurvedList"/>
    <dgm:cxn modelId="{44C038CC-96C6-4161-9320-0E084013F43F}" type="presParOf" srcId="{3D68BBC3-93B9-432C-850D-EB415C564DDA}" destId="{CA5A4720-BF4E-45A9-AFA3-091EFC808D5D}" srcOrd="0" destOrd="0" presId="urn:microsoft.com/office/officeart/2008/layout/VerticalCurvedList"/>
    <dgm:cxn modelId="{B3504CBE-A18F-4F04-9D53-01099592A2FB}" type="presParOf" srcId="{A7219AF1-90A0-3246-AEFD-E48723DE1138}" destId="{5017FB13-FC36-484C-A1CE-FE89AF1E4AA1}" srcOrd="7" destOrd="0" presId="urn:microsoft.com/office/officeart/2008/layout/VerticalCurvedList"/>
    <dgm:cxn modelId="{E90E51D1-E333-4877-A7BA-AE0B5B51982F}" type="presParOf" srcId="{A7219AF1-90A0-3246-AEFD-E48723DE1138}" destId="{8C8A9F79-18B4-4B6F-88C8-9C17A6EB1A90}" srcOrd="8" destOrd="0" presId="urn:microsoft.com/office/officeart/2008/layout/VerticalCurvedList"/>
    <dgm:cxn modelId="{D72E70BE-44C1-43AB-9318-C2E246E14244}" type="presParOf" srcId="{8C8A9F79-18B4-4B6F-88C8-9C17A6EB1A90}" destId="{CFDFF63B-CD3A-4222-A37A-6E4A33B260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CC72133-1635-2E46-9EE1-EAE9A0CF0307}" type="doc">
      <dgm:prSet loTypeId="urn:microsoft.com/office/officeart/2005/8/layout/vList2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92928E-1DB2-0A4E-B9C4-811EB19FBFE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Lama Proses </a:t>
          </a:r>
          <a:r>
            <a:rPr lang="en-US" dirty="0" err="1" smtClean="0"/>
            <a:t>Ijin</a:t>
          </a:r>
          <a:r>
            <a:rPr lang="en-US" dirty="0" smtClean="0"/>
            <a:t> 7 HK</a:t>
          </a:r>
          <a:endParaRPr lang="en-US" dirty="0"/>
        </a:p>
      </dgm:t>
    </dgm:pt>
    <dgm:pt modelId="{35E13093-A6D7-C24D-A439-412D7CB5AF47}" type="parTrans" cxnId="{32AB01D1-7777-F34D-9757-300B8B47FC3E}">
      <dgm:prSet/>
      <dgm:spPr/>
      <dgm:t>
        <a:bodyPr/>
        <a:lstStyle/>
        <a:p>
          <a:endParaRPr lang="en-US"/>
        </a:p>
      </dgm:t>
    </dgm:pt>
    <dgm:pt modelId="{3A35255F-8319-F449-B68F-4125170FD76C}" type="sibTrans" cxnId="{32AB01D1-7777-F34D-9757-300B8B47FC3E}">
      <dgm:prSet/>
      <dgm:spPr/>
      <dgm:t>
        <a:bodyPr/>
        <a:lstStyle/>
        <a:p>
          <a:endParaRPr lang="en-US"/>
        </a:p>
      </dgm:t>
    </dgm:pt>
    <dgm:pt modelId="{C3BBC431-35ED-A64D-B2C6-8A0CB345AD66}" type="pres">
      <dgm:prSet presAssocID="{BCC72133-1635-2E46-9EE1-EAE9A0CF03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39CCD1-6048-FD4E-ACBA-A5D24BC7FC59}" type="pres">
      <dgm:prSet presAssocID="{C892928E-1DB2-0A4E-B9C4-811EB19FBFEB}" presName="parentText" presStyleLbl="node1" presStyleIdx="0" presStyleCnt="1" custScaleY="13422" custLinFactNeighborX="4932" custLinFactNeighborY="-85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EB972A-5FAA-A04D-911C-D0DF5F1A26FD}" type="presOf" srcId="{C892928E-1DB2-0A4E-B9C4-811EB19FBFEB}" destId="{C739CCD1-6048-FD4E-ACBA-A5D24BC7FC59}" srcOrd="0" destOrd="0" presId="urn:microsoft.com/office/officeart/2005/8/layout/vList2"/>
    <dgm:cxn modelId="{32AB01D1-7777-F34D-9757-300B8B47FC3E}" srcId="{BCC72133-1635-2E46-9EE1-EAE9A0CF0307}" destId="{C892928E-1DB2-0A4E-B9C4-811EB19FBFEB}" srcOrd="0" destOrd="0" parTransId="{35E13093-A6D7-C24D-A439-412D7CB5AF47}" sibTransId="{3A35255F-8319-F449-B68F-4125170FD76C}"/>
    <dgm:cxn modelId="{DDDD90E3-7BAC-E440-8677-2044BA7546D8}" type="presOf" srcId="{BCC72133-1635-2E46-9EE1-EAE9A0CF0307}" destId="{C3BBC431-35ED-A64D-B2C6-8A0CB345AD66}" srcOrd="0" destOrd="0" presId="urn:microsoft.com/office/officeart/2005/8/layout/vList2"/>
    <dgm:cxn modelId="{4C1D2586-417B-DB4C-B192-F5804D161496}" type="presParOf" srcId="{C3BBC431-35ED-A64D-B2C6-8A0CB345AD66}" destId="{C739CCD1-6048-FD4E-ACBA-A5D24BC7FC59}" srcOrd="0" destOrd="0" presId="urn:microsoft.com/office/officeart/2005/8/layout/vList2"/>
  </dgm:cxnLst>
  <dgm:bg>
    <a:solidFill>
      <a:schemeClr val="accent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E1F9AE1-F65E-7449-A883-4AEB18FB5802}" type="doc">
      <dgm:prSet loTypeId="urn:microsoft.com/office/officeart/2005/8/layout/radial4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DE1501-B4B8-6748-BF4F-F4E154D5A137}">
      <dgm:prSet custT="1"/>
      <dgm:spPr/>
      <dgm:t>
        <a:bodyPr/>
        <a:lstStyle/>
        <a:p>
          <a:pPr rtl="0"/>
          <a:r>
            <a:rPr lang="en-US" sz="1800" dirty="0" err="1" smtClean="0"/>
            <a:t>Persyaratan</a:t>
          </a:r>
          <a:r>
            <a:rPr lang="en-US" sz="1800" dirty="0" smtClean="0"/>
            <a:t>  </a:t>
          </a:r>
          <a:r>
            <a:rPr lang="en-US" sz="1800" dirty="0" err="1" smtClean="0"/>
            <a:t>mengajukan</a:t>
          </a:r>
          <a:r>
            <a:rPr lang="en-US" sz="1800" dirty="0" smtClean="0"/>
            <a:t> IOM</a:t>
          </a:r>
          <a:endParaRPr lang="en-US" sz="1800" dirty="0"/>
        </a:p>
      </dgm:t>
    </dgm:pt>
    <dgm:pt modelId="{6526024C-F342-5045-8E3E-3CD4BF708702}" type="parTrans" cxnId="{A8151026-28B5-1843-8CE1-4D03537B1DFD}">
      <dgm:prSet/>
      <dgm:spPr/>
      <dgm:t>
        <a:bodyPr/>
        <a:lstStyle/>
        <a:p>
          <a:endParaRPr lang="en-US"/>
        </a:p>
      </dgm:t>
    </dgm:pt>
    <dgm:pt modelId="{B9AD343B-5162-4E42-AAF8-0E7AE9A3FFE7}" type="sibTrans" cxnId="{A8151026-28B5-1843-8CE1-4D03537B1DFD}">
      <dgm:prSet/>
      <dgm:spPr/>
      <dgm:t>
        <a:bodyPr/>
        <a:lstStyle/>
        <a:p>
          <a:endParaRPr lang="en-US"/>
        </a:p>
      </dgm:t>
    </dgm:pt>
    <dgm:pt modelId="{E14A27A3-A2E6-8D45-B69D-17CA35EA93D4}">
      <dgm:prSet custT="1"/>
      <dgm:spPr/>
      <dgm:t>
        <a:bodyPr/>
        <a:lstStyle/>
        <a:p>
          <a:pPr rtl="0"/>
          <a:r>
            <a:rPr lang="cs-CZ" sz="2000" dirty="0" err="1" smtClean="0"/>
            <a:t>Identitas</a:t>
          </a:r>
          <a:r>
            <a:rPr lang="cs-CZ" sz="2000" dirty="0" smtClean="0"/>
            <a:t> </a:t>
          </a:r>
          <a:r>
            <a:rPr lang="cs-CZ" sz="2000" dirty="0" err="1" smtClean="0"/>
            <a:t>pemohon</a:t>
          </a:r>
          <a:r>
            <a:rPr lang="cs-CZ" sz="2000" dirty="0" smtClean="0"/>
            <a:t>; </a:t>
          </a:r>
          <a:endParaRPr lang="cs-CZ" sz="2000" dirty="0"/>
        </a:p>
      </dgm:t>
    </dgm:pt>
    <dgm:pt modelId="{8EE67A3E-93A3-CD42-A6F7-FE6F5A5F917C}" type="parTrans" cxnId="{AFB9AF11-877E-FE49-AF94-0480391F49CD}">
      <dgm:prSet/>
      <dgm:spPr/>
      <dgm:t>
        <a:bodyPr/>
        <a:lstStyle/>
        <a:p>
          <a:endParaRPr lang="en-US"/>
        </a:p>
      </dgm:t>
    </dgm:pt>
    <dgm:pt modelId="{22BAA5DD-5C72-F343-93BF-EB1CF8D19D76}" type="sibTrans" cxnId="{AFB9AF11-877E-FE49-AF94-0480391F49CD}">
      <dgm:prSet/>
      <dgm:spPr/>
      <dgm:t>
        <a:bodyPr/>
        <a:lstStyle/>
        <a:p>
          <a:endParaRPr lang="en-US"/>
        </a:p>
      </dgm:t>
    </dgm:pt>
    <dgm:pt modelId="{07103211-F08D-CE43-9206-7C9C205D166A}">
      <dgm:prSet custT="1"/>
      <dgm:spPr/>
      <dgm:t>
        <a:bodyPr/>
        <a:lstStyle/>
        <a:p>
          <a:pPr rtl="0"/>
          <a:r>
            <a:rPr lang="sv-SE" sz="2000" dirty="0" smtClean="0"/>
            <a:t>IMB </a:t>
          </a:r>
          <a:r>
            <a:rPr lang="sv-SE" sz="2000" dirty="0" err="1" smtClean="0"/>
            <a:t>Menara</a:t>
          </a:r>
          <a:r>
            <a:rPr lang="sv-SE" sz="2000" dirty="0" smtClean="0"/>
            <a:t>; </a:t>
          </a:r>
          <a:endParaRPr lang="sv-SE" sz="2000" dirty="0"/>
        </a:p>
      </dgm:t>
    </dgm:pt>
    <dgm:pt modelId="{364F3B51-7F12-514D-A6D5-6199FF653FDB}" type="parTrans" cxnId="{E5EE8615-BA5A-DF45-830F-054CC2B933B9}">
      <dgm:prSet/>
      <dgm:spPr/>
      <dgm:t>
        <a:bodyPr/>
        <a:lstStyle/>
        <a:p>
          <a:endParaRPr lang="en-US"/>
        </a:p>
      </dgm:t>
    </dgm:pt>
    <dgm:pt modelId="{96A27148-3995-0844-B942-6E02AF7036FC}" type="sibTrans" cxnId="{E5EE8615-BA5A-DF45-830F-054CC2B933B9}">
      <dgm:prSet/>
      <dgm:spPr/>
      <dgm:t>
        <a:bodyPr/>
        <a:lstStyle/>
        <a:p>
          <a:endParaRPr lang="en-US"/>
        </a:p>
      </dgm:t>
    </dgm:pt>
    <dgm:pt modelId="{0F8131AA-CF25-6E4A-BC0A-9743037FED01}">
      <dgm:prSet custT="1"/>
      <dgm:spPr/>
      <dgm:t>
        <a:bodyPr/>
        <a:lstStyle/>
        <a:p>
          <a:pPr rtl="0"/>
          <a:r>
            <a:rPr lang="de-DE" sz="2000" dirty="0" err="1" smtClean="0"/>
            <a:t>Sertifikat</a:t>
          </a:r>
          <a:r>
            <a:rPr lang="de-DE" sz="2000" dirty="0" smtClean="0"/>
            <a:t> </a:t>
          </a:r>
          <a:r>
            <a:rPr lang="de-DE" sz="2000" dirty="0" err="1" smtClean="0"/>
            <a:t>Laik</a:t>
          </a:r>
          <a:r>
            <a:rPr lang="de-DE" sz="2000" dirty="0" smtClean="0"/>
            <a:t> </a:t>
          </a:r>
          <a:r>
            <a:rPr lang="de-DE" sz="2000" dirty="0" err="1" smtClean="0"/>
            <a:t>Fungsi</a:t>
          </a:r>
          <a:r>
            <a:rPr lang="de-DE" sz="2000" dirty="0" smtClean="0"/>
            <a:t>; </a:t>
          </a:r>
          <a:endParaRPr lang="de-DE" sz="2000" dirty="0"/>
        </a:p>
      </dgm:t>
    </dgm:pt>
    <dgm:pt modelId="{285E474E-1BF2-9842-BE06-0239A45197B6}" type="parTrans" cxnId="{B975E89B-0FEF-5549-A488-1E6F121B8003}">
      <dgm:prSet/>
      <dgm:spPr/>
      <dgm:t>
        <a:bodyPr/>
        <a:lstStyle/>
        <a:p>
          <a:endParaRPr lang="en-US"/>
        </a:p>
      </dgm:t>
    </dgm:pt>
    <dgm:pt modelId="{133FBB94-6555-1B41-8B9A-3B10C0480E03}" type="sibTrans" cxnId="{B975E89B-0FEF-5549-A488-1E6F121B8003}">
      <dgm:prSet/>
      <dgm:spPr/>
      <dgm:t>
        <a:bodyPr/>
        <a:lstStyle/>
        <a:p>
          <a:endParaRPr lang="en-US"/>
        </a:p>
      </dgm:t>
    </dgm:pt>
    <dgm:pt modelId="{671DD66C-B7A9-DA48-ABED-9AAB97CFA283}">
      <dgm:prSet custT="1"/>
      <dgm:spPr/>
      <dgm:t>
        <a:bodyPr/>
        <a:lstStyle/>
        <a:p>
          <a:pPr rtl="0"/>
          <a:r>
            <a:rPr lang="is-IS" sz="1600" dirty="0" smtClean="0"/>
            <a:t>Surat Pernyataan Kepemilikan Menara</a:t>
          </a:r>
          <a:endParaRPr lang="is-IS" sz="1600" dirty="0"/>
        </a:p>
      </dgm:t>
    </dgm:pt>
    <dgm:pt modelId="{253D8C75-DEC8-9A47-8B0E-1BB87255F8F2}" type="parTrans" cxnId="{B8A712CA-C5F9-ED40-9C1B-77A38F5B0CD1}">
      <dgm:prSet/>
      <dgm:spPr/>
      <dgm:t>
        <a:bodyPr/>
        <a:lstStyle/>
        <a:p>
          <a:endParaRPr lang="en-US"/>
        </a:p>
      </dgm:t>
    </dgm:pt>
    <dgm:pt modelId="{63E82964-84FD-E449-95FA-559F05CD4629}" type="sibTrans" cxnId="{B8A712CA-C5F9-ED40-9C1B-77A38F5B0CD1}">
      <dgm:prSet/>
      <dgm:spPr/>
      <dgm:t>
        <a:bodyPr/>
        <a:lstStyle/>
        <a:p>
          <a:endParaRPr lang="en-US"/>
        </a:p>
      </dgm:t>
    </dgm:pt>
    <dgm:pt modelId="{FB6A14F2-EE7F-D041-9AD3-31F084B8582F}">
      <dgm:prSet/>
      <dgm:spPr/>
      <dgm:t>
        <a:bodyPr/>
        <a:lstStyle/>
        <a:p>
          <a:pPr rtl="0"/>
          <a:r>
            <a:rPr lang="fi-FI" dirty="0" smtClean="0"/>
            <a:t>Tanda bukti asuransi pertanggungan; </a:t>
          </a:r>
          <a:endParaRPr lang="fi-FI" dirty="0"/>
        </a:p>
      </dgm:t>
    </dgm:pt>
    <dgm:pt modelId="{FA324400-47A9-A746-9761-AC9F12CE9B80}" type="parTrans" cxnId="{1FA7675C-9100-9543-B31B-9631779F194F}">
      <dgm:prSet/>
      <dgm:spPr/>
      <dgm:t>
        <a:bodyPr/>
        <a:lstStyle/>
        <a:p>
          <a:endParaRPr lang="en-US"/>
        </a:p>
      </dgm:t>
    </dgm:pt>
    <dgm:pt modelId="{1D22655D-B22C-1E47-BFF9-92968160C242}" type="sibTrans" cxnId="{1FA7675C-9100-9543-B31B-9631779F194F}">
      <dgm:prSet/>
      <dgm:spPr/>
      <dgm:t>
        <a:bodyPr/>
        <a:lstStyle/>
        <a:p>
          <a:endParaRPr lang="en-US"/>
        </a:p>
      </dgm:t>
    </dgm:pt>
    <dgm:pt modelId="{7AE53F25-EAE9-4B40-B813-797A9613CD8B}">
      <dgm:prSet/>
      <dgm:spPr/>
      <dgm:t>
        <a:bodyPr/>
        <a:lstStyle/>
        <a:p>
          <a:pPr rtl="0"/>
          <a:r>
            <a:rPr lang="fi-FI" dirty="0" smtClean="0"/>
            <a:t>Bukti Kerjasama Penyelenggara dengan pengguna Menara</a:t>
          </a:r>
          <a:endParaRPr lang="fi-FI" dirty="0"/>
        </a:p>
      </dgm:t>
    </dgm:pt>
    <dgm:pt modelId="{3B08233F-4259-4692-B5D5-69FB7E7C19E4}" type="parTrans" cxnId="{39FFA660-3E1A-4FCD-93F3-94564EF0AA32}">
      <dgm:prSet/>
      <dgm:spPr/>
      <dgm:t>
        <a:bodyPr/>
        <a:lstStyle/>
        <a:p>
          <a:endParaRPr lang="en-US"/>
        </a:p>
      </dgm:t>
    </dgm:pt>
    <dgm:pt modelId="{9F53E2AE-FA17-45A2-AED8-1C524A45FE47}" type="sibTrans" cxnId="{39FFA660-3E1A-4FCD-93F3-94564EF0AA32}">
      <dgm:prSet/>
      <dgm:spPr/>
      <dgm:t>
        <a:bodyPr/>
        <a:lstStyle/>
        <a:p>
          <a:endParaRPr lang="en-US"/>
        </a:p>
      </dgm:t>
    </dgm:pt>
    <dgm:pt modelId="{F15C786B-4145-47F3-BC9F-516B8E79B2D8}">
      <dgm:prSet custT="1"/>
      <dgm:spPr/>
      <dgm:t>
        <a:bodyPr/>
        <a:lstStyle/>
        <a:p>
          <a:pPr rtl="0"/>
          <a:r>
            <a:rPr lang="fi-FI" sz="1600" dirty="0" smtClean="0"/>
            <a:t>Izin Gangguan (HO)</a:t>
          </a:r>
          <a:endParaRPr lang="fi-FI" sz="1600" dirty="0"/>
        </a:p>
      </dgm:t>
    </dgm:pt>
    <dgm:pt modelId="{C8835F0C-CFFE-4C27-BB61-1750B4B98A9F}" type="parTrans" cxnId="{B269410A-8C1E-4A0C-A8F0-7FE6EDFE875C}">
      <dgm:prSet/>
      <dgm:spPr/>
      <dgm:t>
        <a:bodyPr/>
        <a:lstStyle/>
        <a:p>
          <a:endParaRPr lang="en-US"/>
        </a:p>
      </dgm:t>
    </dgm:pt>
    <dgm:pt modelId="{EDFCEE7F-B4B5-4161-8626-19594B688324}" type="sibTrans" cxnId="{B269410A-8C1E-4A0C-A8F0-7FE6EDFE875C}">
      <dgm:prSet/>
      <dgm:spPr/>
      <dgm:t>
        <a:bodyPr/>
        <a:lstStyle/>
        <a:p>
          <a:endParaRPr lang="en-US"/>
        </a:p>
      </dgm:t>
    </dgm:pt>
    <dgm:pt modelId="{B738BC08-F412-4C45-A97F-0BCC97417B41}" type="pres">
      <dgm:prSet presAssocID="{3E1F9AE1-F65E-7449-A883-4AEB18FB580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AA04FE-A92C-D24D-91B2-667FCF9F2725}" type="pres">
      <dgm:prSet presAssocID="{E0DE1501-B4B8-6748-BF4F-F4E154D5A137}" presName="centerShape" presStyleLbl="node0" presStyleIdx="0" presStyleCnt="1"/>
      <dgm:spPr/>
      <dgm:t>
        <a:bodyPr/>
        <a:lstStyle/>
        <a:p>
          <a:endParaRPr lang="en-US"/>
        </a:p>
      </dgm:t>
    </dgm:pt>
    <dgm:pt modelId="{FE7614A2-0B2A-6C44-AD6F-B3B4BE677E1E}" type="pres">
      <dgm:prSet presAssocID="{8EE67A3E-93A3-CD42-A6F7-FE6F5A5F917C}" presName="parTrans" presStyleLbl="bgSibTrans2D1" presStyleIdx="0" presStyleCnt="7"/>
      <dgm:spPr/>
      <dgm:t>
        <a:bodyPr/>
        <a:lstStyle/>
        <a:p>
          <a:endParaRPr lang="en-US"/>
        </a:p>
      </dgm:t>
    </dgm:pt>
    <dgm:pt modelId="{E40E23AA-1ECA-D944-B472-C419BB69FB2B}" type="pres">
      <dgm:prSet presAssocID="{E14A27A3-A2E6-8D45-B69D-17CA35EA93D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A0E45-C5DB-4142-AED4-F993C06236E0}" type="pres">
      <dgm:prSet presAssocID="{364F3B51-7F12-514D-A6D5-6199FF653FDB}" presName="parTrans" presStyleLbl="bgSibTrans2D1" presStyleIdx="1" presStyleCnt="7"/>
      <dgm:spPr/>
      <dgm:t>
        <a:bodyPr/>
        <a:lstStyle/>
        <a:p>
          <a:endParaRPr lang="en-US"/>
        </a:p>
      </dgm:t>
    </dgm:pt>
    <dgm:pt modelId="{A32B6C9D-ADC2-414D-943C-6B488D8F4D3E}" type="pres">
      <dgm:prSet presAssocID="{07103211-F08D-CE43-9206-7C9C205D166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53723-5BB0-1148-9079-A8445D21ABCD}" type="pres">
      <dgm:prSet presAssocID="{285E474E-1BF2-9842-BE06-0239A45197B6}" presName="parTrans" presStyleLbl="bgSibTrans2D1" presStyleIdx="2" presStyleCnt="7"/>
      <dgm:spPr/>
      <dgm:t>
        <a:bodyPr/>
        <a:lstStyle/>
        <a:p>
          <a:endParaRPr lang="en-US"/>
        </a:p>
      </dgm:t>
    </dgm:pt>
    <dgm:pt modelId="{343785CF-29AF-0E43-B3EB-291CEBB695C9}" type="pres">
      <dgm:prSet presAssocID="{0F8131AA-CF25-6E4A-BC0A-9743037FED0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1982A-ECD0-204F-A29B-153C4B267BCE}" type="pres">
      <dgm:prSet presAssocID="{253D8C75-DEC8-9A47-8B0E-1BB87255F8F2}" presName="parTrans" presStyleLbl="bgSibTrans2D1" presStyleIdx="3" presStyleCnt="7"/>
      <dgm:spPr/>
      <dgm:t>
        <a:bodyPr/>
        <a:lstStyle/>
        <a:p>
          <a:endParaRPr lang="en-US"/>
        </a:p>
      </dgm:t>
    </dgm:pt>
    <dgm:pt modelId="{9FF51A67-0B6C-B049-B096-626A11F47507}" type="pres">
      <dgm:prSet presAssocID="{671DD66C-B7A9-DA48-ABED-9AAB97CFA283}" presName="node" presStyleLbl="node1" presStyleIdx="3" presStyleCnt="7" custScaleX="110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62F131-7B44-5E4B-A082-FDF346485D2A}" type="pres">
      <dgm:prSet presAssocID="{FA324400-47A9-A746-9761-AC9F12CE9B80}" presName="parTrans" presStyleLbl="bgSibTrans2D1" presStyleIdx="4" presStyleCnt="7"/>
      <dgm:spPr/>
      <dgm:t>
        <a:bodyPr/>
        <a:lstStyle/>
        <a:p>
          <a:endParaRPr lang="en-US"/>
        </a:p>
      </dgm:t>
    </dgm:pt>
    <dgm:pt modelId="{E260A97A-07C9-9041-B35B-2B54640F5028}" type="pres">
      <dgm:prSet presAssocID="{FB6A14F2-EE7F-D041-9AD3-31F084B8582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5B9AE-3B73-446B-9E76-07DBE5D8FFC2}" type="pres">
      <dgm:prSet presAssocID="{3B08233F-4259-4692-B5D5-69FB7E7C19E4}" presName="parTrans" presStyleLbl="bgSibTrans2D1" presStyleIdx="5" presStyleCnt="7"/>
      <dgm:spPr/>
      <dgm:t>
        <a:bodyPr/>
        <a:lstStyle/>
        <a:p>
          <a:endParaRPr lang="id-ID"/>
        </a:p>
      </dgm:t>
    </dgm:pt>
    <dgm:pt modelId="{2BFC4B93-D187-449E-8AF2-6C00CFDBAA55}" type="pres">
      <dgm:prSet presAssocID="{7AE53F25-EAE9-4B40-B813-797A9613CD8B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563AF-20E7-4E2A-8998-B67D9B04EEA9}" type="pres">
      <dgm:prSet presAssocID="{C8835F0C-CFFE-4C27-BB61-1750B4B98A9F}" presName="parTrans" presStyleLbl="bgSibTrans2D1" presStyleIdx="6" presStyleCnt="7"/>
      <dgm:spPr/>
      <dgm:t>
        <a:bodyPr/>
        <a:lstStyle/>
        <a:p>
          <a:endParaRPr lang="id-ID"/>
        </a:p>
      </dgm:t>
    </dgm:pt>
    <dgm:pt modelId="{34B244BB-47EF-49BA-85B6-DB0113889B46}" type="pres">
      <dgm:prSet presAssocID="{F15C786B-4145-47F3-BC9F-516B8E79B2D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FFA660-3E1A-4FCD-93F3-94564EF0AA32}" srcId="{E0DE1501-B4B8-6748-BF4F-F4E154D5A137}" destId="{7AE53F25-EAE9-4B40-B813-797A9613CD8B}" srcOrd="5" destOrd="0" parTransId="{3B08233F-4259-4692-B5D5-69FB7E7C19E4}" sibTransId="{9F53E2AE-FA17-45A2-AED8-1C524A45FE47}"/>
    <dgm:cxn modelId="{E0746E4D-58EE-4730-9E91-61BE26D2CD8F}" type="presOf" srcId="{3B08233F-4259-4692-B5D5-69FB7E7C19E4}" destId="{C5B5B9AE-3B73-446B-9E76-07DBE5D8FFC2}" srcOrd="0" destOrd="0" presId="urn:microsoft.com/office/officeart/2005/8/layout/radial4"/>
    <dgm:cxn modelId="{E5EE8615-BA5A-DF45-830F-054CC2B933B9}" srcId="{E0DE1501-B4B8-6748-BF4F-F4E154D5A137}" destId="{07103211-F08D-CE43-9206-7C9C205D166A}" srcOrd="1" destOrd="0" parTransId="{364F3B51-7F12-514D-A6D5-6199FF653FDB}" sibTransId="{96A27148-3995-0844-B942-6E02AF7036FC}"/>
    <dgm:cxn modelId="{A8AC6CC3-FC06-A146-98D5-5ED3DF54A7AE}" type="presOf" srcId="{3E1F9AE1-F65E-7449-A883-4AEB18FB5802}" destId="{B738BC08-F412-4C45-A97F-0BCC97417B41}" srcOrd="0" destOrd="0" presId="urn:microsoft.com/office/officeart/2005/8/layout/radial4"/>
    <dgm:cxn modelId="{7EF5DB2B-CDFA-8843-A59D-74557FA8212A}" type="presOf" srcId="{FA324400-47A9-A746-9761-AC9F12CE9B80}" destId="{0262F131-7B44-5E4B-A082-FDF346485D2A}" srcOrd="0" destOrd="0" presId="urn:microsoft.com/office/officeart/2005/8/layout/radial4"/>
    <dgm:cxn modelId="{DD09FD0E-BB3A-4817-B8D2-B7FA94AEB8BF}" type="presOf" srcId="{C8835F0C-CFFE-4C27-BB61-1750B4B98A9F}" destId="{F93563AF-20E7-4E2A-8998-B67D9B04EEA9}" srcOrd="0" destOrd="0" presId="urn:microsoft.com/office/officeart/2005/8/layout/radial4"/>
    <dgm:cxn modelId="{657C80D6-A878-0145-8186-D498A0BEC1CE}" type="presOf" srcId="{253D8C75-DEC8-9A47-8B0E-1BB87255F8F2}" destId="{FBC1982A-ECD0-204F-A29B-153C4B267BCE}" srcOrd="0" destOrd="0" presId="urn:microsoft.com/office/officeart/2005/8/layout/radial4"/>
    <dgm:cxn modelId="{14D9ACDA-5022-4C06-9192-91431FC8140A}" type="presOf" srcId="{7AE53F25-EAE9-4B40-B813-797A9613CD8B}" destId="{2BFC4B93-D187-449E-8AF2-6C00CFDBAA55}" srcOrd="0" destOrd="0" presId="urn:microsoft.com/office/officeart/2005/8/layout/radial4"/>
    <dgm:cxn modelId="{B8A712CA-C5F9-ED40-9C1B-77A38F5B0CD1}" srcId="{E0DE1501-B4B8-6748-BF4F-F4E154D5A137}" destId="{671DD66C-B7A9-DA48-ABED-9AAB97CFA283}" srcOrd="3" destOrd="0" parTransId="{253D8C75-DEC8-9A47-8B0E-1BB87255F8F2}" sibTransId="{63E82964-84FD-E449-95FA-559F05CD4629}"/>
    <dgm:cxn modelId="{319B8B38-2494-A848-980C-ED3D376290C7}" type="presOf" srcId="{FB6A14F2-EE7F-D041-9AD3-31F084B8582F}" destId="{E260A97A-07C9-9041-B35B-2B54640F5028}" srcOrd="0" destOrd="0" presId="urn:microsoft.com/office/officeart/2005/8/layout/radial4"/>
    <dgm:cxn modelId="{5B9F5566-A6FD-464F-929C-6C7D3EB836F6}" type="presOf" srcId="{364F3B51-7F12-514D-A6D5-6199FF653FDB}" destId="{FA8A0E45-C5DB-4142-AED4-F993C06236E0}" srcOrd="0" destOrd="0" presId="urn:microsoft.com/office/officeart/2005/8/layout/radial4"/>
    <dgm:cxn modelId="{FB96CCA5-B9FB-954C-9E6C-C9681951C497}" type="presOf" srcId="{07103211-F08D-CE43-9206-7C9C205D166A}" destId="{A32B6C9D-ADC2-414D-943C-6B488D8F4D3E}" srcOrd="0" destOrd="0" presId="urn:microsoft.com/office/officeart/2005/8/layout/radial4"/>
    <dgm:cxn modelId="{A8151026-28B5-1843-8CE1-4D03537B1DFD}" srcId="{3E1F9AE1-F65E-7449-A883-4AEB18FB5802}" destId="{E0DE1501-B4B8-6748-BF4F-F4E154D5A137}" srcOrd="0" destOrd="0" parTransId="{6526024C-F342-5045-8E3E-3CD4BF708702}" sibTransId="{B9AD343B-5162-4E42-AAF8-0E7AE9A3FFE7}"/>
    <dgm:cxn modelId="{AFB9AF11-877E-FE49-AF94-0480391F49CD}" srcId="{E0DE1501-B4B8-6748-BF4F-F4E154D5A137}" destId="{E14A27A3-A2E6-8D45-B69D-17CA35EA93D4}" srcOrd="0" destOrd="0" parTransId="{8EE67A3E-93A3-CD42-A6F7-FE6F5A5F917C}" sibTransId="{22BAA5DD-5C72-F343-93BF-EB1CF8D19D76}"/>
    <dgm:cxn modelId="{ACE1ABF7-2109-9949-AD6D-8603B00F721B}" type="presOf" srcId="{285E474E-1BF2-9842-BE06-0239A45197B6}" destId="{88753723-5BB0-1148-9079-A8445D21ABCD}" srcOrd="0" destOrd="0" presId="urn:microsoft.com/office/officeart/2005/8/layout/radial4"/>
    <dgm:cxn modelId="{6C0A1F16-00DB-654D-ABDB-061B6BB611AC}" type="presOf" srcId="{8EE67A3E-93A3-CD42-A6F7-FE6F5A5F917C}" destId="{FE7614A2-0B2A-6C44-AD6F-B3B4BE677E1E}" srcOrd="0" destOrd="0" presId="urn:microsoft.com/office/officeart/2005/8/layout/radial4"/>
    <dgm:cxn modelId="{B74EC85A-D656-4747-9568-9D47AC81361A}" type="presOf" srcId="{E14A27A3-A2E6-8D45-B69D-17CA35EA93D4}" destId="{E40E23AA-1ECA-D944-B472-C419BB69FB2B}" srcOrd="0" destOrd="0" presId="urn:microsoft.com/office/officeart/2005/8/layout/radial4"/>
    <dgm:cxn modelId="{B269410A-8C1E-4A0C-A8F0-7FE6EDFE875C}" srcId="{E0DE1501-B4B8-6748-BF4F-F4E154D5A137}" destId="{F15C786B-4145-47F3-BC9F-516B8E79B2D8}" srcOrd="6" destOrd="0" parTransId="{C8835F0C-CFFE-4C27-BB61-1750B4B98A9F}" sibTransId="{EDFCEE7F-B4B5-4161-8626-19594B688324}"/>
    <dgm:cxn modelId="{A89045A7-BA6D-DB4A-A129-7C21CCE1B9EA}" type="presOf" srcId="{0F8131AA-CF25-6E4A-BC0A-9743037FED01}" destId="{343785CF-29AF-0E43-B3EB-291CEBB695C9}" srcOrd="0" destOrd="0" presId="urn:microsoft.com/office/officeart/2005/8/layout/radial4"/>
    <dgm:cxn modelId="{1FA7675C-9100-9543-B31B-9631779F194F}" srcId="{E0DE1501-B4B8-6748-BF4F-F4E154D5A137}" destId="{FB6A14F2-EE7F-D041-9AD3-31F084B8582F}" srcOrd="4" destOrd="0" parTransId="{FA324400-47A9-A746-9761-AC9F12CE9B80}" sibTransId="{1D22655D-B22C-1E47-BFF9-92968160C242}"/>
    <dgm:cxn modelId="{5C30F8DD-683D-D448-9224-5C0F436109EE}" type="presOf" srcId="{671DD66C-B7A9-DA48-ABED-9AAB97CFA283}" destId="{9FF51A67-0B6C-B049-B096-626A11F47507}" srcOrd="0" destOrd="0" presId="urn:microsoft.com/office/officeart/2005/8/layout/radial4"/>
    <dgm:cxn modelId="{F7634251-EDF2-4749-A858-79EFE9F5A95E}" type="presOf" srcId="{E0DE1501-B4B8-6748-BF4F-F4E154D5A137}" destId="{59AA04FE-A92C-D24D-91B2-667FCF9F2725}" srcOrd="0" destOrd="0" presId="urn:microsoft.com/office/officeart/2005/8/layout/radial4"/>
    <dgm:cxn modelId="{B975E89B-0FEF-5549-A488-1E6F121B8003}" srcId="{E0DE1501-B4B8-6748-BF4F-F4E154D5A137}" destId="{0F8131AA-CF25-6E4A-BC0A-9743037FED01}" srcOrd="2" destOrd="0" parTransId="{285E474E-1BF2-9842-BE06-0239A45197B6}" sibTransId="{133FBB94-6555-1B41-8B9A-3B10C0480E03}"/>
    <dgm:cxn modelId="{D9F07896-9070-47A7-B9CE-2F155ADF8414}" type="presOf" srcId="{F15C786B-4145-47F3-BC9F-516B8E79B2D8}" destId="{34B244BB-47EF-49BA-85B6-DB0113889B46}" srcOrd="0" destOrd="0" presId="urn:microsoft.com/office/officeart/2005/8/layout/radial4"/>
    <dgm:cxn modelId="{C9F22876-352F-D946-861A-8437CC2BB5B1}" type="presParOf" srcId="{B738BC08-F412-4C45-A97F-0BCC97417B41}" destId="{59AA04FE-A92C-D24D-91B2-667FCF9F2725}" srcOrd="0" destOrd="0" presId="urn:microsoft.com/office/officeart/2005/8/layout/radial4"/>
    <dgm:cxn modelId="{CD04F460-6473-154D-BE77-EBEEFE2085BA}" type="presParOf" srcId="{B738BC08-F412-4C45-A97F-0BCC97417B41}" destId="{FE7614A2-0B2A-6C44-AD6F-B3B4BE677E1E}" srcOrd="1" destOrd="0" presId="urn:microsoft.com/office/officeart/2005/8/layout/radial4"/>
    <dgm:cxn modelId="{9DFC2307-0AE1-A147-A463-8F9259A38427}" type="presParOf" srcId="{B738BC08-F412-4C45-A97F-0BCC97417B41}" destId="{E40E23AA-1ECA-D944-B472-C419BB69FB2B}" srcOrd="2" destOrd="0" presId="urn:microsoft.com/office/officeart/2005/8/layout/radial4"/>
    <dgm:cxn modelId="{946FA3FE-23FA-8D49-B6D9-39BA5A7C011B}" type="presParOf" srcId="{B738BC08-F412-4C45-A97F-0BCC97417B41}" destId="{FA8A0E45-C5DB-4142-AED4-F993C06236E0}" srcOrd="3" destOrd="0" presId="urn:microsoft.com/office/officeart/2005/8/layout/radial4"/>
    <dgm:cxn modelId="{0ACF2A8F-AEF7-B642-8016-FA971E3D6ABE}" type="presParOf" srcId="{B738BC08-F412-4C45-A97F-0BCC97417B41}" destId="{A32B6C9D-ADC2-414D-943C-6B488D8F4D3E}" srcOrd="4" destOrd="0" presId="urn:microsoft.com/office/officeart/2005/8/layout/radial4"/>
    <dgm:cxn modelId="{E2945E7B-774C-D241-9D24-1A858289A264}" type="presParOf" srcId="{B738BC08-F412-4C45-A97F-0BCC97417B41}" destId="{88753723-5BB0-1148-9079-A8445D21ABCD}" srcOrd="5" destOrd="0" presId="urn:microsoft.com/office/officeart/2005/8/layout/radial4"/>
    <dgm:cxn modelId="{9D5616AB-7A93-924F-B090-BEB8E43E2467}" type="presParOf" srcId="{B738BC08-F412-4C45-A97F-0BCC97417B41}" destId="{343785CF-29AF-0E43-B3EB-291CEBB695C9}" srcOrd="6" destOrd="0" presId="urn:microsoft.com/office/officeart/2005/8/layout/radial4"/>
    <dgm:cxn modelId="{C93B4590-6643-204E-876D-F5C590333969}" type="presParOf" srcId="{B738BC08-F412-4C45-A97F-0BCC97417B41}" destId="{FBC1982A-ECD0-204F-A29B-153C4B267BCE}" srcOrd="7" destOrd="0" presId="urn:microsoft.com/office/officeart/2005/8/layout/radial4"/>
    <dgm:cxn modelId="{6F5104CB-9A8D-EF43-9C7A-5074DAA0F94D}" type="presParOf" srcId="{B738BC08-F412-4C45-A97F-0BCC97417B41}" destId="{9FF51A67-0B6C-B049-B096-626A11F47507}" srcOrd="8" destOrd="0" presId="urn:microsoft.com/office/officeart/2005/8/layout/radial4"/>
    <dgm:cxn modelId="{CDDAE4E1-2EEA-E54A-B3C9-1DEAEBACD736}" type="presParOf" srcId="{B738BC08-F412-4C45-A97F-0BCC97417B41}" destId="{0262F131-7B44-5E4B-A082-FDF346485D2A}" srcOrd="9" destOrd="0" presId="urn:microsoft.com/office/officeart/2005/8/layout/radial4"/>
    <dgm:cxn modelId="{F072E088-B653-244B-86BB-AD9518923D6D}" type="presParOf" srcId="{B738BC08-F412-4C45-A97F-0BCC97417B41}" destId="{E260A97A-07C9-9041-B35B-2B54640F5028}" srcOrd="10" destOrd="0" presId="urn:microsoft.com/office/officeart/2005/8/layout/radial4"/>
    <dgm:cxn modelId="{48865E03-EE0D-49B3-8499-07B9894954D3}" type="presParOf" srcId="{B738BC08-F412-4C45-A97F-0BCC97417B41}" destId="{C5B5B9AE-3B73-446B-9E76-07DBE5D8FFC2}" srcOrd="11" destOrd="0" presId="urn:microsoft.com/office/officeart/2005/8/layout/radial4"/>
    <dgm:cxn modelId="{3A2C5D5B-F13A-42FC-A793-E768D6E41B9A}" type="presParOf" srcId="{B738BC08-F412-4C45-A97F-0BCC97417B41}" destId="{2BFC4B93-D187-449E-8AF2-6C00CFDBAA55}" srcOrd="12" destOrd="0" presId="urn:microsoft.com/office/officeart/2005/8/layout/radial4"/>
    <dgm:cxn modelId="{ED4FF44C-B012-404C-9D66-2927961EFEA8}" type="presParOf" srcId="{B738BC08-F412-4C45-A97F-0BCC97417B41}" destId="{F93563AF-20E7-4E2A-8998-B67D9B04EEA9}" srcOrd="13" destOrd="0" presId="urn:microsoft.com/office/officeart/2005/8/layout/radial4"/>
    <dgm:cxn modelId="{2B87811C-F523-4CE5-BC80-946D92AC9785}" type="presParOf" srcId="{B738BC08-F412-4C45-A97F-0BCC97417B41}" destId="{34B244BB-47EF-49BA-85B6-DB0113889B46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316C366-A85B-D849-80AE-D3BC2FBAF531}" type="doc">
      <dgm:prSet loTypeId="urn:microsoft.com/office/officeart/2005/8/layout/vList2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C152B-9B23-414E-BC6F-67585CE9C9CF}">
      <dgm:prSet/>
      <dgm:spPr>
        <a:solidFill>
          <a:srgbClr val="3366FF"/>
        </a:solidFill>
      </dgm:spPr>
      <dgm:t>
        <a:bodyPr/>
        <a:lstStyle/>
        <a:p>
          <a:pPr rtl="0"/>
          <a:r>
            <a:rPr lang="nl-NL" dirty="0" err="1" smtClean="0"/>
            <a:t>Izin</a:t>
          </a:r>
          <a:r>
            <a:rPr lang="nl-NL" dirty="0" smtClean="0"/>
            <a:t> IOM </a:t>
          </a:r>
          <a:r>
            <a:rPr lang="nl-NL" dirty="0" err="1" smtClean="0"/>
            <a:t>berlaku</a:t>
          </a:r>
          <a:r>
            <a:rPr lang="nl-NL" dirty="0" smtClean="0"/>
            <a:t> </a:t>
          </a:r>
          <a:r>
            <a:rPr lang="nl-NL" dirty="0" err="1" smtClean="0"/>
            <a:t>selama</a:t>
          </a:r>
          <a:r>
            <a:rPr lang="nl-NL" dirty="0" smtClean="0"/>
            <a:t> 5 (</a:t>
          </a:r>
          <a:r>
            <a:rPr lang="nl-NL" dirty="0" err="1" smtClean="0"/>
            <a:t>lima</a:t>
          </a:r>
          <a:r>
            <a:rPr lang="nl-NL" dirty="0" smtClean="0"/>
            <a:t>) </a:t>
          </a:r>
          <a:r>
            <a:rPr lang="nl-NL" dirty="0" err="1" smtClean="0"/>
            <a:t>tahun</a:t>
          </a:r>
          <a:r>
            <a:rPr lang="nl-NL" dirty="0" smtClean="0"/>
            <a:t> dan </a:t>
          </a:r>
          <a:r>
            <a:rPr lang="nl-NL" dirty="0" err="1" smtClean="0"/>
            <a:t>dapat</a:t>
          </a:r>
          <a:r>
            <a:rPr lang="nl-NL" dirty="0" smtClean="0"/>
            <a:t> </a:t>
          </a:r>
          <a:r>
            <a:rPr lang="nl-NL" dirty="0" err="1" smtClean="0"/>
            <a:t>diperpanjang</a:t>
          </a:r>
          <a:r>
            <a:rPr lang="nl-NL" dirty="0" smtClean="0"/>
            <a:t> dan </a:t>
          </a:r>
          <a:r>
            <a:rPr lang="nl-NL" dirty="0" err="1" smtClean="0"/>
            <a:t>wajib</a:t>
          </a:r>
          <a:r>
            <a:rPr lang="nl-NL" dirty="0" smtClean="0"/>
            <a:t> </a:t>
          </a:r>
          <a:r>
            <a:rPr lang="nl-NL" dirty="0" err="1" smtClean="0"/>
            <a:t>melakukan</a:t>
          </a:r>
          <a:r>
            <a:rPr lang="nl-NL" dirty="0" smtClean="0"/>
            <a:t> </a:t>
          </a:r>
          <a:r>
            <a:rPr lang="nl-NL" dirty="0" err="1" smtClean="0"/>
            <a:t>daftar</a:t>
          </a:r>
          <a:r>
            <a:rPr lang="nl-NL" dirty="0" smtClean="0"/>
            <a:t> </a:t>
          </a:r>
          <a:r>
            <a:rPr lang="nl-NL" dirty="0" err="1" smtClean="0"/>
            <a:t>ulang</a:t>
          </a:r>
          <a:r>
            <a:rPr lang="nl-NL" dirty="0" smtClean="0"/>
            <a:t> </a:t>
          </a:r>
          <a:r>
            <a:rPr lang="nl-NL" dirty="0" err="1" smtClean="0"/>
            <a:t>setiap</a:t>
          </a:r>
          <a:r>
            <a:rPr lang="nl-NL" dirty="0" smtClean="0"/>
            <a:t> 1 (</a:t>
          </a:r>
          <a:r>
            <a:rPr lang="nl-NL" dirty="0" err="1" smtClean="0"/>
            <a:t>satu</a:t>
          </a:r>
          <a:r>
            <a:rPr lang="nl-NL" dirty="0" smtClean="0"/>
            <a:t>) </a:t>
          </a:r>
          <a:r>
            <a:rPr lang="nl-NL" dirty="0" err="1" smtClean="0"/>
            <a:t>tahun</a:t>
          </a:r>
          <a:r>
            <a:rPr lang="nl-NL" dirty="0" smtClean="0"/>
            <a:t> </a:t>
          </a:r>
          <a:r>
            <a:rPr lang="nl-NL" dirty="0" err="1" smtClean="0"/>
            <a:t>sekali</a:t>
          </a:r>
          <a:r>
            <a:rPr lang="nl-NL" dirty="0" smtClean="0"/>
            <a:t>. </a:t>
          </a:r>
          <a:endParaRPr lang="nl-NL" dirty="0"/>
        </a:p>
      </dgm:t>
    </dgm:pt>
    <dgm:pt modelId="{7D1F9933-15C1-714A-A8F6-DE9993408763}" type="parTrans" cxnId="{A95CCA7F-38DC-DD43-B81D-F8C56A88FCD2}">
      <dgm:prSet/>
      <dgm:spPr/>
      <dgm:t>
        <a:bodyPr/>
        <a:lstStyle/>
        <a:p>
          <a:endParaRPr lang="en-US"/>
        </a:p>
      </dgm:t>
    </dgm:pt>
    <dgm:pt modelId="{98A511B7-4C4B-954E-B750-32AC916F4346}" type="sibTrans" cxnId="{A95CCA7F-38DC-DD43-B81D-F8C56A88FCD2}">
      <dgm:prSet/>
      <dgm:spPr/>
      <dgm:t>
        <a:bodyPr/>
        <a:lstStyle/>
        <a:p>
          <a:endParaRPr lang="en-US"/>
        </a:p>
      </dgm:t>
    </dgm:pt>
    <dgm:pt modelId="{3232BCCC-C593-1D41-8016-326E92F3A72F}">
      <dgm:prSet/>
      <dgm:spPr>
        <a:solidFill>
          <a:srgbClr val="800000"/>
        </a:solidFill>
      </dgm:spPr>
      <dgm:t>
        <a:bodyPr/>
        <a:lstStyle/>
        <a:p>
          <a:pPr rtl="0"/>
          <a:r>
            <a:rPr lang="tr-TR" smtClean="0"/>
            <a:t>Pemegang izin IOM yang tidak melakukan daftar ulang dilakukan pembekuan setelah dilakukan 3 (tiga) kali peringatan tertulis dalam waktu 15 (lima belas) hari kerja.  Yang pada akhirnya dikenakan sanksi pencabutan izin. </a:t>
          </a:r>
          <a:endParaRPr lang="tr-TR"/>
        </a:p>
      </dgm:t>
    </dgm:pt>
    <dgm:pt modelId="{A62B5912-4438-794C-B181-71DDDDA9EE18}" type="parTrans" cxnId="{AFD07F3A-E310-DA42-A765-ACC5B85DCDC2}">
      <dgm:prSet/>
      <dgm:spPr/>
      <dgm:t>
        <a:bodyPr/>
        <a:lstStyle/>
        <a:p>
          <a:endParaRPr lang="en-US"/>
        </a:p>
      </dgm:t>
    </dgm:pt>
    <dgm:pt modelId="{D8A9DE14-0106-A04E-A2A9-678277530364}" type="sibTrans" cxnId="{AFD07F3A-E310-DA42-A765-ACC5B85DCDC2}">
      <dgm:prSet/>
      <dgm:spPr/>
      <dgm:t>
        <a:bodyPr/>
        <a:lstStyle/>
        <a:p>
          <a:endParaRPr lang="en-US"/>
        </a:p>
      </dgm:t>
    </dgm:pt>
    <dgm:pt modelId="{1B21AD02-4E5B-AA46-9F99-A00F7E178C74}" type="pres">
      <dgm:prSet presAssocID="{9316C366-A85B-D849-80AE-D3BC2FBAF5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D744AA-C40A-574C-B4B3-0D3BAEA5DF1C}" type="pres">
      <dgm:prSet presAssocID="{7E3C152B-9B23-414E-BC6F-67585CE9C9C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DF3FF-32E1-1B47-AA7E-3CC3981CE600}" type="pres">
      <dgm:prSet presAssocID="{98A511B7-4C4B-954E-B750-32AC916F4346}" presName="spacer" presStyleCnt="0"/>
      <dgm:spPr/>
    </dgm:pt>
    <dgm:pt modelId="{0392C73A-0A3D-C945-AE2D-1AAD697013C7}" type="pres">
      <dgm:prSet presAssocID="{3232BCCC-C593-1D41-8016-326E92F3A72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5CCA7F-38DC-DD43-B81D-F8C56A88FCD2}" srcId="{9316C366-A85B-D849-80AE-D3BC2FBAF531}" destId="{7E3C152B-9B23-414E-BC6F-67585CE9C9CF}" srcOrd="0" destOrd="0" parTransId="{7D1F9933-15C1-714A-A8F6-DE9993408763}" sibTransId="{98A511B7-4C4B-954E-B750-32AC916F4346}"/>
    <dgm:cxn modelId="{AFD07F3A-E310-DA42-A765-ACC5B85DCDC2}" srcId="{9316C366-A85B-D849-80AE-D3BC2FBAF531}" destId="{3232BCCC-C593-1D41-8016-326E92F3A72F}" srcOrd="1" destOrd="0" parTransId="{A62B5912-4438-794C-B181-71DDDDA9EE18}" sibTransId="{D8A9DE14-0106-A04E-A2A9-678277530364}"/>
    <dgm:cxn modelId="{BAFEA84F-8947-C441-BCBC-978E55F9812C}" type="presOf" srcId="{9316C366-A85B-D849-80AE-D3BC2FBAF531}" destId="{1B21AD02-4E5B-AA46-9F99-A00F7E178C74}" srcOrd="0" destOrd="0" presId="urn:microsoft.com/office/officeart/2005/8/layout/vList2"/>
    <dgm:cxn modelId="{10F20A42-ACA4-9848-858F-3AB3697D2BDD}" type="presOf" srcId="{3232BCCC-C593-1D41-8016-326E92F3A72F}" destId="{0392C73A-0A3D-C945-AE2D-1AAD697013C7}" srcOrd="0" destOrd="0" presId="urn:microsoft.com/office/officeart/2005/8/layout/vList2"/>
    <dgm:cxn modelId="{7E600E6C-F2E8-C44F-85EA-9D5406E1758C}" type="presOf" srcId="{7E3C152B-9B23-414E-BC6F-67585CE9C9CF}" destId="{2CD744AA-C40A-574C-B4B3-0D3BAEA5DF1C}" srcOrd="0" destOrd="0" presId="urn:microsoft.com/office/officeart/2005/8/layout/vList2"/>
    <dgm:cxn modelId="{C309559A-0A65-8A42-8F27-5C4D300F76A3}" type="presParOf" srcId="{1B21AD02-4E5B-AA46-9F99-A00F7E178C74}" destId="{2CD744AA-C40A-574C-B4B3-0D3BAEA5DF1C}" srcOrd="0" destOrd="0" presId="urn:microsoft.com/office/officeart/2005/8/layout/vList2"/>
    <dgm:cxn modelId="{ACE57E9B-6F72-7142-AAE7-382071E75555}" type="presParOf" srcId="{1B21AD02-4E5B-AA46-9F99-A00F7E178C74}" destId="{2BCDF3FF-32E1-1B47-AA7E-3CC3981CE600}" srcOrd="1" destOrd="0" presId="urn:microsoft.com/office/officeart/2005/8/layout/vList2"/>
    <dgm:cxn modelId="{31F6E394-E7A1-1B47-9898-EFA0E48E45ED}" type="presParOf" srcId="{1B21AD02-4E5B-AA46-9F99-A00F7E178C74}" destId="{0392C73A-0A3D-C945-AE2D-1AAD697013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B85B8BE-F2C9-6A4B-AF7F-5CD1C08F574C}" type="doc">
      <dgm:prSet loTypeId="urn:microsoft.com/office/officeart/2005/8/layout/vList2" loCatId="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F737CA-D42F-084A-9535-F337CB3E40C0}">
      <dgm:prSet/>
      <dgm:spPr>
        <a:solidFill>
          <a:srgbClr val="F949FF"/>
        </a:solidFill>
      </dgm:spPr>
      <dgm:t>
        <a:bodyPr/>
        <a:lstStyle/>
        <a:p>
          <a:pPr rtl="0"/>
          <a:r>
            <a:rPr lang="en-US" dirty="0" smtClean="0"/>
            <a:t>6. IZIN USAHA JASA KONTRUKSI (IUJK)- 21 HK</a:t>
          </a:r>
          <a:endParaRPr lang="en-US" dirty="0"/>
        </a:p>
      </dgm:t>
    </dgm:pt>
    <dgm:pt modelId="{273854DB-E279-3F4C-B17A-A021E735E506}" type="parTrans" cxnId="{99513970-DAF1-4344-8FE6-34F680BD6236}">
      <dgm:prSet/>
      <dgm:spPr/>
      <dgm:t>
        <a:bodyPr/>
        <a:lstStyle/>
        <a:p>
          <a:endParaRPr lang="en-US"/>
        </a:p>
      </dgm:t>
    </dgm:pt>
    <dgm:pt modelId="{945C0A07-8FF1-3D44-BB7C-9511B70AA69B}" type="sibTrans" cxnId="{99513970-DAF1-4344-8FE6-34F680BD6236}">
      <dgm:prSet/>
      <dgm:spPr/>
      <dgm:t>
        <a:bodyPr/>
        <a:lstStyle/>
        <a:p>
          <a:endParaRPr lang="en-US"/>
        </a:p>
      </dgm:t>
    </dgm:pt>
    <dgm:pt modelId="{7CE59E1A-1B9E-C74F-A6A2-2A2704BE1825}" type="pres">
      <dgm:prSet presAssocID="{6B85B8BE-F2C9-6A4B-AF7F-5CD1C08F57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859E72-FD72-D74F-A9DC-28A21CD88E76}" type="pres">
      <dgm:prSet presAssocID="{DEF737CA-D42F-084A-9535-F337CB3E40C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513970-DAF1-4344-8FE6-34F680BD6236}" srcId="{6B85B8BE-F2C9-6A4B-AF7F-5CD1C08F574C}" destId="{DEF737CA-D42F-084A-9535-F337CB3E40C0}" srcOrd="0" destOrd="0" parTransId="{273854DB-E279-3F4C-B17A-A021E735E506}" sibTransId="{945C0A07-8FF1-3D44-BB7C-9511B70AA69B}"/>
    <dgm:cxn modelId="{574287E1-86BF-8940-8E69-A8E49A2901C3}" type="presOf" srcId="{6B85B8BE-F2C9-6A4B-AF7F-5CD1C08F574C}" destId="{7CE59E1A-1B9E-C74F-A6A2-2A2704BE1825}" srcOrd="0" destOrd="0" presId="urn:microsoft.com/office/officeart/2005/8/layout/vList2"/>
    <dgm:cxn modelId="{4DE8E916-E9CF-8E46-BE93-FA758644F748}" type="presOf" srcId="{DEF737CA-D42F-084A-9535-F337CB3E40C0}" destId="{A1859E72-FD72-D74F-A9DC-28A21CD88E76}" srcOrd="0" destOrd="0" presId="urn:microsoft.com/office/officeart/2005/8/layout/vList2"/>
    <dgm:cxn modelId="{B63A1E0D-224B-5B47-A897-8C36EC7B766A}" type="presParOf" srcId="{7CE59E1A-1B9E-C74F-A6A2-2A2704BE1825}" destId="{A1859E72-FD72-D74F-A9DC-28A21CD88E7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3191620-CB14-4B41-97DF-9A7F9D11654B}" type="doc">
      <dgm:prSet loTypeId="urn:microsoft.com/office/officeart/2005/8/layout/venn1" loCatId="" qsTypeId="urn:microsoft.com/office/officeart/2005/8/quickstyle/3D2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5F22AB-5EDE-2B48-9238-53F5BD2A0AA9}">
      <dgm:prSet custT="1"/>
      <dgm:spPr/>
      <dgm:t>
        <a:bodyPr/>
        <a:lstStyle/>
        <a:p>
          <a:pPr rtl="0"/>
          <a:r>
            <a:rPr lang="en-US" sz="2400" dirty="0" smtClean="0"/>
            <a:t>DEFINISI :</a:t>
          </a:r>
          <a:endParaRPr lang="en-US" sz="2400" dirty="0"/>
        </a:p>
      </dgm:t>
    </dgm:pt>
    <dgm:pt modelId="{5F23C2E5-8E91-3E42-B91A-8E3DE9AEBE96}" type="parTrans" cxnId="{79E78657-BBA3-2948-8300-EE8EBF85343F}">
      <dgm:prSet/>
      <dgm:spPr/>
      <dgm:t>
        <a:bodyPr/>
        <a:lstStyle/>
        <a:p>
          <a:endParaRPr lang="en-US"/>
        </a:p>
      </dgm:t>
    </dgm:pt>
    <dgm:pt modelId="{D780583A-075D-7B40-847A-FF9866064CB0}" type="sibTrans" cxnId="{79E78657-BBA3-2948-8300-EE8EBF85343F}">
      <dgm:prSet/>
      <dgm:spPr/>
      <dgm:t>
        <a:bodyPr/>
        <a:lstStyle/>
        <a:p>
          <a:endParaRPr lang="en-US"/>
        </a:p>
      </dgm:t>
    </dgm:pt>
    <dgm:pt modelId="{8EDC188C-620D-0E47-87D4-D40CEC51A698}">
      <dgm:prSet custT="1"/>
      <dgm:spPr/>
      <dgm:t>
        <a:bodyPr/>
        <a:lstStyle/>
        <a:p>
          <a:pPr rtl="0"/>
          <a:r>
            <a:rPr lang="fi-FI" sz="1800" dirty="0" err="1" smtClean="0"/>
            <a:t>Izin</a:t>
          </a:r>
          <a:r>
            <a:rPr lang="fi-FI" sz="1800" dirty="0" smtClean="0"/>
            <a:t> </a:t>
          </a:r>
          <a:r>
            <a:rPr lang="fi-FI" sz="1800" dirty="0" err="1" smtClean="0"/>
            <a:t>Usaha</a:t>
          </a:r>
          <a:r>
            <a:rPr lang="fi-FI" sz="1800" dirty="0" smtClean="0"/>
            <a:t> </a:t>
          </a:r>
          <a:r>
            <a:rPr lang="fi-FI" sz="1800" dirty="0" err="1" smtClean="0"/>
            <a:t>Jasa</a:t>
          </a:r>
          <a:r>
            <a:rPr lang="fi-FI" sz="1800" dirty="0" smtClean="0"/>
            <a:t> </a:t>
          </a:r>
          <a:r>
            <a:rPr lang="fi-FI" sz="1800" dirty="0" err="1" smtClean="0"/>
            <a:t>Konstruksi</a:t>
          </a:r>
          <a:r>
            <a:rPr lang="fi-FI" sz="1800" dirty="0" smtClean="0"/>
            <a:t> (IUJK) </a:t>
          </a:r>
          <a:r>
            <a:rPr lang="fi-FI" sz="1800" dirty="0" err="1" smtClean="0"/>
            <a:t>adalah</a:t>
          </a:r>
          <a:r>
            <a:rPr lang="fi-FI" sz="1800" dirty="0" smtClean="0"/>
            <a:t> </a:t>
          </a:r>
          <a:r>
            <a:rPr lang="fi-FI" sz="1800" dirty="0" err="1" smtClean="0"/>
            <a:t>izin</a:t>
          </a:r>
          <a:r>
            <a:rPr lang="fi-FI" sz="1800" dirty="0" smtClean="0"/>
            <a:t> </a:t>
          </a:r>
          <a:r>
            <a:rPr lang="fi-FI" sz="1800" dirty="0" err="1" smtClean="0"/>
            <a:t>untuk</a:t>
          </a:r>
          <a:r>
            <a:rPr lang="fi-FI" sz="1800" dirty="0" smtClean="0"/>
            <a:t> melakukan </a:t>
          </a:r>
          <a:r>
            <a:rPr lang="fi-FI" sz="1800" dirty="0" err="1" smtClean="0"/>
            <a:t>usaha</a:t>
          </a:r>
          <a:r>
            <a:rPr lang="fi-FI" sz="1800" dirty="0" smtClean="0"/>
            <a:t> di </a:t>
          </a:r>
          <a:r>
            <a:rPr lang="fi-FI" sz="1800" dirty="0" err="1" smtClean="0"/>
            <a:t>bidang</a:t>
          </a:r>
          <a:r>
            <a:rPr lang="fi-FI" sz="1800" dirty="0" smtClean="0"/>
            <a:t> </a:t>
          </a:r>
          <a:r>
            <a:rPr lang="fi-FI" sz="1800" dirty="0" err="1" smtClean="0"/>
            <a:t>Jasa</a:t>
          </a:r>
          <a:r>
            <a:rPr lang="fi-FI" sz="1800" dirty="0" smtClean="0"/>
            <a:t> </a:t>
          </a:r>
          <a:r>
            <a:rPr lang="fi-FI" sz="1800" dirty="0" err="1" smtClean="0"/>
            <a:t>Konstruksi</a:t>
          </a:r>
          <a:r>
            <a:rPr lang="fi-FI" sz="1800" dirty="0" smtClean="0"/>
            <a:t> </a:t>
          </a:r>
          <a:r>
            <a:rPr lang="fi-FI" sz="1800" dirty="0" err="1" smtClean="0"/>
            <a:t>yang</a:t>
          </a:r>
          <a:r>
            <a:rPr lang="fi-FI" sz="1800" dirty="0" smtClean="0"/>
            <a:t> </a:t>
          </a:r>
          <a:r>
            <a:rPr lang="fi-FI" sz="1800" dirty="0" err="1" smtClean="0"/>
            <a:t>diberikan</a:t>
          </a:r>
          <a:r>
            <a:rPr lang="fi-FI" sz="1800" dirty="0" smtClean="0"/>
            <a:t> </a:t>
          </a:r>
          <a:r>
            <a:rPr lang="fi-FI" sz="1800" dirty="0" err="1" smtClean="0"/>
            <a:t>oleh</a:t>
          </a:r>
          <a:r>
            <a:rPr lang="fi-FI" sz="1800" dirty="0" smtClean="0"/>
            <a:t> </a:t>
          </a:r>
          <a:r>
            <a:rPr lang="fi-FI" sz="1800" dirty="0" err="1" smtClean="0"/>
            <a:t>pemerintah</a:t>
          </a:r>
          <a:r>
            <a:rPr lang="fi-FI" sz="1800" dirty="0" smtClean="0"/>
            <a:t> </a:t>
          </a:r>
          <a:r>
            <a:rPr lang="fi-FI" sz="1800" dirty="0" err="1" smtClean="0"/>
            <a:t>daerah</a:t>
          </a:r>
          <a:r>
            <a:rPr lang="fi-FI" sz="1800" dirty="0" smtClean="0"/>
            <a:t>.</a:t>
          </a:r>
          <a:endParaRPr lang="fi-FI" sz="1800" dirty="0"/>
        </a:p>
      </dgm:t>
    </dgm:pt>
    <dgm:pt modelId="{DED684A7-1B0B-2146-B7FD-2A25BBF55489}" type="parTrans" cxnId="{8FAB17C6-7F70-924E-B771-EDE3664B090E}">
      <dgm:prSet/>
      <dgm:spPr/>
      <dgm:t>
        <a:bodyPr/>
        <a:lstStyle/>
        <a:p>
          <a:endParaRPr lang="en-US"/>
        </a:p>
      </dgm:t>
    </dgm:pt>
    <dgm:pt modelId="{98D2A6B8-7F17-8F4C-81E2-17600F6DDAFC}" type="sibTrans" cxnId="{8FAB17C6-7F70-924E-B771-EDE3664B090E}">
      <dgm:prSet/>
      <dgm:spPr/>
      <dgm:t>
        <a:bodyPr/>
        <a:lstStyle/>
        <a:p>
          <a:endParaRPr lang="en-US"/>
        </a:p>
      </dgm:t>
    </dgm:pt>
    <dgm:pt modelId="{9AE9A2F7-88AD-5747-9E20-BABF0E4CE99A}">
      <dgm:prSet/>
      <dgm:spPr/>
      <dgm:t>
        <a:bodyPr/>
        <a:lstStyle/>
        <a:p>
          <a:pPr rtl="0"/>
          <a:r>
            <a:rPr lang="en-US" smtClean="0"/>
            <a:t>DASAR HUKUM:</a:t>
          </a:r>
          <a:endParaRPr lang="en-US"/>
        </a:p>
      </dgm:t>
    </dgm:pt>
    <dgm:pt modelId="{C9F991F5-60BD-0743-B25D-43E1965A68DC}" type="parTrans" cxnId="{D1B5F9B1-3BB5-6743-B056-2E268BBA7916}">
      <dgm:prSet/>
      <dgm:spPr/>
      <dgm:t>
        <a:bodyPr/>
        <a:lstStyle/>
        <a:p>
          <a:endParaRPr lang="en-US"/>
        </a:p>
      </dgm:t>
    </dgm:pt>
    <dgm:pt modelId="{B9E6D1AD-78F5-AB4A-AAA6-2ABF0C82BB29}" type="sibTrans" cxnId="{D1B5F9B1-3BB5-6743-B056-2E268BBA7916}">
      <dgm:prSet/>
      <dgm:spPr/>
      <dgm:t>
        <a:bodyPr/>
        <a:lstStyle/>
        <a:p>
          <a:endParaRPr lang="en-US"/>
        </a:p>
      </dgm:t>
    </dgm:pt>
    <dgm:pt modelId="{375CD3D4-711C-0B40-980E-9BC680DE11FA}">
      <dgm:prSet/>
      <dgm:spPr/>
      <dgm:t>
        <a:bodyPr/>
        <a:lstStyle/>
        <a:p>
          <a:pPr rtl="0"/>
          <a:r>
            <a:rPr lang="fi-FI" dirty="0" err="1" smtClean="0"/>
            <a:t>Peraturan</a:t>
          </a:r>
          <a:r>
            <a:rPr lang="fi-FI" dirty="0" smtClean="0"/>
            <a:t> </a:t>
          </a:r>
          <a:r>
            <a:rPr lang="fi-FI" dirty="0" err="1" smtClean="0"/>
            <a:t>Daerah</a:t>
          </a:r>
          <a:r>
            <a:rPr lang="fi-FI" dirty="0" smtClean="0"/>
            <a:t> No. 12 </a:t>
          </a:r>
          <a:r>
            <a:rPr lang="fi-FI" dirty="0" err="1" smtClean="0"/>
            <a:t>tahun</a:t>
          </a:r>
          <a:r>
            <a:rPr lang="fi-FI" dirty="0" smtClean="0"/>
            <a:t> 2012 </a:t>
          </a:r>
          <a:r>
            <a:rPr lang="fi-FI" dirty="0" err="1" smtClean="0"/>
            <a:t>tentang</a:t>
          </a:r>
          <a:r>
            <a:rPr lang="fi-FI" dirty="0" smtClean="0"/>
            <a:t> </a:t>
          </a:r>
          <a:r>
            <a:rPr lang="fi-FI" dirty="0" err="1" smtClean="0"/>
            <a:t>Ijin</a:t>
          </a:r>
          <a:r>
            <a:rPr lang="fi-FI" dirty="0" smtClean="0"/>
            <a:t> </a:t>
          </a:r>
          <a:r>
            <a:rPr lang="fi-FI" dirty="0" err="1" smtClean="0"/>
            <a:t>Usaha</a:t>
          </a:r>
          <a:r>
            <a:rPr lang="fi-FI" dirty="0" smtClean="0"/>
            <a:t> </a:t>
          </a:r>
          <a:r>
            <a:rPr lang="fi-FI" dirty="0" err="1" smtClean="0"/>
            <a:t>Jasa</a:t>
          </a:r>
          <a:r>
            <a:rPr lang="fi-FI" dirty="0" smtClean="0"/>
            <a:t> </a:t>
          </a:r>
          <a:r>
            <a:rPr lang="fi-FI" dirty="0" err="1" smtClean="0"/>
            <a:t>Kontuksi</a:t>
          </a:r>
          <a:r>
            <a:rPr lang="fi-FI" dirty="0" smtClean="0"/>
            <a:t>.</a:t>
          </a:r>
          <a:endParaRPr lang="fi-FI" dirty="0"/>
        </a:p>
      </dgm:t>
    </dgm:pt>
    <dgm:pt modelId="{555864D0-3A3B-5740-BC3A-F4143488D25D}" type="parTrans" cxnId="{95C20E64-960B-6742-A9F4-89A906F80D27}">
      <dgm:prSet/>
      <dgm:spPr/>
      <dgm:t>
        <a:bodyPr/>
        <a:lstStyle/>
        <a:p>
          <a:endParaRPr lang="en-US"/>
        </a:p>
      </dgm:t>
    </dgm:pt>
    <dgm:pt modelId="{7A0B67F0-84B9-6647-B73E-6A077DF6D6A6}" type="sibTrans" cxnId="{95C20E64-960B-6742-A9F4-89A906F80D27}">
      <dgm:prSet/>
      <dgm:spPr/>
      <dgm:t>
        <a:bodyPr/>
        <a:lstStyle/>
        <a:p>
          <a:endParaRPr lang="en-US"/>
        </a:p>
      </dgm:t>
    </dgm:pt>
    <dgm:pt modelId="{E91671C3-FFC1-A240-BFD9-E5D61ADF1790}">
      <dgm:prSet/>
      <dgm:spPr/>
      <dgm:t>
        <a:bodyPr/>
        <a:lstStyle/>
        <a:p>
          <a:pPr rtl="0"/>
          <a:r>
            <a:rPr lang="fi-FI" dirty="0" err="1" smtClean="0"/>
            <a:t>Peraturan</a:t>
          </a:r>
          <a:r>
            <a:rPr lang="fi-FI" dirty="0" smtClean="0"/>
            <a:t> </a:t>
          </a:r>
          <a:r>
            <a:rPr lang="fi-FI" dirty="0" err="1" smtClean="0"/>
            <a:t>Menteri</a:t>
          </a:r>
          <a:r>
            <a:rPr lang="fi-FI" dirty="0" smtClean="0"/>
            <a:t> </a:t>
          </a:r>
          <a:r>
            <a:rPr lang="fi-FI" dirty="0" err="1" smtClean="0"/>
            <a:t>Pekerjaan</a:t>
          </a:r>
          <a:r>
            <a:rPr lang="fi-FI" dirty="0" smtClean="0"/>
            <a:t> </a:t>
          </a:r>
          <a:r>
            <a:rPr lang="fi-FI" dirty="0" err="1" smtClean="0"/>
            <a:t>Umum</a:t>
          </a:r>
          <a:r>
            <a:rPr lang="fi-FI" dirty="0" smtClean="0"/>
            <a:t> </a:t>
          </a:r>
          <a:r>
            <a:rPr lang="fi-FI" dirty="0" err="1" smtClean="0"/>
            <a:t>Nomor</a:t>
          </a:r>
          <a:r>
            <a:rPr lang="fi-FI" dirty="0" smtClean="0"/>
            <a:t> 04/PRT/M/2011 </a:t>
          </a:r>
          <a:r>
            <a:rPr lang="fi-FI" dirty="0" err="1" smtClean="0"/>
            <a:t>tentang</a:t>
          </a:r>
          <a:r>
            <a:rPr lang="fi-FI" dirty="0" smtClean="0"/>
            <a:t> </a:t>
          </a:r>
          <a:r>
            <a:rPr lang="fi-FI" dirty="0" err="1" smtClean="0"/>
            <a:t>Pedoman</a:t>
          </a:r>
          <a:r>
            <a:rPr lang="fi-FI" dirty="0" smtClean="0"/>
            <a:t> </a:t>
          </a:r>
          <a:r>
            <a:rPr lang="fi-FI" dirty="0" err="1" smtClean="0"/>
            <a:t>Persyaratan</a:t>
          </a:r>
          <a:r>
            <a:rPr lang="fi-FI" dirty="0" smtClean="0"/>
            <a:t> </a:t>
          </a:r>
          <a:r>
            <a:rPr lang="fi-FI" dirty="0" err="1" smtClean="0"/>
            <a:t>Pemberian</a:t>
          </a:r>
          <a:r>
            <a:rPr lang="fi-FI" dirty="0" smtClean="0"/>
            <a:t> </a:t>
          </a:r>
          <a:r>
            <a:rPr lang="fi-FI" dirty="0" err="1" smtClean="0"/>
            <a:t>Izin</a:t>
          </a:r>
          <a:r>
            <a:rPr lang="fi-FI" dirty="0" smtClean="0"/>
            <a:t> </a:t>
          </a:r>
          <a:r>
            <a:rPr lang="fi-FI" dirty="0" err="1" smtClean="0"/>
            <a:t>Usaha</a:t>
          </a:r>
          <a:r>
            <a:rPr lang="fi-FI" dirty="0" smtClean="0"/>
            <a:t> </a:t>
          </a:r>
          <a:r>
            <a:rPr lang="fi-FI" dirty="0" err="1" smtClean="0"/>
            <a:t>Jasa</a:t>
          </a:r>
          <a:r>
            <a:rPr lang="fi-FI" dirty="0" smtClean="0"/>
            <a:t>  </a:t>
          </a:r>
          <a:r>
            <a:rPr lang="fi-FI" dirty="0" err="1" smtClean="0"/>
            <a:t>Konstruksi</a:t>
          </a:r>
          <a:r>
            <a:rPr lang="fi-FI" dirty="0" smtClean="0"/>
            <a:t> </a:t>
          </a:r>
          <a:r>
            <a:rPr lang="fi-FI" dirty="0" err="1" smtClean="0"/>
            <a:t>Nasional</a:t>
          </a:r>
          <a:r>
            <a:rPr lang="fi-FI" dirty="0" smtClean="0"/>
            <a:t> </a:t>
          </a:r>
          <a:endParaRPr lang="fi-FI" dirty="0"/>
        </a:p>
      </dgm:t>
    </dgm:pt>
    <dgm:pt modelId="{DCCFA582-DCB2-9548-A1D6-FDFD74F6990E}" type="parTrans" cxnId="{C5276B90-ACCF-324A-84BC-E1393259206A}">
      <dgm:prSet/>
      <dgm:spPr/>
      <dgm:t>
        <a:bodyPr/>
        <a:lstStyle/>
        <a:p>
          <a:endParaRPr lang="en-US"/>
        </a:p>
      </dgm:t>
    </dgm:pt>
    <dgm:pt modelId="{2A5418EA-B3D4-0D46-96AE-D1E41D1BBCB9}" type="sibTrans" cxnId="{C5276B90-ACCF-324A-84BC-E1393259206A}">
      <dgm:prSet/>
      <dgm:spPr/>
      <dgm:t>
        <a:bodyPr/>
        <a:lstStyle/>
        <a:p>
          <a:endParaRPr lang="en-US"/>
        </a:p>
      </dgm:t>
    </dgm:pt>
    <dgm:pt modelId="{0ED41E7D-232D-D74C-83F8-3DAAB8153BB4}">
      <dgm:prSet/>
      <dgm:spPr/>
      <dgm:t>
        <a:bodyPr/>
        <a:lstStyle/>
        <a:p>
          <a:pPr rtl="0"/>
          <a:r>
            <a:rPr lang="fi-FI" smtClean="0"/>
            <a:t>Peraturan Menteri Pekerjaan Umum Nomor 08/PRT/M/2011 tentang Pembagian Subklasifikasi dan Subkualifikasi Usaha Jasa</a:t>
          </a:r>
          <a:endParaRPr lang="fi-FI"/>
        </a:p>
      </dgm:t>
    </dgm:pt>
    <dgm:pt modelId="{FBD625BB-5878-2A45-AF7A-F096103023B4}" type="parTrans" cxnId="{764F5C29-E355-CF4A-95E0-DB3AEE46AC7B}">
      <dgm:prSet/>
      <dgm:spPr/>
      <dgm:t>
        <a:bodyPr/>
        <a:lstStyle/>
        <a:p>
          <a:endParaRPr lang="en-US"/>
        </a:p>
      </dgm:t>
    </dgm:pt>
    <dgm:pt modelId="{A8F5C098-7FD9-8643-9CE1-C80FF5D41436}" type="sibTrans" cxnId="{764F5C29-E355-CF4A-95E0-DB3AEE46AC7B}">
      <dgm:prSet/>
      <dgm:spPr/>
      <dgm:t>
        <a:bodyPr/>
        <a:lstStyle/>
        <a:p>
          <a:endParaRPr lang="en-US"/>
        </a:p>
      </dgm:t>
    </dgm:pt>
    <dgm:pt modelId="{295FEF8F-2F9F-8748-ABEF-FDA8AB55AA4C}" type="pres">
      <dgm:prSet presAssocID="{33191620-CB14-4B41-97DF-9A7F9D11654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B14687-DF20-6C40-8BCA-3C84CFA60752}" type="pres">
      <dgm:prSet presAssocID="{AC5F22AB-5EDE-2B48-9238-53F5BD2A0AA9}" presName="circ1" presStyleLbl="vennNode1" presStyleIdx="0" presStyleCnt="2" custLinFactNeighborX="-4054" custLinFactNeighborY="-7558"/>
      <dgm:spPr/>
      <dgm:t>
        <a:bodyPr/>
        <a:lstStyle/>
        <a:p>
          <a:endParaRPr lang="en-US"/>
        </a:p>
      </dgm:t>
    </dgm:pt>
    <dgm:pt modelId="{F1C41217-4C4F-DE40-8745-C571285D339A}" type="pres">
      <dgm:prSet presAssocID="{AC5F22AB-5EDE-2B48-9238-53F5BD2A0AA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AF2B8-CA00-614C-B293-27EC084CAA25}" type="pres">
      <dgm:prSet presAssocID="{9AE9A2F7-88AD-5747-9E20-BABF0E4CE99A}" presName="circ2" presStyleLbl="vennNode1" presStyleIdx="1" presStyleCnt="2" custLinFactNeighborY="-3951"/>
      <dgm:spPr/>
      <dgm:t>
        <a:bodyPr/>
        <a:lstStyle/>
        <a:p>
          <a:endParaRPr lang="en-US"/>
        </a:p>
      </dgm:t>
    </dgm:pt>
    <dgm:pt modelId="{6EF784E8-8314-CB44-83BF-229093F92B29}" type="pres">
      <dgm:prSet presAssocID="{9AE9A2F7-88AD-5747-9E20-BABF0E4CE9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C20E64-960B-6742-A9F4-89A906F80D27}" srcId="{9AE9A2F7-88AD-5747-9E20-BABF0E4CE99A}" destId="{375CD3D4-711C-0B40-980E-9BC680DE11FA}" srcOrd="0" destOrd="0" parTransId="{555864D0-3A3B-5740-BC3A-F4143488D25D}" sibTransId="{7A0B67F0-84B9-6647-B73E-6A077DF6D6A6}"/>
    <dgm:cxn modelId="{D676723F-8554-874B-87F0-02DAB71494B1}" type="presOf" srcId="{E91671C3-FFC1-A240-BFD9-E5D61ADF1790}" destId="{410AF2B8-CA00-614C-B293-27EC084CAA25}" srcOrd="0" destOrd="2" presId="urn:microsoft.com/office/officeart/2005/8/layout/venn1"/>
    <dgm:cxn modelId="{10E320BD-113E-FE4C-90AC-DE33994646E2}" type="presOf" srcId="{AC5F22AB-5EDE-2B48-9238-53F5BD2A0AA9}" destId="{E8B14687-DF20-6C40-8BCA-3C84CFA60752}" srcOrd="0" destOrd="0" presId="urn:microsoft.com/office/officeart/2005/8/layout/venn1"/>
    <dgm:cxn modelId="{F6D1A3AA-D6EB-EF4A-BBA4-E812E71F2570}" type="presOf" srcId="{8EDC188C-620D-0E47-87D4-D40CEC51A698}" destId="{E8B14687-DF20-6C40-8BCA-3C84CFA60752}" srcOrd="0" destOrd="1" presId="urn:microsoft.com/office/officeart/2005/8/layout/venn1"/>
    <dgm:cxn modelId="{764F5C29-E355-CF4A-95E0-DB3AEE46AC7B}" srcId="{9AE9A2F7-88AD-5747-9E20-BABF0E4CE99A}" destId="{0ED41E7D-232D-D74C-83F8-3DAAB8153BB4}" srcOrd="2" destOrd="0" parTransId="{FBD625BB-5878-2A45-AF7A-F096103023B4}" sibTransId="{A8F5C098-7FD9-8643-9CE1-C80FF5D41436}"/>
    <dgm:cxn modelId="{6C859D2C-CB45-464B-987B-5ADA1BF1CD79}" type="presOf" srcId="{0ED41E7D-232D-D74C-83F8-3DAAB8153BB4}" destId="{410AF2B8-CA00-614C-B293-27EC084CAA25}" srcOrd="0" destOrd="3" presId="urn:microsoft.com/office/officeart/2005/8/layout/venn1"/>
    <dgm:cxn modelId="{FA10C87C-FC61-A84D-BBE1-C1992A658033}" type="presOf" srcId="{9AE9A2F7-88AD-5747-9E20-BABF0E4CE99A}" destId="{6EF784E8-8314-CB44-83BF-229093F92B29}" srcOrd="1" destOrd="0" presId="urn:microsoft.com/office/officeart/2005/8/layout/venn1"/>
    <dgm:cxn modelId="{D1B5F9B1-3BB5-6743-B056-2E268BBA7916}" srcId="{33191620-CB14-4B41-97DF-9A7F9D11654B}" destId="{9AE9A2F7-88AD-5747-9E20-BABF0E4CE99A}" srcOrd="1" destOrd="0" parTransId="{C9F991F5-60BD-0743-B25D-43E1965A68DC}" sibTransId="{B9E6D1AD-78F5-AB4A-AAA6-2ABF0C82BB29}"/>
    <dgm:cxn modelId="{8FAB17C6-7F70-924E-B771-EDE3664B090E}" srcId="{AC5F22AB-5EDE-2B48-9238-53F5BD2A0AA9}" destId="{8EDC188C-620D-0E47-87D4-D40CEC51A698}" srcOrd="0" destOrd="0" parTransId="{DED684A7-1B0B-2146-B7FD-2A25BBF55489}" sibTransId="{98D2A6B8-7F17-8F4C-81E2-17600F6DDAFC}"/>
    <dgm:cxn modelId="{34808A64-731C-3B46-9305-FD76A130DA2D}" type="presOf" srcId="{8EDC188C-620D-0E47-87D4-D40CEC51A698}" destId="{F1C41217-4C4F-DE40-8745-C571285D339A}" srcOrd="1" destOrd="1" presId="urn:microsoft.com/office/officeart/2005/8/layout/venn1"/>
    <dgm:cxn modelId="{0E32B782-1547-9B4F-A047-78B00FFF8A09}" type="presOf" srcId="{33191620-CB14-4B41-97DF-9A7F9D11654B}" destId="{295FEF8F-2F9F-8748-ABEF-FDA8AB55AA4C}" srcOrd="0" destOrd="0" presId="urn:microsoft.com/office/officeart/2005/8/layout/venn1"/>
    <dgm:cxn modelId="{DF6E245D-1AEA-A048-B83B-7DAE1BDCE379}" type="presOf" srcId="{375CD3D4-711C-0B40-980E-9BC680DE11FA}" destId="{6EF784E8-8314-CB44-83BF-229093F92B29}" srcOrd="1" destOrd="1" presId="urn:microsoft.com/office/officeart/2005/8/layout/venn1"/>
    <dgm:cxn modelId="{E28E951E-7B4D-714C-9B6C-EFA9215CAF98}" type="presOf" srcId="{AC5F22AB-5EDE-2B48-9238-53F5BD2A0AA9}" destId="{F1C41217-4C4F-DE40-8745-C571285D339A}" srcOrd="1" destOrd="0" presId="urn:microsoft.com/office/officeart/2005/8/layout/venn1"/>
    <dgm:cxn modelId="{2B67BC1F-B558-124A-BC7F-8FC7BF5B059A}" type="presOf" srcId="{E91671C3-FFC1-A240-BFD9-E5D61ADF1790}" destId="{6EF784E8-8314-CB44-83BF-229093F92B29}" srcOrd="1" destOrd="2" presId="urn:microsoft.com/office/officeart/2005/8/layout/venn1"/>
    <dgm:cxn modelId="{79E78657-BBA3-2948-8300-EE8EBF85343F}" srcId="{33191620-CB14-4B41-97DF-9A7F9D11654B}" destId="{AC5F22AB-5EDE-2B48-9238-53F5BD2A0AA9}" srcOrd="0" destOrd="0" parTransId="{5F23C2E5-8E91-3E42-B91A-8E3DE9AEBE96}" sibTransId="{D780583A-075D-7B40-847A-FF9866064CB0}"/>
    <dgm:cxn modelId="{C5276B90-ACCF-324A-84BC-E1393259206A}" srcId="{9AE9A2F7-88AD-5747-9E20-BABF0E4CE99A}" destId="{E91671C3-FFC1-A240-BFD9-E5D61ADF1790}" srcOrd="1" destOrd="0" parTransId="{DCCFA582-DCB2-9548-A1D6-FDFD74F6990E}" sibTransId="{2A5418EA-B3D4-0D46-96AE-D1E41D1BBCB9}"/>
    <dgm:cxn modelId="{EEF031A4-9C0D-3043-9BAA-ECD7FB24424D}" type="presOf" srcId="{9AE9A2F7-88AD-5747-9E20-BABF0E4CE99A}" destId="{410AF2B8-CA00-614C-B293-27EC084CAA25}" srcOrd="0" destOrd="0" presId="urn:microsoft.com/office/officeart/2005/8/layout/venn1"/>
    <dgm:cxn modelId="{C71AD187-FAA1-8342-A31D-181B56A37459}" type="presOf" srcId="{0ED41E7D-232D-D74C-83F8-3DAAB8153BB4}" destId="{6EF784E8-8314-CB44-83BF-229093F92B29}" srcOrd="1" destOrd="3" presId="urn:microsoft.com/office/officeart/2005/8/layout/venn1"/>
    <dgm:cxn modelId="{D388A0EA-58AD-F949-B17C-90D5E97F76FA}" type="presOf" srcId="{375CD3D4-711C-0B40-980E-9BC680DE11FA}" destId="{410AF2B8-CA00-614C-B293-27EC084CAA25}" srcOrd="0" destOrd="1" presId="urn:microsoft.com/office/officeart/2005/8/layout/venn1"/>
    <dgm:cxn modelId="{EFB2F6AF-4BD6-6B44-AAC6-21F760F9F08D}" type="presParOf" srcId="{295FEF8F-2F9F-8748-ABEF-FDA8AB55AA4C}" destId="{E8B14687-DF20-6C40-8BCA-3C84CFA60752}" srcOrd="0" destOrd="0" presId="urn:microsoft.com/office/officeart/2005/8/layout/venn1"/>
    <dgm:cxn modelId="{669C540B-D487-3947-9982-3A689FF4F2A7}" type="presParOf" srcId="{295FEF8F-2F9F-8748-ABEF-FDA8AB55AA4C}" destId="{F1C41217-4C4F-DE40-8745-C571285D339A}" srcOrd="1" destOrd="0" presId="urn:microsoft.com/office/officeart/2005/8/layout/venn1"/>
    <dgm:cxn modelId="{461A8BFF-CCA9-6541-832A-E1D87BFA19EE}" type="presParOf" srcId="{295FEF8F-2F9F-8748-ABEF-FDA8AB55AA4C}" destId="{410AF2B8-CA00-614C-B293-27EC084CAA25}" srcOrd="2" destOrd="0" presId="urn:microsoft.com/office/officeart/2005/8/layout/venn1"/>
    <dgm:cxn modelId="{B7E96F66-0315-A54E-93F2-A15308CD1C1F}" type="presParOf" srcId="{295FEF8F-2F9F-8748-ABEF-FDA8AB55AA4C}" destId="{6EF784E8-8314-CB44-83BF-229093F92B2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1453EDA-5FCA-DC4A-9AD5-00206DA29F23}" type="doc">
      <dgm:prSet loTypeId="urn:microsoft.com/office/officeart/2005/8/layout/vList2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0A814D-B1D5-4F4F-BE52-97F848C3E1F1}">
      <dgm:prSet/>
      <dgm:spPr>
        <a:solidFill>
          <a:srgbClr val="660066"/>
        </a:solidFill>
      </dgm:spPr>
      <dgm:t>
        <a:bodyPr/>
        <a:lstStyle/>
        <a:p>
          <a:pPr rtl="0"/>
          <a:r>
            <a:rPr lang="en-US" dirty="0" smtClean="0"/>
            <a:t>7. TANDA DAFTAR TENAGA TEHNIK (TDTT) – 21 HK</a:t>
          </a:r>
          <a:endParaRPr lang="en-US" dirty="0"/>
        </a:p>
      </dgm:t>
    </dgm:pt>
    <dgm:pt modelId="{D7D07818-5554-8D42-BF2E-F5EAD54A0A82}" type="parTrans" cxnId="{E66AC65C-2C30-B245-A3A2-E3700B8AC856}">
      <dgm:prSet/>
      <dgm:spPr/>
      <dgm:t>
        <a:bodyPr/>
        <a:lstStyle/>
        <a:p>
          <a:endParaRPr lang="en-US"/>
        </a:p>
      </dgm:t>
    </dgm:pt>
    <dgm:pt modelId="{2F4B2859-A59F-CA40-8B12-23208FBB2A18}" type="sibTrans" cxnId="{E66AC65C-2C30-B245-A3A2-E3700B8AC856}">
      <dgm:prSet/>
      <dgm:spPr/>
      <dgm:t>
        <a:bodyPr/>
        <a:lstStyle/>
        <a:p>
          <a:endParaRPr lang="en-US"/>
        </a:p>
      </dgm:t>
    </dgm:pt>
    <dgm:pt modelId="{CA4E3C14-E8BF-874B-AB69-5B18B02FBB94}" type="pres">
      <dgm:prSet presAssocID="{A1453EDA-5FCA-DC4A-9AD5-00206DA29F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DB5AEC-B41D-1E4E-8447-D9F13D1B22F4}" type="pres">
      <dgm:prSet presAssocID="{DE0A814D-B1D5-4F4F-BE52-97F848C3E1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5D73A5-9214-3D4A-B27C-54AFC19A5A27}" type="presOf" srcId="{A1453EDA-5FCA-DC4A-9AD5-00206DA29F23}" destId="{CA4E3C14-E8BF-874B-AB69-5B18B02FBB94}" srcOrd="0" destOrd="0" presId="urn:microsoft.com/office/officeart/2005/8/layout/vList2"/>
    <dgm:cxn modelId="{E66AC65C-2C30-B245-A3A2-E3700B8AC856}" srcId="{A1453EDA-5FCA-DC4A-9AD5-00206DA29F23}" destId="{DE0A814D-B1D5-4F4F-BE52-97F848C3E1F1}" srcOrd="0" destOrd="0" parTransId="{D7D07818-5554-8D42-BF2E-F5EAD54A0A82}" sibTransId="{2F4B2859-A59F-CA40-8B12-23208FBB2A18}"/>
    <dgm:cxn modelId="{7FDB0BCE-0CAB-DC4F-867E-CB7E25C81ED3}" type="presOf" srcId="{DE0A814D-B1D5-4F4F-BE52-97F848C3E1F1}" destId="{A1DB5AEC-B41D-1E4E-8447-D9F13D1B22F4}" srcOrd="0" destOrd="0" presId="urn:microsoft.com/office/officeart/2005/8/layout/vList2"/>
    <dgm:cxn modelId="{2B74BC13-48DF-B948-A6AB-94281FC050E2}" type="presParOf" srcId="{CA4E3C14-E8BF-874B-AB69-5B18B02FBB94}" destId="{A1DB5AEC-B41D-1E4E-8447-D9F13D1B22F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3EE53CB-E5EC-524C-B473-0BE565F2F3ED}" type="doc">
      <dgm:prSet loTypeId="urn:microsoft.com/office/officeart/2005/8/layout/hProcess4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5F2219-2F19-7646-806B-79529589148B}">
      <dgm:prSet/>
      <dgm:spPr/>
      <dgm:t>
        <a:bodyPr/>
        <a:lstStyle/>
        <a:p>
          <a:pPr rtl="0"/>
          <a:r>
            <a:rPr lang="en-US" dirty="0" smtClean="0">
              <a:solidFill>
                <a:srgbClr val="3366FF"/>
              </a:solidFill>
            </a:rPr>
            <a:t>1. DEFINISI:</a:t>
          </a:r>
          <a:endParaRPr lang="en-US" dirty="0">
            <a:solidFill>
              <a:srgbClr val="3366FF"/>
            </a:solidFill>
          </a:endParaRPr>
        </a:p>
      </dgm:t>
    </dgm:pt>
    <dgm:pt modelId="{5304207C-9C6D-3645-9320-0B929F1B28B5}" type="parTrans" cxnId="{F15FD287-17BB-9E4E-8E9A-F7C328784761}">
      <dgm:prSet/>
      <dgm:spPr/>
      <dgm:t>
        <a:bodyPr/>
        <a:lstStyle/>
        <a:p>
          <a:endParaRPr lang="en-US"/>
        </a:p>
      </dgm:t>
    </dgm:pt>
    <dgm:pt modelId="{22D8C1B1-3036-0246-AF5A-F4FA4F2FF06B}" type="sibTrans" cxnId="{F15FD287-17BB-9E4E-8E9A-F7C328784761}">
      <dgm:prSet/>
      <dgm:spPr>
        <a:solidFill>
          <a:srgbClr val="660066"/>
        </a:solidFill>
      </dgm:spPr>
      <dgm:t>
        <a:bodyPr/>
        <a:lstStyle/>
        <a:p>
          <a:endParaRPr lang="en-US"/>
        </a:p>
      </dgm:t>
    </dgm:pt>
    <dgm:pt modelId="{64638155-DE44-4C43-AAF1-794D4B4D6D3B}">
      <dgm:prSet custT="1"/>
      <dgm:spPr>
        <a:solidFill>
          <a:srgbClr val="F949FF"/>
        </a:solidFill>
      </dgm:spPr>
      <dgm:t>
        <a:bodyPr/>
        <a:lstStyle/>
        <a:p>
          <a:pPr rtl="0"/>
          <a:r>
            <a:rPr lang="fi-FI" sz="1400" dirty="0" err="1" smtClean="0"/>
            <a:t>Dalam</a:t>
          </a:r>
          <a:r>
            <a:rPr lang="fi-FI" sz="1400" dirty="0" smtClean="0"/>
            <a:t> </a:t>
          </a:r>
          <a:r>
            <a:rPr lang="fi-FI" sz="1400" dirty="0" err="1" smtClean="0"/>
            <a:t>rangka</a:t>
          </a:r>
          <a:r>
            <a:rPr lang="fi-FI" sz="1400" dirty="0" smtClean="0"/>
            <a:t> </a:t>
          </a:r>
          <a:r>
            <a:rPr lang="fi-FI" sz="1400" dirty="0" err="1" smtClean="0"/>
            <a:t>melaksanakan</a:t>
          </a:r>
          <a:r>
            <a:rPr lang="fi-FI" sz="1400" dirty="0" smtClean="0"/>
            <a:t> </a:t>
          </a:r>
          <a:r>
            <a:rPr lang="fi-FI" sz="1400" dirty="0" err="1" smtClean="0"/>
            <a:t>pengawasan</a:t>
          </a:r>
          <a:r>
            <a:rPr lang="fi-FI" sz="1400" dirty="0" smtClean="0"/>
            <a:t> </a:t>
          </a:r>
          <a:r>
            <a:rPr lang="fi-FI" sz="1400" dirty="0" err="1" smtClean="0"/>
            <a:t>jasa</a:t>
          </a:r>
          <a:r>
            <a:rPr lang="fi-FI" sz="1400" dirty="0" smtClean="0"/>
            <a:t> </a:t>
          </a:r>
          <a:r>
            <a:rPr lang="fi-FI" sz="1400" dirty="0" err="1" smtClean="0"/>
            <a:t>konstruksi</a:t>
          </a:r>
          <a:r>
            <a:rPr lang="fi-FI" sz="1400" dirty="0" smtClean="0"/>
            <a:t> </a:t>
          </a:r>
          <a:r>
            <a:rPr lang="fi-FI" sz="1400" dirty="0" err="1" smtClean="0"/>
            <a:t>terhadap</a:t>
          </a:r>
          <a:r>
            <a:rPr lang="fi-FI" sz="1400" dirty="0" smtClean="0"/>
            <a:t> </a:t>
          </a:r>
          <a:r>
            <a:rPr lang="fi-FI" sz="1400" dirty="0" err="1" smtClean="0"/>
            <a:t>usaha</a:t>
          </a:r>
          <a:r>
            <a:rPr lang="fi-FI" sz="1400" dirty="0" smtClean="0"/>
            <a:t> </a:t>
          </a:r>
          <a:r>
            <a:rPr lang="fi-FI" sz="1400" dirty="0" err="1" smtClean="0"/>
            <a:t>orang</a:t>
          </a:r>
          <a:r>
            <a:rPr lang="fi-FI" sz="1400" dirty="0" smtClean="0"/>
            <a:t> </a:t>
          </a:r>
          <a:r>
            <a:rPr lang="fi-FI" sz="1400" dirty="0" err="1" smtClean="0"/>
            <a:t>perseorangan</a:t>
          </a:r>
          <a:r>
            <a:rPr lang="fi-FI" sz="1400" dirty="0" smtClean="0"/>
            <a:t>, </a:t>
          </a:r>
          <a:r>
            <a:rPr lang="fi-FI" sz="1400" dirty="0" err="1" smtClean="0"/>
            <a:t>Unit</a:t>
          </a:r>
          <a:r>
            <a:rPr lang="fi-FI" sz="1400" dirty="0" smtClean="0"/>
            <a:t> </a:t>
          </a:r>
          <a:r>
            <a:rPr lang="fi-FI" sz="1400" dirty="0" err="1" smtClean="0"/>
            <a:t>Kerja</a:t>
          </a:r>
          <a:r>
            <a:rPr lang="fi-FI" sz="1400" dirty="0" smtClean="0"/>
            <a:t> </a:t>
          </a:r>
          <a:r>
            <a:rPr lang="fi-FI" sz="1400" dirty="0" err="1" smtClean="0"/>
            <a:t>menerbitkan</a:t>
          </a:r>
          <a:r>
            <a:rPr lang="fi-FI" sz="1400" dirty="0" smtClean="0"/>
            <a:t> Kartu </a:t>
          </a:r>
          <a:r>
            <a:rPr lang="fi-FI" sz="1400" dirty="0" err="1" smtClean="0"/>
            <a:t>Tanda</a:t>
          </a:r>
          <a:r>
            <a:rPr lang="fi-FI" sz="1400" dirty="0" smtClean="0"/>
            <a:t> </a:t>
          </a:r>
          <a:r>
            <a:rPr lang="fi-FI" sz="1400" dirty="0" err="1" smtClean="0"/>
            <a:t>Daftar</a:t>
          </a:r>
          <a:r>
            <a:rPr lang="fi-FI" sz="1400" dirty="0" smtClean="0"/>
            <a:t> </a:t>
          </a:r>
          <a:r>
            <a:rPr lang="fi-FI" sz="1400" dirty="0" err="1" smtClean="0"/>
            <a:t>Usaha</a:t>
          </a:r>
          <a:r>
            <a:rPr lang="fi-FI" sz="1400" dirty="0" smtClean="0"/>
            <a:t> </a:t>
          </a:r>
          <a:r>
            <a:rPr lang="fi-FI" sz="1400" dirty="0" err="1" smtClean="0"/>
            <a:t>Orang</a:t>
          </a:r>
          <a:r>
            <a:rPr lang="fi-FI" sz="1400" dirty="0" smtClean="0"/>
            <a:t> </a:t>
          </a:r>
          <a:r>
            <a:rPr lang="fi-FI" sz="1400" dirty="0" err="1" smtClean="0"/>
            <a:t>Perseorangan</a:t>
          </a:r>
          <a:r>
            <a:rPr lang="fi-FI" sz="1400" dirty="0" smtClean="0"/>
            <a:t> </a:t>
          </a:r>
          <a:endParaRPr lang="fi-FI" sz="1400" dirty="0"/>
        </a:p>
      </dgm:t>
    </dgm:pt>
    <dgm:pt modelId="{EB632A83-8A9E-4B43-B298-882BB944D505}" type="parTrans" cxnId="{929A491B-67C5-6045-8F68-0C8EB7F3A282}">
      <dgm:prSet/>
      <dgm:spPr/>
      <dgm:t>
        <a:bodyPr/>
        <a:lstStyle/>
        <a:p>
          <a:endParaRPr lang="en-US"/>
        </a:p>
      </dgm:t>
    </dgm:pt>
    <dgm:pt modelId="{EE7C97E8-6423-114E-8103-E6FCBAD045FA}" type="sibTrans" cxnId="{929A491B-67C5-6045-8F68-0C8EB7F3A282}">
      <dgm:prSet/>
      <dgm:spPr/>
      <dgm:t>
        <a:bodyPr/>
        <a:lstStyle/>
        <a:p>
          <a:endParaRPr lang="en-US"/>
        </a:p>
      </dgm:t>
    </dgm:pt>
    <dgm:pt modelId="{9ED65192-57CA-F343-9AA8-D450DF045940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2. </a:t>
          </a:r>
          <a:r>
            <a:rPr lang="en-US" dirty="0" err="1" smtClean="0">
              <a:solidFill>
                <a:srgbClr val="FF0000"/>
              </a:solidFill>
            </a:rPr>
            <a:t>Dasar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Hukum</a:t>
          </a:r>
          <a:endParaRPr lang="en-US" dirty="0">
            <a:solidFill>
              <a:srgbClr val="FF0000"/>
            </a:solidFill>
          </a:endParaRPr>
        </a:p>
      </dgm:t>
    </dgm:pt>
    <dgm:pt modelId="{7D0B9F67-3F4D-E84B-AE25-97D4984AAACD}" type="parTrans" cxnId="{558EAD89-A444-6841-9564-8FECD151AE99}">
      <dgm:prSet/>
      <dgm:spPr/>
      <dgm:t>
        <a:bodyPr/>
        <a:lstStyle/>
        <a:p>
          <a:endParaRPr lang="en-US"/>
        </a:p>
      </dgm:t>
    </dgm:pt>
    <dgm:pt modelId="{9B78A9E9-CC9E-254A-B61D-AF514FB52D71}" type="sibTrans" cxnId="{558EAD89-A444-6841-9564-8FECD151AE99}">
      <dgm:prSet/>
      <dgm:spPr/>
      <dgm:t>
        <a:bodyPr/>
        <a:lstStyle/>
        <a:p>
          <a:endParaRPr lang="en-US"/>
        </a:p>
      </dgm:t>
    </dgm:pt>
    <dgm:pt modelId="{F3DFF21B-CEF4-5447-B0CF-4503639F719C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pPr rtl="0"/>
          <a:r>
            <a:rPr lang="fi-FI" sz="1400" dirty="0" err="1" smtClean="0"/>
            <a:t>Peraturan</a:t>
          </a:r>
          <a:r>
            <a:rPr lang="fi-FI" sz="1400" dirty="0" smtClean="0"/>
            <a:t> </a:t>
          </a:r>
          <a:r>
            <a:rPr lang="fi-FI" sz="1400" dirty="0" err="1" smtClean="0"/>
            <a:t>Menteri</a:t>
          </a:r>
          <a:r>
            <a:rPr lang="fi-FI" sz="1400" dirty="0" smtClean="0"/>
            <a:t> </a:t>
          </a:r>
          <a:r>
            <a:rPr lang="fi-FI" sz="1400" dirty="0" err="1" smtClean="0"/>
            <a:t>Pekerjaan</a:t>
          </a:r>
          <a:r>
            <a:rPr lang="fi-FI" sz="1400" dirty="0" smtClean="0"/>
            <a:t> </a:t>
          </a:r>
          <a:r>
            <a:rPr lang="fi-FI" sz="1400" dirty="0" err="1" smtClean="0"/>
            <a:t>Umum</a:t>
          </a:r>
          <a:r>
            <a:rPr lang="fi-FI" sz="1400" dirty="0" smtClean="0"/>
            <a:t> </a:t>
          </a:r>
          <a:r>
            <a:rPr lang="fi-FI" sz="1400" dirty="0" err="1" smtClean="0"/>
            <a:t>Nomor</a:t>
          </a:r>
          <a:r>
            <a:rPr lang="fi-FI" sz="1400" dirty="0" smtClean="0"/>
            <a:t> 08/PRT/M/2011 </a:t>
          </a:r>
          <a:r>
            <a:rPr lang="fi-FI" sz="1400" dirty="0" err="1" smtClean="0"/>
            <a:t>tentang</a:t>
          </a:r>
          <a:r>
            <a:rPr lang="fi-FI" sz="1400" dirty="0" smtClean="0"/>
            <a:t> </a:t>
          </a:r>
          <a:r>
            <a:rPr lang="fi-FI" sz="1400" dirty="0" err="1" smtClean="0"/>
            <a:t>Pembagian</a:t>
          </a:r>
          <a:r>
            <a:rPr lang="fi-FI" sz="1400" dirty="0" smtClean="0"/>
            <a:t> </a:t>
          </a:r>
          <a:r>
            <a:rPr lang="fi-FI" sz="1400" dirty="0" err="1" smtClean="0"/>
            <a:t>Subklasifikasi</a:t>
          </a:r>
          <a:r>
            <a:rPr lang="fi-FI" sz="1400" dirty="0" smtClean="0"/>
            <a:t> </a:t>
          </a:r>
          <a:r>
            <a:rPr lang="fi-FI" sz="1400" dirty="0" err="1" smtClean="0"/>
            <a:t>dan</a:t>
          </a:r>
          <a:r>
            <a:rPr lang="fi-FI" sz="1400" dirty="0" smtClean="0"/>
            <a:t> </a:t>
          </a:r>
          <a:r>
            <a:rPr lang="fi-FI" sz="1400" dirty="0" err="1" smtClean="0"/>
            <a:t>Subkualifikasi</a:t>
          </a:r>
          <a:r>
            <a:rPr lang="fi-FI" sz="1400" dirty="0" smtClean="0"/>
            <a:t> </a:t>
          </a:r>
          <a:r>
            <a:rPr lang="fi-FI" sz="1400" dirty="0" err="1" smtClean="0"/>
            <a:t>Usaha</a:t>
          </a:r>
          <a:r>
            <a:rPr lang="fi-FI" sz="1400" dirty="0" smtClean="0"/>
            <a:t> </a:t>
          </a:r>
          <a:r>
            <a:rPr lang="fi-FI" sz="1400" dirty="0" err="1" smtClean="0"/>
            <a:t>Jasa</a:t>
          </a:r>
          <a:endParaRPr lang="nb-NO" sz="1400" dirty="0"/>
        </a:p>
      </dgm:t>
    </dgm:pt>
    <dgm:pt modelId="{F74B227B-5E07-774C-8609-FDDE6F244F79}" type="parTrans" cxnId="{3F3D34A6-8EA5-244F-8F1F-3DED611EEC3A}">
      <dgm:prSet/>
      <dgm:spPr/>
      <dgm:t>
        <a:bodyPr/>
        <a:lstStyle/>
        <a:p>
          <a:endParaRPr lang="en-US"/>
        </a:p>
      </dgm:t>
    </dgm:pt>
    <dgm:pt modelId="{3AA48004-C3D4-DD4F-A758-B31A3118FB7D}" type="sibTrans" cxnId="{3F3D34A6-8EA5-244F-8F1F-3DED611EEC3A}">
      <dgm:prSet/>
      <dgm:spPr/>
      <dgm:t>
        <a:bodyPr/>
        <a:lstStyle/>
        <a:p>
          <a:endParaRPr lang="en-US"/>
        </a:p>
      </dgm:t>
    </dgm:pt>
    <dgm:pt modelId="{5B54752C-AB62-E34E-93C2-1225D3E00346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pPr rtl="0"/>
          <a:endParaRPr lang="nb-NO" sz="1400" dirty="0"/>
        </a:p>
      </dgm:t>
    </dgm:pt>
    <dgm:pt modelId="{5558AAB5-2632-2B48-A4DF-438C15F6EC85}" type="parTrans" cxnId="{A50B951A-FCEA-7640-8C53-F6CAA3A17F38}">
      <dgm:prSet/>
      <dgm:spPr/>
      <dgm:t>
        <a:bodyPr/>
        <a:lstStyle/>
        <a:p>
          <a:endParaRPr lang="en-US"/>
        </a:p>
      </dgm:t>
    </dgm:pt>
    <dgm:pt modelId="{B13D2BE0-C195-5C40-8988-EB6A61D71EBA}" type="sibTrans" cxnId="{A50B951A-FCEA-7640-8C53-F6CAA3A17F38}">
      <dgm:prSet/>
      <dgm:spPr/>
      <dgm:t>
        <a:bodyPr/>
        <a:lstStyle/>
        <a:p>
          <a:endParaRPr lang="en-US"/>
        </a:p>
      </dgm:t>
    </dgm:pt>
    <dgm:pt modelId="{50952354-25E2-044C-879F-CCE023DB4622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pPr rtl="0"/>
          <a:r>
            <a:rPr lang="fi-FI" sz="1400" dirty="0" err="1" smtClean="0"/>
            <a:t>Peraturan</a:t>
          </a:r>
          <a:r>
            <a:rPr lang="fi-FI" sz="1400" dirty="0" smtClean="0"/>
            <a:t> </a:t>
          </a:r>
          <a:r>
            <a:rPr lang="fi-FI" sz="1400" dirty="0" err="1" smtClean="0"/>
            <a:t>Menteri</a:t>
          </a:r>
          <a:r>
            <a:rPr lang="fi-FI" sz="1400" dirty="0" smtClean="0"/>
            <a:t> </a:t>
          </a:r>
          <a:r>
            <a:rPr lang="fi-FI" sz="1400" dirty="0" err="1" smtClean="0"/>
            <a:t>Pekerjaan</a:t>
          </a:r>
          <a:r>
            <a:rPr lang="fi-FI" sz="1400" dirty="0" smtClean="0"/>
            <a:t> </a:t>
          </a:r>
          <a:r>
            <a:rPr lang="fi-FI" sz="1400" dirty="0" err="1" smtClean="0"/>
            <a:t>Umum</a:t>
          </a:r>
          <a:r>
            <a:rPr lang="fi-FI" sz="1400" dirty="0" smtClean="0"/>
            <a:t> </a:t>
          </a:r>
          <a:r>
            <a:rPr lang="fi-FI" sz="1400" dirty="0" err="1" smtClean="0"/>
            <a:t>Nomor</a:t>
          </a:r>
          <a:r>
            <a:rPr lang="fi-FI" sz="1400" dirty="0" smtClean="0"/>
            <a:t> 04/PRT/M/2011 </a:t>
          </a:r>
          <a:r>
            <a:rPr lang="fi-FI" sz="1400" dirty="0" err="1" smtClean="0"/>
            <a:t>tentang</a:t>
          </a:r>
          <a:r>
            <a:rPr lang="fi-FI" sz="1400" dirty="0" smtClean="0"/>
            <a:t> </a:t>
          </a:r>
          <a:r>
            <a:rPr lang="fi-FI" sz="1400" dirty="0" err="1" smtClean="0"/>
            <a:t>Pedoman</a:t>
          </a:r>
          <a:r>
            <a:rPr lang="fi-FI" sz="1400" dirty="0" smtClean="0"/>
            <a:t> </a:t>
          </a:r>
          <a:r>
            <a:rPr lang="fi-FI" sz="1400" dirty="0" err="1" smtClean="0"/>
            <a:t>Persyaratan</a:t>
          </a:r>
          <a:r>
            <a:rPr lang="fi-FI" sz="1400" dirty="0" smtClean="0"/>
            <a:t> </a:t>
          </a:r>
          <a:r>
            <a:rPr lang="fi-FI" sz="1400" dirty="0" err="1" smtClean="0"/>
            <a:t>Pemberian</a:t>
          </a:r>
          <a:r>
            <a:rPr lang="fi-FI" sz="1400" dirty="0" smtClean="0"/>
            <a:t> </a:t>
          </a:r>
          <a:r>
            <a:rPr lang="fi-FI" sz="1400" dirty="0" err="1" smtClean="0"/>
            <a:t>Izin</a:t>
          </a:r>
          <a:r>
            <a:rPr lang="fi-FI" sz="1400" dirty="0" smtClean="0"/>
            <a:t> </a:t>
          </a:r>
          <a:r>
            <a:rPr lang="fi-FI" sz="1400" dirty="0" err="1" smtClean="0"/>
            <a:t>Usaha</a:t>
          </a:r>
          <a:r>
            <a:rPr lang="fi-FI" sz="1400" dirty="0" smtClean="0"/>
            <a:t> </a:t>
          </a:r>
          <a:r>
            <a:rPr lang="fi-FI" sz="1400" dirty="0" err="1" smtClean="0"/>
            <a:t>Jasa</a:t>
          </a:r>
          <a:r>
            <a:rPr lang="fi-FI" sz="1400" dirty="0" smtClean="0"/>
            <a:t>  </a:t>
          </a:r>
          <a:r>
            <a:rPr lang="fi-FI" sz="1400" dirty="0" err="1" smtClean="0"/>
            <a:t>Konstruksi</a:t>
          </a:r>
          <a:r>
            <a:rPr lang="fi-FI" sz="1400" dirty="0" smtClean="0"/>
            <a:t> </a:t>
          </a:r>
          <a:r>
            <a:rPr lang="fi-FI" sz="1400" dirty="0" err="1" smtClean="0"/>
            <a:t>Nasiona</a:t>
          </a:r>
          <a:endParaRPr lang="nb-NO" sz="1400" dirty="0"/>
        </a:p>
      </dgm:t>
    </dgm:pt>
    <dgm:pt modelId="{1A28C3F8-A2A0-CC40-AADA-6714813A8B19}" type="parTrans" cxnId="{872AFC6E-0CF7-8C4F-8F06-BFE96A2E590C}">
      <dgm:prSet/>
      <dgm:spPr/>
      <dgm:t>
        <a:bodyPr/>
        <a:lstStyle/>
        <a:p>
          <a:endParaRPr lang="en-US"/>
        </a:p>
      </dgm:t>
    </dgm:pt>
    <dgm:pt modelId="{5FAF5039-85CD-7745-A115-4DC0882B61A5}" type="sibTrans" cxnId="{872AFC6E-0CF7-8C4F-8F06-BFE96A2E590C}">
      <dgm:prSet/>
      <dgm:spPr/>
      <dgm:t>
        <a:bodyPr/>
        <a:lstStyle/>
        <a:p>
          <a:endParaRPr lang="en-US"/>
        </a:p>
      </dgm:t>
    </dgm:pt>
    <dgm:pt modelId="{BF4F6B16-8447-284F-BF9E-996205E4FAD4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pPr rtl="0"/>
          <a:r>
            <a:rPr lang="en-US" sz="1400" dirty="0" err="1" smtClean="0"/>
            <a:t>Peraturan</a:t>
          </a:r>
          <a:r>
            <a:rPr lang="en-US" sz="1400" dirty="0" smtClean="0"/>
            <a:t> Daerah No. 12 </a:t>
          </a:r>
          <a:r>
            <a:rPr lang="en-US" sz="1400" dirty="0" err="1" smtClean="0"/>
            <a:t>tahun</a:t>
          </a:r>
          <a:r>
            <a:rPr lang="en-US" sz="1400" dirty="0" smtClean="0"/>
            <a:t> 2012 </a:t>
          </a:r>
          <a:r>
            <a:rPr lang="en-US" sz="1400" dirty="0" err="1" smtClean="0"/>
            <a:t>tentang</a:t>
          </a:r>
          <a:r>
            <a:rPr lang="en-US" sz="1400" dirty="0" smtClean="0"/>
            <a:t> </a:t>
          </a:r>
          <a:r>
            <a:rPr lang="en-US" sz="1400" dirty="0" err="1" smtClean="0"/>
            <a:t>Ijin</a:t>
          </a:r>
          <a:r>
            <a:rPr lang="en-US" sz="1400" dirty="0" smtClean="0"/>
            <a:t> Usaha </a:t>
          </a:r>
          <a:r>
            <a:rPr lang="en-US" sz="1400" dirty="0" err="1" smtClean="0"/>
            <a:t>Jasa</a:t>
          </a:r>
          <a:r>
            <a:rPr lang="en-US" sz="1400" dirty="0" smtClean="0"/>
            <a:t> </a:t>
          </a:r>
          <a:r>
            <a:rPr lang="en-US" sz="1400" dirty="0" err="1" smtClean="0"/>
            <a:t>Kontuksi</a:t>
          </a:r>
          <a:r>
            <a:rPr lang="en-US" sz="1400" dirty="0" smtClean="0"/>
            <a:t>.</a:t>
          </a:r>
          <a:r>
            <a:rPr lang="fi-FI" sz="1400" dirty="0" smtClean="0"/>
            <a:t>l </a:t>
          </a:r>
          <a:endParaRPr lang="nb-NO" sz="1400" dirty="0"/>
        </a:p>
      </dgm:t>
    </dgm:pt>
    <dgm:pt modelId="{2037553A-385B-5849-A4A5-4143E9BF8B43}" type="parTrans" cxnId="{64DADB08-657E-C848-894B-EFE0D1A1097B}">
      <dgm:prSet/>
      <dgm:spPr/>
      <dgm:t>
        <a:bodyPr/>
        <a:lstStyle/>
        <a:p>
          <a:endParaRPr lang="en-US"/>
        </a:p>
      </dgm:t>
    </dgm:pt>
    <dgm:pt modelId="{8D9C0EDD-0AB4-024A-B7B5-CF90CCA8949E}" type="sibTrans" cxnId="{64DADB08-657E-C848-894B-EFE0D1A1097B}">
      <dgm:prSet/>
      <dgm:spPr/>
      <dgm:t>
        <a:bodyPr/>
        <a:lstStyle/>
        <a:p>
          <a:endParaRPr lang="en-US"/>
        </a:p>
      </dgm:t>
    </dgm:pt>
    <dgm:pt modelId="{6701C9B3-1198-E74A-888D-BB4E9635F0DF}" type="pres">
      <dgm:prSet presAssocID="{B3EE53CB-E5EC-524C-B473-0BE565F2F3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1F934E-6733-F849-8FA4-67A951D3C196}" type="pres">
      <dgm:prSet presAssocID="{B3EE53CB-E5EC-524C-B473-0BE565F2F3ED}" presName="tSp" presStyleCnt="0"/>
      <dgm:spPr/>
    </dgm:pt>
    <dgm:pt modelId="{61D1AF67-82DB-154E-8C93-ED22BAFE0EA0}" type="pres">
      <dgm:prSet presAssocID="{B3EE53CB-E5EC-524C-B473-0BE565F2F3ED}" presName="bSp" presStyleCnt="0"/>
      <dgm:spPr/>
    </dgm:pt>
    <dgm:pt modelId="{A54875B5-F785-D349-B6DE-E85FDF6634F8}" type="pres">
      <dgm:prSet presAssocID="{B3EE53CB-E5EC-524C-B473-0BE565F2F3ED}" presName="process" presStyleCnt="0"/>
      <dgm:spPr/>
    </dgm:pt>
    <dgm:pt modelId="{2ECF6D82-AE6C-6440-B5BC-C5DC703E7211}" type="pres">
      <dgm:prSet presAssocID="{355F2219-2F19-7646-806B-79529589148B}" presName="composite1" presStyleCnt="0"/>
      <dgm:spPr/>
    </dgm:pt>
    <dgm:pt modelId="{36B5269A-FD3B-D441-A07A-3C1104EF07D1}" type="pres">
      <dgm:prSet presAssocID="{355F2219-2F19-7646-806B-79529589148B}" presName="dummyNode1" presStyleLbl="node1" presStyleIdx="0" presStyleCnt="2"/>
      <dgm:spPr/>
    </dgm:pt>
    <dgm:pt modelId="{85A5F48F-8E82-264E-A209-E74C23177B79}" type="pres">
      <dgm:prSet presAssocID="{355F2219-2F19-7646-806B-79529589148B}" presName="childNode1" presStyleLbl="bgAcc1" presStyleIdx="0" presStyleCnt="2" custScaleX="136480" custScaleY="179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9EE43-2141-5547-B2EE-B179E58026E0}" type="pres">
      <dgm:prSet presAssocID="{355F2219-2F19-7646-806B-79529589148B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66799-6582-324A-99F3-24CC85B9BC61}" type="pres">
      <dgm:prSet presAssocID="{355F2219-2F19-7646-806B-79529589148B}" presName="parentNode1" presStyleLbl="node1" presStyleIdx="0" presStyleCnt="2" custLinFactNeighborX="-12376" custLinFactNeighborY="-191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8E488-3186-9748-AF7F-6D1F234B7F36}" type="pres">
      <dgm:prSet presAssocID="{355F2219-2F19-7646-806B-79529589148B}" presName="connSite1" presStyleCnt="0"/>
      <dgm:spPr/>
    </dgm:pt>
    <dgm:pt modelId="{A6F26F67-0243-6145-A9FB-D14A29EE447B}" type="pres">
      <dgm:prSet presAssocID="{22D8C1B1-3036-0246-AF5A-F4FA4F2FF06B}" presName="Name9" presStyleLbl="sibTrans2D1" presStyleIdx="0" presStyleCnt="1" custScaleX="117548" custLinFactNeighborX="-4646" custLinFactNeighborY="6392"/>
      <dgm:spPr/>
      <dgm:t>
        <a:bodyPr/>
        <a:lstStyle/>
        <a:p>
          <a:endParaRPr lang="en-US"/>
        </a:p>
      </dgm:t>
    </dgm:pt>
    <dgm:pt modelId="{B040C2AC-5DC8-434A-BAD8-861C94709F71}" type="pres">
      <dgm:prSet presAssocID="{9ED65192-57CA-F343-9AA8-D450DF045940}" presName="composite2" presStyleCnt="0"/>
      <dgm:spPr/>
    </dgm:pt>
    <dgm:pt modelId="{8BDB8D32-7EE8-024A-BF37-9FD7D853FFDB}" type="pres">
      <dgm:prSet presAssocID="{9ED65192-57CA-F343-9AA8-D450DF045940}" presName="dummyNode2" presStyleLbl="node1" presStyleIdx="0" presStyleCnt="2"/>
      <dgm:spPr/>
    </dgm:pt>
    <dgm:pt modelId="{582DDD94-3807-6042-9B20-125B9D030BAC}" type="pres">
      <dgm:prSet presAssocID="{9ED65192-57CA-F343-9AA8-D450DF045940}" presName="childNode2" presStyleLbl="bgAcc1" presStyleIdx="1" presStyleCnt="2" custScaleX="181603" custScaleY="175697" custLinFactNeighborX="10152" custLinFactNeighborY="80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0ADAF-706C-F149-828F-5000251A836E}" type="pres">
      <dgm:prSet presAssocID="{9ED65192-57CA-F343-9AA8-D450DF045940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AE5E1-F8B5-9842-9EBF-39341523D60E}" type="pres">
      <dgm:prSet presAssocID="{9ED65192-57CA-F343-9AA8-D450DF045940}" presName="parentNode2" presStyleLbl="node1" presStyleIdx="1" presStyleCnt="2" custScaleX="142627" custLinFactNeighborX="22848" custLinFactNeighborY="-714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23C6F-1B8D-AF4B-AFFB-0ABA1E06989E}" type="pres">
      <dgm:prSet presAssocID="{9ED65192-57CA-F343-9AA8-D450DF045940}" presName="connSite2" presStyleCnt="0"/>
      <dgm:spPr/>
    </dgm:pt>
  </dgm:ptLst>
  <dgm:cxnLst>
    <dgm:cxn modelId="{4EEAA260-4D09-0943-8632-F3B9A1254CEB}" type="presOf" srcId="{F3DFF21B-CEF4-5447-B0CF-4503639F719C}" destId="{582DDD94-3807-6042-9B20-125B9D030BAC}" srcOrd="0" destOrd="0" presId="urn:microsoft.com/office/officeart/2005/8/layout/hProcess4"/>
    <dgm:cxn modelId="{929A491B-67C5-6045-8F68-0C8EB7F3A282}" srcId="{355F2219-2F19-7646-806B-79529589148B}" destId="{64638155-DE44-4C43-AAF1-794D4B4D6D3B}" srcOrd="0" destOrd="0" parTransId="{EB632A83-8A9E-4B43-B298-882BB944D505}" sibTransId="{EE7C97E8-6423-114E-8103-E6FCBAD045FA}"/>
    <dgm:cxn modelId="{558EAD89-A444-6841-9564-8FECD151AE99}" srcId="{B3EE53CB-E5EC-524C-B473-0BE565F2F3ED}" destId="{9ED65192-57CA-F343-9AA8-D450DF045940}" srcOrd="1" destOrd="0" parTransId="{7D0B9F67-3F4D-E84B-AE25-97D4984AAACD}" sibTransId="{9B78A9E9-CC9E-254A-B61D-AF514FB52D71}"/>
    <dgm:cxn modelId="{EA1C602B-A0FE-274C-BD41-DF0C709E827D}" type="presOf" srcId="{5B54752C-AB62-E34E-93C2-1225D3E00346}" destId="{7770ADAF-706C-F149-828F-5000251A836E}" srcOrd="1" destOrd="3" presId="urn:microsoft.com/office/officeart/2005/8/layout/hProcess4"/>
    <dgm:cxn modelId="{B1128664-B255-3044-939C-C555C48055FE}" type="presOf" srcId="{BF4F6B16-8447-284F-BF9E-996205E4FAD4}" destId="{7770ADAF-706C-F149-828F-5000251A836E}" srcOrd="1" destOrd="2" presId="urn:microsoft.com/office/officeart/2005/8/layout/hProcess4"/>
    <dgm:cxn modelId="{3F3D34A6-8EA5-244F-8F1F-3DED611EEC3A}" srcId="{9ED65192-57CA-F343-9AA8-D450DF045940}" destId="{F3DFF21B-CEF4-5447-B0CF-4503639F719C}" srcOrd="0" destOrd="0" parTransId="{F74B227B-5E07-774C-8609-FDDE6F244F79}" sibTransId="{3AA48004-C3D4-DD4F-A758-B31A3118FB7D}"/>
    <dgm:cxn modelId="{9903E67D-A2CE-B64B-922C-C48A061FFE41}" type="presOf" srcId="{64638155-DE44-4C43-AAF1-794D4B4D6D3B}" destId="{85A5F48F-8E82-264E-A209-E74C23177B79}" srcOrd="0" destOrd="0" presId="urn:microsoft.com/office/officeart/2005/8/layout/hProcess4"/>
    <dgm:cxn modelId="{A50B951A-FCEA-7640-8C53-F6CAA3A17F38}" srcId="{9ED65192-57CA-F343-9AA8-D450DF045940}" destId="{5B54752C-AB62-E34E-93C2-1225D3E00346}" srcOrd="3" destOrd="0" parTransId="{5558AAB5-2632-2B48-A4DF-438C15F6EC85}" sibTransId="{B13D2BE0-C195-5C40-8988-EB6A61D71EBA}"/>
    <dgm:cxn modelId="{872AFC6E-0CF7-8C4F-8F06-BFE96A2E590C}" srcId="{9ED65192-57CA-F343-9AA8-D450DF045940}" destId="{50952354-25E2-044C-879F-CCE023DB4622}" srcOrd="1" destOrd="0" parTransId="{1A28C3F8-A2A0-CC40-AADA-6714813A8B19}" sibTransId="{5FAF5039-85CD-7745-A115-4DC0882B61A5}"/>
    <dgm:cxn modelId="{F15FD287-17BB-9E4E-8E9A-F7C328784761}" srcId="{B3EE53CB-E5EC-524C-B473-0BE565F2F3ED}" destId="{355F2219-2F19-7646-806B-79529589148B}" srcOrd="0" destOrd="0" parTransId="{5304207C-9C6D-3645-9320-0B929F1B28B5}" sibTransId="{22D8C1B1-3036-0246-AF5A-F4FA4F2FF06B}"/>
    <dgm:cxn modelId="{2CCCB3F1-F96C-0949-AF9E-88F4408C6C74}" type="presOf" srcId="{5B54752C-AB62-E34E-93C2-1225D3E00346}" destId="{582DDD94-3807-6042-9B20-125B9D030BAC}" srcOrd="0" destOrd="3" presId="urn:microsoft.com/office/officeart/2005/8/layout/hProcess4"/>
    <dgm:cxn modelId="{BAC7B9D6-A384-1442-AC83-52B3C434786F}" type="presOf" srcId="{BF4F6B16-8447-284F-BF9E-996205E4FAD4}" destId="{582DDD94-3807-6042-9B20-125B9D030BAC}" srcOrd="0" destOrd="2" presId="urn:microsoft.com/office/officeart/2005/8/layout/hProcess4"/>
    <dgm:cxn modelId="{1530007C-6190-AC4E-A1A6-EC3E8856B14F}" type="presOf" srcId="{F3DFF21B-CEF4-5447-B0CF-4503639F719C}" destId="{7770ADAF-706C-F149-828F-5000251A836E}" srcOrd="1" destOrd="0" presId="urn:microsoft.com/office/officeart/2005/8/layout/hProcess4"/>
    <dgm:cxn modelId="{64DADB08-657E-C848-894B-EFE0D1A1097B}" srcId="{9ED65192-57CA-F343-9AA8-D450DF045940}" destId="{BF4F6B16-8447-284F-BF9E-996205E4FAD4}" srcOrd="2" destOrd="0" parTransId="{2037553A-385B-5849-A4A5-4143E9BF8B43}" sibTransId="{8D9C0EDD-0AB4-024A-B7B5-CF90CCA8949E}"/>
    <dgm:cxn modelId="{4F659484-BAB2-9644-B187-27F82A1C8CC5}" type="presOf" srcId="{355F2219-2F19-7646-806B-79529589148B}" destId="{34F66799-6582-324A-99F3-24CC85B9BC61}" srcOrd="0" destOrd="0" presId="urn:microsoft.com/office/officeart/2005/8/layout/hProcess4"/>
    <dgm:cxn modelId="{7A6B5E51-4675-C240-BF83-1F5E5F5120D1}" type="presOf" srcId="{64638155-DE44-4C43-AAF1-794D4B4D6D3B}" destId="{3169EE43-2141-5547-B2EE-B179E58026E0}" srcOrd="1" destOrd="0" presId="urn:microsoft.com/office/officeart/2005/8/layout/hProcess4"/>
    <dgm:cxn modelId="{39EA7DA8-DF26-4A41-BFE7-8199409891E5}" type="presOf" srcId="{9ED65192-57CA-F343-9AA8-D450DF045940}" destId="{39EAE5E1-F8B5-9842-9EBF-39341523D60E}" srcOrd="0" destOrd="0" presId="urn:microsoft.com/office/officeart/2005/8/layout/hProcess4"/>
    <dgm:cxn modelId="{13C8A796-55CB-AA40-B52C-B81A53541495}" type="presOf" srcId="{50952354-25E2-044C-879F-CCE023DB4622}" destId="{582DDD94-3807-6042-9B20-125B9D030BAC}" srcOrd="0" destOrd="1" presId="urn:microsoft.com/office/officeart/2005/8/layout/hProcess4"/>
    <dgm:cxn modelId="{E02713E3-AE92-7143-BBF8-51EF41B6006F}" type="presOf" srcId="{50952354-25E2-044C-879F-CCE023DB4622}" destId="{7770ADAF-706C-F149-828F-5000251A836E}" srcOrd="1" destOrd="1" presId="urn:microsoft.com/office/officeart/2005/8/layout/hProcess4"/>
    <dgm:cxn modelId="{B184F8FE-FB26-944C-90C2-165546662CE1}" type="presOf" srcId="{B3EE53CB-E5EC-524C-B473-0BE565F2F3ED}" destId="{6701C9B3-1198-E74A-888D-BB4E9635F0DF}" srcOrd="0" destOrd="0" presId="urn:microsoft.com/office/officeart/2005/8/layout/hProcess4"/>
    <dgm:cxn modelId="{04CAE520-2BD7-1442-BD72-C93A49A84D06}" type="presOf" srcId="{22D8C1B1-3036-0246-AF5A-F4FA4F2FF06B}" destId="{A6F26F67-0243-6145-A9FB-D14A29EE447B}" srcOrd="0" destOrd="0" presId="urn:microsoft.com/office/officeart/2005/8/layout/hProcess4"/>
    <dgm:cxn modelId="{2BB2E37A-6A57-994C-AC95-31F7ED914825}" type="presParOf" srcId="{6701C9B3-1198-E74A-888D-BB4E9635F0DF}" destId="{541F934E-6733-F849-8FA4-67A951D3C196}" srcOrd="0" destOrd="0" presId="urn:microsoft.com/office/officeart/2005/8/layout/hProcess4"/>
    <dgm:cxn modelId="{0153DC93-DF06-CC42-9543-39C0440B6495}" type="presParOf" srcId="{6701C9B3-1198-E74A-888D-BB4E9635F0DF}" destId="{61D1AF67-82DB-154E-8C93-ED22BAFE0EA0}" srcOrd="1" destOrd="0" presId="urn:microsoft.com/office/officeart/2005/8/layout/hProcess4"/>
    <dgm:cxn modelId="{A7122353-C424-D749-8187-16C627EF11AB}" type="presParOf" srcId="{6701C9B3-1198-E74A-888D-BB4E9635F0DF}" destId="{A54875B5-F785-D349-B6DE-E85FDF6634F8}" srcOrd="2" destOrd="0" presId="urn:microsoft.com/office/officeart/2005/8/layout/hProcess4"/>
    <dgm:cxn modelId="{D4069B43-A69F-534D-A22C-60BA8F5E5020}" type="presParOf" srcId="{A54875B5-F785-D349-B6DE-E85FDF6634F8}" destId="{2ECF6D82-AE6C-6440-B5BC-C5DC703E7211}" srcOrd="0" destOrd="0" presId="urn:microsoft.com/office/officeart/2005/8/layout/hProcess4"/>
    <dgm:cxn modelId="{109E9F5F-9712-5D45-8150-BA91D98E67A4}" type="presParOf" srcId="{2ECF6D82-AE6C-6440-B5BC-C5DC703E7211}" destId="{36B5269A-FD3B-D441-A07A-3C1104EF07D1}" srcOrd="0" destOrd="0" presId="urn:microsoft.com/office/officeart/2005/8/layout/hProcess4"/>
    <dgm:cxn modelId="{99C887E4-3FD7-E443-908E-8B4B81C5E028}" type="presParOf" srcId="{2ECF6D82-AE6C-6440-B5BC-C5DC703E7211}" destId="{85A5F48F-8E82-264E-A209-E74C23177B79}" srcOrd="1" destOrd="0" presId="urn:microsoft.com/office/officeart/2005/8/layout/hProcess4"/>
    <dgm:cxn modelId="{E581455E-B9B5-934B-B6B4-73B2A22A2D92}" type="presParOf" srcId="{2ECF6D82-AE6C-6440-B5BC-C5DC703E7211}" destId="{3169EE43-2141-5547-B2EE-B179E58026E0}" srcOrd="2" destOrd="0" presId="urn:microsoft.com/office/officeart/2005/8/layout/hProcess4"/>
    <dgm:cxn modelId="{4FC62E13-62A7-8B42-A08B-10DA1C02E48A}" type="presParOf" srcId="{2ECF6D82-AE6C-6440-B5BC-C5DC703E7211}" destId="{34F66799-6582-324A-99F3-24CC85B9BC61}" srcOrd="3" destOrd="0" presId="urn:microsoft.com/office/officeart/2005/8/layout/hProcess4"/>
    <dgm:cxn modelId="{DB9626D7-CD59-2345-820D-087B443097B1}" type="presParOf" srcId="{2ECF6D82-AE6C-6440-B5BC-C5DC703E7211}" destId="{CC98E488-3186-9748-AF7F-6D1F234B7F36}" srcOrd="4" destOrd="0" presId="urn:microsoft.com/office/officeart/2005/8/layout/hProcess4"/>
    <dgm:cxn modelId="{CAB3F99F-65FD-024D-83F9-E8BA4F0B5330}" type="presParOf" srcId="{A54875B5-F785-D349-B6DE-E85FDF6634F8}" destId="{A6F26F67-0243-6145-A9FB-D14A29EE447B}" srcOrd="1" destOrd="0" presId="urn:microsoft.com/office/officeart/2005/8/layout/hProcess4"/>
    <dgm:cxn modelId="{F4CE86C9-3A68-AF4C-BCC4-FB1F8B1B891C}" type="presParOf" srcId="{A54875B5-F785-D349-B6DE-E85FDF6634F8}" destId="{B040C2AC-5DC8-434A-BAD8-861C94709F71}" srcOrd="2" destOrd="0" presId="urn:microsoft.com/office/officeart/2005/8/layout/hProcess4"/>
    <dgm:cxn modelId="{BCE28E5A-2D79-CF47-B58E-11944A04F22C}" type="presParOf" srcId="{B040C2AC-5DC8-434A-BAD8-861C94709F71}" destId="{8BDB8D32-7EE8-024A-BF37-9FD7D853FFDB}" srcOrd="0" destOrd="0" presId="urn:microsoft.com/office/officeart/2005/8/layout/hProcess4"/>
    <dgm:cxn modelId="{113619AD-C69C-DB43-9841-48DC0E34B998}" type="presParOf" srcId="{B040C2AC-5DC8-434A-BAD8-861C94709F71}" destId="{582DDD94-3807-6042-9B20-125B9D030BAC}" srcOrd="1" destOrd="0" presId="urn:microsoft.com/office/officeart/2005/8/layout/hProcess4"/>
    <dgm:cxn modelId="{8A3B454F-0EC9-1840-9ED9-883930669AA7}" type="presParOf" srcId="{B040C2AC-5DC8-434A-BAD8-861C94709F71}" destId="{7770ADAF-706C-F149-828F-5000251A836E}" srcOrd="2" destOrd="0" presId="urn:microsoft.com/office/officeart/2005/8/layout/hProcess4"/>
    <dgm:cxn modelId="{6E369D4F-5093-854B-B9F3-ED5E7B0BB6B2}" type="presParOf" srcId="{B040C2AC-5DC8-434A-BAD8-861C94709F71}" destId="{39EAE5E1-F8B5-9842-9EBF-39341523D60E}" srcOrd="3" destOrd="0" presId="urn:microsoft.com/office/officeart/2005/8/layout/hProcess4"/>
    <dgm:cxn modelId="{5CB207A5-D1B4-3F47-AE1A-F27710DFF71E}" type="presParOf" srcId="{B040C2AC-5DC8-434A-BAD8-861C94709F71}" destId="{84923C6F-1B8D-AF4B-AFFB-0ABA1E06989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656B461-B050-2148-BC03-26CEFA934E4F}" type="doc">
      <dgm:prSet loTypeId="urn:microsoft.com/office/officeart/2005/8/layout/radial4" loCatId="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2C0C0A-B887-9B46-8521-4D535951F708}">
      <dgm:prSet custT="1"/>
      <dgm:spPr>
        <a:solidFill>
          <a:srgbClr val="000090"/>
        </a:solidFill>
      </dgm:spPr>
      <dgm:t>
        <a:bodyPr/>
        <a:lstStyle/>
        <a:p>
          <a:pPr rtl="0"/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800" dirty="0" smtClean="0">
              <a:solidFill>
                <a:schemeClr val="bg1"/>
              </a:solidFill>
            </a:rPr>
            <a:t>PERSYARATAN PENGAJUAN TANDA DAFTAR TENAGA TEHNIK:</a:t>
          </a:r>
          <a:endParaRPr lang="en-US" sz="1800" dirty="0">
            <a:solidFill>
              <a:schemeClr val="bg1"/>
            </a:solidFill>
          </a:endParaRPr>
        </a:p>
      </dgm:t>
    </dgm:pt>
    <dgm:pt modelId="{8CEC035C-5AF8-EA47-BE0E-631504C28A26}" type="parTrans" cxnId="{05D77477-40DC-9C40-A0EC-F1790D6D7B90}">
      <dgm:prSet/>
      <dgm:spPr/>
      <dgm:t>
        <a:bodyPr/>
        <a:lstStyle/>
        <a:p>
          <a:endParaRPr lang="en-US"/>
        </a:p>
      </dgm:t>
    </dgm:pt>
    <dgm:pt modelId="{DFCAA2A4-2CBD-3740-8B3C-B8D8C9329B8B}" type="sibTrans" cxnId="{05D77477-40DC-9C40-A0EC-F1790D6D7B90}">
      <dgm:prSet/>
      <dgm:spPr/>
      <dgm:t>
        <a:bodyPr/>
        <a:lstStyle/>
        <a:p>
          <a:endParaRPr lang="en-US"/>
        </a:p>
      </dgm:t>
    </dgm:pt>
    <dgm:pt modelId="{04FBA554-C4BE-B849-9C8C-7284773BC0E2}">
      <dgm:prSet/>
      <dgm:spPr/>
      <dgm:t>
        <a:bodyPr/>
        <a:lstStyle/>
        <a:p>
          <a:pPr rtl="0"/>
          <a:r>
            <a:rPr lang="nb-NO" dirty="0" err="1" smtClean="0"/>
            <a:t>Mengisi</a:t>
          </a:r>
          <a:r>
            <a:rPr lang="nb-NO" dirty="0" smtClean="0"/>
            <a:t> </a:t>
          </a:r>
          <a:r>
            <a:rPr lang="nb-NO" dirty="0" err="1" smtClean="0"/>
            <a:t>formulir</a:t>
          </a:r>
          <a:r>
            <a:rPr lang="nb-NO" dirty="0" smtClean="0"/>
            <a:t> </a:t>
          </a:r>
          <a:r>
            <a:rPr lang="nb-NO" dirty="0" err="1" smtClean="0"/>
            <a:t>permohonan</a:t>
          </a:r>
          <a:r>
            <a:rPr lang="nb-NO" dirty="0" smtClean="0"/>
            <a:t> </a:t>
          </a:r>
          <a:endParaRPr lang="nb-NO" dirty="0"/>
        </a:p>
      </dgm:t>
    </dgm:pt>
    <dgm:pt modelId="{035996F9-C86A-2147-B578-118A38900CF0}" type="parTrans" cxnId="{95EC8CD4-A2AC-0940-B8F2-ACC53127FB06}">
      <dgm:prSet/>
      <dgm:spPr/>
      <dgm:t>
        <a:bodyPr/>
        <a:lstStyle/>
        <a:p>
          <a:endParaRPr lang="en-US"/>
        </a:p>
      </dgm:t>
    </dgm:pt>
    <dgm:pt modelId="{9A39DE51-A314-444A-A4A2-304833767A2B}" type="sibTrans" cxnId="{95EC8CD4-A2AC-0940-B8F2-ACC53127FB06}">
      <dgm:prSet/>
      <dgm:spPr/>
      <dgm:t>
        <a:bodyPr/>
        <a:lstStyle/>
        <a:p>
          <a:endParaRPr lang="en-US"/>
        </a:p>
      </dgm:t>
    </dgm:pt>
    <dgm:pt modelId="{D1286D57-BAA6-BA43-8104-55E023B7A4CC}">
      <dgm:prSet/>
      <dgm:spPr/>
      <dgm:t>
        <a:bodyPr/>
        <a:lstStyle/>
        <a:p>
          <a:pPr rtl="0"/>
          <a:r>
            <a:rPr lang="hu-HU" dirty="0" smtClean="0"/>
            <a:t>Menyerahkan rekaman SKA atau SKT;</a:t>
          </a:r>
          <a:endParaRPr lang="hu-HU" dirty="0"/>
        </a:p>
      </dgm:t>
    </dgm:pt>
    <dgm:pt modelId="{9E646063-A2F5-6A41-98FF-BABBACB72F44}" type="parTrans" cxnId="{3ABCEA81-57C5-6642-9382-8B1EB64D9526}">
      <dgm:prSet/>
      <dgm:spPr/>
      <dgm:t>
        <a:bodyPr/>
        <a:lstStyle/>
        <a:p>
          <a:endParaRPr lang="en-US"/>
        </a:p>
      </dgm:t>
    </dgm:pt>
    <dgm:pt modelId="{3771DD4A-98F6-104E-8DB0-915A10E98A62}" type="sibTrans" cxnId="{3ABCEA81-57C5-6642-9382-8B1EB64D9526}">
      <dgm:prSet/>
      <dgm:spPr/>
      <dgm:t>
        <a:bodyPr/>
        <a:lstStyle/>
        <a:p>
          <a:endParaRPr lang="en-US"/>
        </a:p>
      </dgm:t>
    </dgm:pt>
    <dgm:pt modelId="{AAA62E94-85FF-5341-A9EA-92D51BDAB2A7}">
      <dgm:prSet/>
      <dgm:spPr>
        <a:solidFill>
          <a:srgbClr val="008000"/>
        </a:solidFill>
      </dgm:spPr>
      <dgm:t>
        <a:bodyPr/>
        <a:lstStyle/>
        <a:p>
          <a:pPr rtl="0"/>
          <a:r>
            <a:rPr lang="hu-HU" dirty="0" smtClean="0"/>
            <a:t>Menyerahkan daftar riwayat hidup; </a:t>
          </a:r>
          <a:endParaRPr lang="hu-HU" dirty="0"/>
        </a:p>
      </dgm:t>
    </dgm:pt>
    <dgm:pt modelId="{367D5EB3-C58C-2540-86E5-CE8A228F9EF0}" type="parTrans" cxnId="{A0094868-D300-0A42-85AE-527D3848EE3E}">
      <dgm:prSet/>
      <dgm:spPr/>
      <dgm:t>
        <a:bodyPr/>
        <a:lstStyle/>
        <a:p>
          <a:endParaRPr lang="en-US"/>
        </a:p>
      </dgm:t>
    </dgm:pt>
    <dgm:pt modelId="{B9DAFE34-02CD-5D41-80FC-7700CB28FCB0}" type="sibTrans" cxnId="{A0094868-D300-0A42-85AE-527D3848EE3E}">
      <dgm:prSet/>
      <dgm:spPr/>
      <dgm:t>
        <a:bodyPr/>
        <a:lstStyle/>
        <a:p>
          <a:endParaRPr lang="en-US"/>
        </a:p>
      </dgm:t>
    </dgm:pt>
    <dgm:pt modelId="{2C1DED1A-15AC-2D4D-8232-CD93E333A38B}">
      <dgm:prSet/>
      <dgm:spPr/>
      <dgm:t>
        <a:bodyPr/>
        <a:lstStyle/>
        <a:p>
          <a:pPr rtl="0"/>
          <a:r>
            <a:rPr lang="hu-HU" dirty="0" smtClean="0"/>
            <a:t>Menyerahkan rekaman KTP</a:t>
          </a:r>
          <a:endParaRPr lang="hu-HU" dirty="0"/>
        </a:p>
      </dgm:t>
    </dgm:pt>
    <dgm:pt modelId="{FE99885C-2C30-6843-99AE-504D872A98FF}" type="parTrans" cxnId="{7B5575FD-CF75-D04E-9602-446FAAD8BB18}">
      <dgm:prSet/>
      <dgm:spPr/>
      <dgm:t>
        <a:bodyPr/>
        <a:lstStyle/>
        <a:p>
          <a:endParaRPr lang="en-US"/>
        </a:p>
      </dgm:t>
    </dgm:pt>
    <dgm:pt modelId="{7323FF9D-2994-A946-B8A5-DC96F099894E}" type="sibTrans" cxnId="{7B5575FD-CF75-D04E-9602-446FAAD8BB18}">
      <dgm:prSet/>
      <dgm:spPr/>
      <dgm:t>
        <a:bodyPr/>
        <a:lstStyle/>
        <a:p>
          <a:endParaRPr lang="en-US"/>
        </a:p>
      </dgm:t>
    </dgm:pt>
    <dgm:pt modelId="{2B303A28-CB6D-E942-A145-C4DF8419B9C3}" type="pres">
      <dgm:prSet presAssocID="{6656B461-B050-2148-BC03-26CEFA934E4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C04E2C-FC58-4047-B329-4FE52006F7C5}" type="pres">
      <dgm:prSet presAssocID="{8A2C0C0A-B887-9B46-8521-4D535951F708}" presName="centerShape" presStyleLbl="node0" presStyleIdx="0" presStyleCnt="1"/>
      <dgm:spPr/>
      <dgm:t>
        <a:bodyPr/>
        <a:lstStyle/>
        <a:p>
          <a:endParaRPr lang="en-US"/>
        </a:p>
      </dgm:t>
    </dgm:pt>
    <dgm:pt modelId="{52EB0C34-5D15-2044-9CBB-6DBEFD17FDA6}" type="pres">
      <dgm:prSet presAssocID="{035996F9-C86A-2147-B578-118A38900CF0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4CCD6580-1947-6E42-8167-74BE8595AF7C}" type="pres">
      <dgm:prSet presAssocID="{04FBA554-C4BE-B849-9C8C-7284773BC0E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23433-96DD-1841-A492-0EF00E78AB48}" type="pres">
      <dgm:prSet presAssocID="{9E646063-A2F5-6A41-98FF-BABBACB72F44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EED47A23-D59C-9043-9C66-3BE0B8FA3433}" type="pres">
      <dgm:prSet presAssocID="{D1286D57-BAA6-BA43-8104-55E023B7A4C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30D89-531F-9D43-BDD9-44D56C972E7C}" type="pres">
      <dgm:prSet presAssocID="{367D5EB3-C58C-2540-86E5-CE8A228F9EF0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6EC85ECE-875E-1148-8D66-B3DFED7125F0}" type="pres">
      <dgm:prSet presAssocID="{AAA62E94-85FF-5341-A9EA-92D51BDAB2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A6B82-6A98-5347-8B91-EF940BC919E2}" type="pres">
      <dgm:prSet presAssocID="{FE99885C-2C30-6843-99AE-504D872A98FF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D79603DC-66A9-AA4E-876B-C543707168E6}" type="pres">
      <dgm:prSet presAssocID="{2C1DED1A-15AC-2D4D-8232-CD93E333A38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0C5269-838F-D24E-B039-099BA94A187A}" type="presOf" srcId="{FE99885C-2C30-6843-99AE-504D872A98FF}" destId="{EDBA6B82-6A98-5347-8B91-EF940BC919E2}" srcOrd="0" destOrd="0" presId="urn:microsoft.com/office/officeart/2005/8/layout/radial4"/>
    <dgm:cxn modelId="{ED0B1193-62A3-D942-BDC5-BD267165B855}" type="presOf" srcId="{AAA62E94-85FF-5341-A9EA-92D51BDAB2A7}" destId="{6EC85ECE-875E-1148-8D66-B3DFED7125F0}" srcOrd="0" destOrd="0" presId="urn:microsoft.com/office/officeart/2005/8/layout/radial4"/>
    <dgm:cxn modelId="{A0094868-D300-0A42-85AE-527D3848EE3E}" srcId="{8A2C0C0A-B887-9B46-8521-4D535951F708}" destId="{AAA62E94-85FF-5341-A9EA-92D51BDAB2A7}" srcOrd="2" destOrd="0" parTransId="{367D5EB3-C58C-2540-86E5-CE8A228F9EF0}" sibTransId="{B9DAFE34-02CD-5D41-80FC-7700CB28FCB0}"/>
    <dgm:cxn modelId="{30A6F854-EB2C-CC4D-9E0D-60B962BE6054}" type="presOf" srcId="{367D5EB3-C58C-2540-86E5-CE8A228F9EF0}" destId="{9B830D89-531F-9D43-BDD9-44D56C972E7C}" srcOrd="0" destOrd="0" presId="urn:microsoft.com/office/officeart/2005/8/layout/radial4"/>
    <dgm:cxn modelId="{05D77477-40DC-9C40-A0EC-F1790D6D7B90}" srcId="{6656B461-B050-2148-BC03-26CEFA934E4F}" destId="{8A2C0C0A-B887-9B46-8521-4D535951F708}" srcOrd="0" destOrd="0" parTransId="{8CEC035C-5AF8-EA47-BE0E-631504C28A26}" sibTransId="{DFCAA2A4-2CBD-3740-8B3C-B8D8C9329B8B}"/>
    <dgm:cxn modelId="{90DBD263-C8C3-EC48-94A8-6950C1062F54}" type="presOf" srcId="{6656B461-B050-2148-BC03-26CEFA934E4F}" destId="{2B303A28-CB6D-E942-A145-C4DF8419B9C3}" srcOrd="0" destOrd="0" presId="urn:microsoft.com/office/officeart/2005/8/layout/radial4"/>
    <dgm:cxn modelId="{E91BE4B4-3D81-634B-B414-9D08CCCA1D89}" type="presOf" srcId="{2C1DED1A-15AC-2D4D-8232-CD93E333A38B}" destId="{D79603DC-66A9-AA4E-876B-C543707168E6}" srcOrd="0" destOrd="0" presId="urn:microsoft.com/office/officeart/2005/8/layout/radial4"/>
    <dgm:cxn modelId="{BFEAC51B-4506-0345-829E-5E8E7374295E}" type="presOf" srcId="{035996F9-C86A-2147-B578-118A38900CF0}" destId="{52EB0C34-5D15-2044-9CBB-6DBEFD17FDA6}" srcOrd="0" destOrd="0" presId="urn:microsoft.com/office/officeart/2005/8/layout/radial4"/>
    <dgm:cxn modelId="{51BDF56B-9260-D54D-83B3-C578A2A22073}" type="presOf" srcId="{D1286D57-BAA6-BA43-8104-55E023B7A4CC}" destId="{EED47A23-D59C-9043-9C66-3BE0B8FA3433}" srcOrd="0" destOrd="0" presId="urn:microsoft.com/office/officeart/2005/8/layout/radial4"/>
    <dgm:cxn modelId="{BD8AD6A0-9FC0-EB41-8E00-91C435A164F1}" type="presOf" srcId="{8A2C0C0A-B887-9B46-8521-4D535951F708}" destId="{20C04E2C-FC58-4047-B329-4FE52006F7C5}" srcOrd="0" destOrd="0" presId="urn:microsoft.com/office/officeart/2005/8/layout/radial4"/>
    <dgm:cxn modelId="{95EC8CD4-A2AC-0940-B8F2-ACC53127FB06}" srcId="{8A2C0C0A-B887-9B46-8521-4D535951F708}" destId="{04FBA554-C4BE-B849-9C8C-7284773BC0E2}" srcOrd="0" destOrd="0" parTransId="{035996F9-C86A-2147-B578-118A38900CF0}" sibTransId="{9A39DE51-A314-444A-A4A2-304833767A2B}"/>
    <dgm:cxn modelId="{3ABCEA81-57C5-6642-9382-8B1EB64D9526}" srcId="{8A2C0C0A-B887-9B46-8521-4D535951F708}" destId="{D1286D57-BAA6-BA43-8104-55E023B7A4CC}" srcOrd="1" destOrd="0" parTransId="{9E646063-A2F5-6A41-98FF-BABBACB72F44}" sibTransId="{3771DD4A-98F6-104E-8DB0-915A10E98A62}"/>
    <dgm:cxn modelId="{9075F3D6-C03E-6B40-BE35-0296C89D7401}" type="presOf" srcId="{9E646063-A2F5-6A41-98FF-BABBACB72F44}" destId="{49723433-96DD-1841-A492-0EF00E78AB48}" srcOrd="0" destOrd="0" presId="urn:microsoft.com/office/officeart/2005/8/layout/radial4"/>
    <dgm:cxn modelId="{8DDF25BE-4FC8-3849-8AFC-6BC374528B2D}" type="presOf" srcId="{04FBA554-C4BE-B849-9C8C-7284773BC0E2}" destId="{4CCD6580-1947-6E42-8167-74BE8595AF7C}" srcOrd="0" destOrd="0" presId="urn:microsoft.com/office/officeart/2005/8/layout/radial4"/>
    <dgm:cxn modelId="{7B5575FD-CF75-D04E-9602-446FAAD8BB18}" srcId="{8A2C0C0A-B887-9B46-8521-4D535951F708}" destId="{2C1DED1A-15AC-2D4D-8232-CD93E333A38B}" srcOrd="3" destOrd="0" parTransId="{FE99885C-2C30-6843-99AE-504D872A98FF}" sibTransId="{7323FF9D-2994-A946-B8A5-DC96F099894E}"/>
    <dgm:cxn modelId="{DDE20208-ACEA-DB48-83B2-428FCA104D63}" type="presParOf" srcId="{2B303A28-CB6D-E942-A145-C4DF8419B9C3}" destId="{20C04E2C-FC58-4047-B329-4FE52006F7C5}" srcOrd="0" destOrd="0" presId="urn:microsoft.com/office/officeart/2005/8/layout/radial4"/>
    <dgm:cxn modelId="{F994FD4C-2992-F24C-900E-C7DB9EB176C3}" type="presParOf" srcId="{2B303A28-CB6D-E942-A145-C4DF8419B9C3}" destId="{52EB0C34-5D15-2044-9CBB-6DBEFD17FDA6}" srcOrd="1" destOrd="0" presId="urn:microsoft.com/office/officeart/2005/8/layout/radial4"/>
    <dgm:cxn modelId="{2BF3BB3B-AAEF-3148-837B-D3046871118E}" type="presParOf" srcId="{2B303A28-CB6D-E942-A145-C4DF8419B9C3}" destId="{4CCD6580-1947-6E42-8167-74BE8595AF7C}" srcOrd="2" destOrd="0" presId="urn:microsoft.com/office/officeart/2005/8/layout/radial4"/>
    <dgm:cxn modelId="{0FEEDB30-D825-794E-A82E-0A72F9C941EF}" type="presParOf" srcId="{2B303A28-CB6D-E942-A145-C4DF8419B9C3}" destId="{49723433-96DD-1841-A492-0EF00E78AB48}" srcOrd="3" destOrd="0" presId="urn:microsoft.com/office/officeart/2005/8/layout/radial4"/>
    <dgm:cxn modelId="{6B561E95-B45A-BB4B-9F19-0C14E0350D42}" type="presParOf" srcId="{2B303A28-CB6D-E942-A145-C4DF8419B9C3}" destId="{EED47A23-D59C-9043-9C66-3BE0B8FA3433}" srcOrd="4" destOrd="0" presId="urn:microsoft.com/office/officeart/2005/8/layout/radial4"/>
    <dgm:cxn modelId="{0DE38993-6AF0-0D4F-B6B8-32C68E122748}" type="presParOf" srcId="{2B303A28-CB6D-E942-A145-C4DF8419B9C3}" destId="{9B830D89-531F-9D43-BDD9-44D56C972E7C}" srcOrd="5" destOrd="0" presId="urn:microsoft.com/office/officeart/2005/8/layout/radial4"/>
    <dgm:cxn modelId="{0425C874-59DB-7C41-9745-B3B9F4516351}" type="presParOf" srcId="{2B303A28-CB6D-E942-A145-C4DF8419B9C3}" destId="{6EC85ECE-875E-1148-8D66-B3DFED7125F0}" srcOrd="6" destOrd="0" presId="urn:microsoft.com/office/officeart/2005/8/layout/radial4"/>
    <dgm:cxn modelId="{46104908-FC67-E742-9D92-EE753C996C25}" type="presParOf" srcId="{2B303A28-CB6D-E942-A145-C4DF8419B9C3}" destId="{EDBA6B82-6A98-5347-8B91-EF940BC919E2}" srcOrd="7" destOrd="0" presId="urn:microsoft.com/office/officeart/2005/8/layout/radial4"/>
    <dgm:cxn modelId="{9EBEF7B9-70EB-664D-A5F7-AA26A0133E44}" type="presParOf" srcId="{2B303A28-CB6D-E942-A145-C4DF8419B9C3}" destId="{D79603DC-66A9-AA4E-876B-C543707168E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E359F62-30B4-AE4E-AB13-8209E9489B3B}" type="doc">
      <dgm:prSet loTypeId="urn:microsoft.com/office/officeart/2005/8/layout/vList2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976747-EBF8-B94C-B7A0-2E675CBE9AD7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dirty="0" smtClean="0"/>
            <a:t>8.IZIN GALIAN UTILITAS – 15 HK </a:t>
          </a:r>
          <a:endParaRPr lang="en-US" dirty="0"/>
        </a:p>
      </dgm:t>
    </dgm:pt>
    <dgm:pt modelId="{3FA097B2-77BF-834B-AD52-108CA05E4F2C}" type="parTrans" cxnId="{0C2962CC-4304-2048-B699-E379A04EDB57}">
      <dgm:prSet/>
      <dgm:spPr/>
      <dgm:t>
        <a:bodyPr/>
        <a:lstStyle/>
        <a:p>
          <a:endParaRPr lang="en-US"/>
        </a:p>
      </dgm:t>
    </dgm:pt>
    <dgm:pt modelId="{08A37704-E3C6-7046-9565-6DF86266458B}" type="sibTrans" cxnId="{0C2962CC-4304-2048-B699-E379A04EDB57}">
      <dgm:prSet/>
      <dgm:spPr/>
      <dgm:t>
        <a:bodyPr/>
        <a:lstStyle/>
        <a:p>
          <a:endParaRPr lang="en-US"/>
        </a:p>
      </dgm:t>
    </dgm:pt>
    <dgm:pt modelId="{A496BB74-8D78-9544-BA5C-CE70D3467587}" type="pres">
      <dgm:prSet presAssocID="{FE359F62-30B4-AE4E-AB13-8209E9489B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51155D-FC37-A446-A604-A97161D07DE5}" type="pres">
      <dgm:prSet presAssocID="{19976747-EBF8-B94C-B7A0-2E675CBE9AD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EE9C90-9F46-C84E-9C87-650EADE591EF}" type="presOf" srcId="{19976747-EBF8-B94C-B7A0-2E675CBE9AD7}" destId="{3251155D-FC37-A446-A604-A97161D07DE5}" srcOrd="0" destOrd="0" presId="urn:microsoft.com/office/officeart/2005/8/layout/vList2"/>
    <dgm:cxn modelId="{79130A74-297A-5B4F-925E-8D734DD2E6F3}" type="presOf" srcId="{FE359F62-30B4-AE4E-AB13-8209E9489B3B}" destId="{A496BB74-8D78-9544-BA5C-CE70D3467587}" srcOrd="0" destOrd="0" presId="urn:microsoft.com/office/officeart/2005/8/layout/vList2"/>
    <dgm:cxn modelId="{0C2962CC-4304-2048-B699-E379A04EDB57}" srcId="{FE359F62-30B4-AE4E-AB13-8209E9489B3B}" destId="{19976747-EBF8-B94C-B7A0-2E675CBE9AD7}" srcOrd="0" destOrd="0" parTransId="{3FA097B2-77BF-834B-AD52-108CA05E4F2C}" sibTransId="{08A37704-E3C6-7046-9565-6DF86266458B}"/>
    <dgm:cxn modelId="{CA3E1BDC-7F47-BD40-95EE-B7B491ADF76B}" type="presParOf" srcId="{A496BB74-8D78-9544-BA5C-CE70D3467587}" destId="{3251155D-FC37-A446-A604-A97161D07DE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9EB2E6-6D63-B545-BA3E-3464540F216A}" type="doc">
      <dgm:prSet loTypeId="urn:microsoft.com/office/officeart/2005/8/layout/matrix1" loCatId="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E57876A-BBFB-884D-95A6-7A57615F532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800" dirty="0" err="1" smtClean="0"/>
            <a:t>Izin</a:t>
          </a:r>
          <a:r>
            <a:rPr lang="en-US" sz="2800" dirty="0" smtClean="0"/>
            <a:t> </a:t>
          </a:r>
          <a:r>
            <a:rPr lang="en-US" sz="2800" dirty="0" err="1" smtClean="0"/>
            <a:t>Prinsip</a:t>
          </a:r>
          <a:r>
            <a:rPr lang="en-US" sz="2800" dirty="0" smtClean="0"/>
            <a:t> (IP)</a:t>
          </a:r>
        </a:p>
        <a:p>
          <a:r>
            <a:rPr lang="en-US" sz="2800" dirty="0" err="1" smtClean="0"/>
            <a:t>IzinLokasi</a:t>
          </a:r>
          <a:r>
            <a:rPr lang="en-US" sz="2800" dirty="0" smtClean="0"/>
            <a:t> (IL)</a:t>
          </a:r>
          <a:endParaRPr lang="en-US" sz="2800" dirty="0"/>
        </a:p>
      </dgm:t>
    </dgm:pt>
    <dgm:pt modelId="{916EFCD4-8A17-5543-9A21-10D7FF2DEEDB}" type="parTrans" cxnId="{A44787CC-7964-9841-A6A8-6F250E6A2C57}">
      <dgm:prSet/>
      <dgm:spPr/>
      <dgm:t>
        <a:bodyPr/>
        <a:lstStyle/>
        <a:p>
          <a:endParaRPr lang="en-US"/>
        </a:p>
      </dgm:t>
    </dgm:pt>
    <dgm:pt modelId="{53E27B02-5DB6-BB49-9F3B-E47593DD9545}" type="sibTrans" cxnId="{A44787CC-7964-9841-A6A8-6F250E6A2C57}">
      <dgm:prSet/>
      <dgm:spPr/>
      <dgm:t>
        <a:bodyPr/>
        <a:lstStyle/>
        <a:p>
          <a:endParaRPr lang="en-US"/>
        </a:p>
      </dgm:t>
    </dgm:pt>
    <dgm:pt modelId="{3DEEA0AF-7071-C242-B0F9-6DAF25244627}">
      <dgm:prSet phldrT="[Text]"/>
      <dgm:spPr>
        <a:solidFill>
          <a:srgbClr val="3366FF"/>
        </a:solidFill>
      </dgm:spPr>
      <dgm:t>
        <a:bodyPr/>
        <a:lstStyle/>
        <a:p>
          <a:endParaRPr lang="en-US" dirty="0" smtClean="0"/>
        </a:p>
        <a:p>
          <a:r>
            <a:rPr lang="en-US" dirty="0" smtClean="0"/>
            <a:t>IP </a:t>
          </a:r>
          <a:r>
            <a:rPr lang="en-US" dirty="0" err="1" smtClean="0"/>
            <a:t>adalah</a:t>
          </a:r>
          <a:r>
            <a:rPr lang="en-US" dirty="0" smtClean="0"/>
            <a:t> </a:t>
          </a:r>
          <a:r>
            <a:rPr lang="en-US" dirty="0" err="1" smtClean="0"/>
            <a:t>Izin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diberikan</a:t>
          </a:r>
          <a:r>
            <a:rPr lang="en-US" dirty="0" smtClean="0"/>
            <a:t> </a:t>
          </a:r>
          <a:r>
            <a:rPr lang="en-US" dirty="0" err="1" smtClean="0"/>
            <a:t>kepada</a:t>
          </a:r>
          <a:r>
            <a:rPr lang="en-US" dirty="0" smtClean="0"/>
            <a:t> </a:t>
          </a:r>
          <a:r>
            <a:rPr lang="en-US" dirty="0" err="1" smtClean="0"/>
            <a:t>suatu</a:t>
          </a:r>
          <a:r>
            <a:rPr lang="en-US" dirty="0" smtClean="0"/>
            <a:t> </a:t>
          </a:r>
          <a:r>
            <a:rPr lang="en-US" dirty="0" err="1" smtClean="0"/>
            <a:t>kegiatan</a:t>
          </a:r>
          <a:r>
            <a:rPr lang="en-US" dirty="0" smtClean="0"/>
            <a:t> yang </a:t>
          </a:r>
          <a:r>
            <a:rPr lang="en-US" dirty="0" err="1" smtClean="0"/>
            <a:t>diperkenankan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beroperasi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luasan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atas</a:t>
          </a:r>
          <a:r>
            <a:rPr lang="en-US" dirty="0" smtClean="0"/>
            <a:t> 10.000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tujuan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menjamin</a:t>
          </a:r>
          <a:r>
            <a:rPr lang="en-US" dirty="0" smtClean="0"/>
            <a:t> </a:t>
          </a:r>
          <a:r>
            <a:rPr lang="en-US" dirty="0" err="1" smtClean="0"/>
            <a:t>bahwa</a:t>
          </a:r>
          <a:r>
            <a:rPr lang="en-US" dirty="0" smtClean="0"/>
            <a:t> </a:t>
          </a:r>
          <a:r>
            <a:rPr lang="en-US" dirty="0" err="1" smtClean="0"/>
            <a:t>pemanfaatan</a:t>
          </a:r>
          <a:r>
            <a:rPr lang="en-US" dirty="0" smtClean="0"/>
            <a:t> </a:t>
          </a:r>
          <a:r>
            <a:rPr lang="en-US" dirty="0" err="1" smtClean="0"/>
            <a:t>tanah</a:t>
          </a:r>
          <a:r>
            <a:rPr lang="en-US" dirty="0" smtClean="0"/>
            <a:t> </a:t>
          </a:r>
          <a:r>
            <a:rPr lang="en-US" dirty="0" err="1" smtClean="0"/>
            <a:t>tersebut</a:t>
          </a:r>
          <a:r>
            <a:rPr lang="en-US" dirty="0" smtClean="0"/>
            <a:t> </a:t>
          </a:r>
          <a:r>
            <a:rPr lang="en-US" dirty="0" err="1" smtClean="0"/>
            <a:t>sesuai</a:t>
          </a:r>
          <a:r>
            <a:rPr lang="en-US" dirty="0" smtClean="0"/>
            <a:t> </a:t>
          </a:r>
          <a:r>
            <a:rPr lang="en-US" dirty="0" err="1" smtClean="0"/>
            <a:t>peruntukan</a:t>
          </a:r>
          <a:r>
            <a:rPr lang="en-US" dirty="0" smtClean="0"/>
            <a:t> yang </a:t>
          </a:r>
          <a:r>
            <a:rPr lang="en-US" dirty="0" err="1" smtClean="0"/>
            <a:t>ditetapkan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rencana</a:t>
          </a:r>
          <a:r>
            <a:rPr lang="en-US" dirty="0" smtClean="0"/>
            <a:t> </a:t>
          </a:r>
          <a:r>
            <a:rPr lang="en-US" dirty="0" err="1" smtClean="0"/>
            <a:t>tata</a:t>
          </a:r>
          <a:r>
            <a:rPr lang="en-US" dirty="0" smtClean="0"/>
            <a:t> </a:t>
          </a:r>
          <a:r>
            <a:rPr lang="en-US" dirty="0" err="1" smtClean="0"/>
            <a:t>ruang</a:t>
          </a:r>
          <a:endParaRPr lang="en-US" dirty="0" smtClean="0"/>
        </a:p>
        <a:p>
          <a:endParaRPr lang="en-US" dirty="0" smtClean="0"/>
        </a:p>
        <a:p>
          <a:r>
            <a:rPr lang="en-US" dirty="0" smtClean="0"/>
            <a:t>IL </a:t>
          </a:r>
          <a:r>
            <a:rPr lang="en-US" dirty="0" err="1" smtClean="0"/>
            <a:t>adalah</a:t>
          </a:r>
          <a:r>
            <a:rPr lang="en-US" dirty="0" smtClean="0"/>
            <a:t> </a:t>
          </a:r>
          <a:r>
            <a:rPr lang="en-US" dirty="0" err="1" smtClean="0"/>
            <a:t>izin</a:t>
          </a:r>
          <a:r>
            <a:rPr lang="en-US" dirty="0" smtClean="0"/>
            <a:t> </a:t>
          </a:r>
          <a:r>
            <a:rPr lang="en-US" dirty="0" err="1" smtClean="0"/>
            <a:t>peruntukan</a:t>
          </a:r>
          <a:r>
            <a:rPr lang="en-US" dirty="0" smtClean="0"/>
            <a:t> </a:t>
          </a:r>
          <a:r>
            <a:rPr lang="en-US" dirty="0" err="1" smtClean="0"/>
            <a:t>penggunaan</a:t>
          </a:r>
          <a:r>
            <a:rPr lang="en-US" dirty="0" smtClean="0"/>
            <a:t> </a:t>
          </a:r>
          <a:r>
            <a:rPr lang="en-US" dirty="0" err="1" smtClean="0"/>
            <a:t>tanah</a:t>
          </a:r>
          <a:r>
            <a:rPr lang="en-US" dirty="0" smtClean="0"/>
            <a:t> yang </a:t>
          </a:r>
          <a:r>
            <a:rPr lang="en-US" dirty="0" err="1" smtClean="0"/>
            <a:t>wajib</a:t>
          </a:r>
          <a:r>
            <a:rPr lang="en-US" dirty="0" smtClean="0"/>
            <a:t> </a:t>
          </a:r>
          <a:r>
            <a:rPr lang="en-US" dirty="0" err="1" smtClean="0"/>
            <a:t>dimiliki</a:t>
          </a:r>
          <a:r>
            <a:rPr lang="en-US" dirty="0" smtClean="0"/>
            <a:t> </a:t>
          </a:r>
          <a:r>
            <a:rPr lang="en-US" dirty="0" err="1" smtClean="0"/>
            <a:t>perusahaan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memperoleh</a:t>
          </a:r>
          <a:r>
            <a:rPr lang="en-US" dirty="0" smtClean="0"/>
            <a:t> </a:t>
          </a:r>
          <a:r>
            <a:rPr lang="en-US" dirty="0" err="1" smtClean="0"/>
            <a:t>tanah</a:t>
          </a:r>
          <a:r>
            <a:rPr lang="en-US" dirty="0" smtClean="0"/>
            <a:t> yang </a:t>
          </a:r>
          <a:r>
            <a:rPr lang="en-US" dirty="0" err="1" smtClean="0"/>
            <a:t>diperlukan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rangka</a:t>
          </a:r>
          <a:r>
            <a:rPr lang="en-US" dirty="0" smtClean="0"/>
            <a:t> </a:t>
          </a:r>
          <a:r>
            <a:rPr lang="en-US" dirty="0" err="1" smtClean="0"/>
            <a:t>penanaman</a:t>
          </a:r>
          <a:r>
            <a:rPr lang="en-US" dirty="0" smtClean="0"/>
            <a:t> modal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luasan</a:t>
          </a:r>
          <a:r>
            <a:rPr lang="en-US" dirty="0" smtClean="0"/>
            <a:t> </a:t>
          </a:r>
          <a:r>
            <a:rPr lang="en-US" dirty="0" err="1" smtClean="0"/>
            <a:t>diatas</a:t>
          </a:r>
          <a:r>
            <a:rPr lang="en-US" dirty="0" smtClean="0"/>
            <a:t> 10.000 m2 (1 </a:t>
          </a:r>
          <a:r>
            <a:rPr lang="en-US" dirty="0" err="1" smtClean="0"/>
            <a:t>hektar</a:t>
          </a:r>
          <a:r>
            <a:rPr lang="en-US" dirty="0" smtClean="0"/>
            <a:t>) </a:t>
          </a:r>
          <a:endParaRPr lang="en-US" dirty="0"/>
        </a:p>
      </dgm:t>
    </dgm:pt>
    <dgm:pt modelId="{644F1B7D-F334-C24D-9B51-C463693E4DC0}" type="parTrans" cxnId="{D724099B-DEF5-C840-8321-EB06C4EACCE0}">
      <dgm:prSet/>
      <dgm:spPr/>
      <dgm:t>
        <a:bodyPr/>
        <a:lstStyle/>
        <a:p>
          <a:endParaRPr lang="en-US"/>
        </a:p>
      </dgm:t>
    </dgm:pt>
    <dgm:pt modelId="{9F5C14A2-FD58-6841-8A36-5447738D91BB}" type="sibTrans" cxnId="{D724099B-DEF5-C840-8321-EB06C4EACCE0}">
      <dgm:prSet/>
      <dgm:spPr/>
      <dgm:t>
        <a:bodyPr/>
        <a:lstStyle/>
        <a:p>
          <a:endParaRPr lang="en-US"/>
        </a:p>
      </dgm:t>
    </dgm:pt>
    <dgm:pt modelId="{40D4C2DA-57F3-C64A-94B4-B51E519639EC}">
      <dgm:prSet phldrT="[Text]"/>
      <dgm:spPr/>
      <dgm:t>
        <a:bodyPr/>
        <a:lstStyle/>
        <a:p>
          <a:r>
            <a:rPr lang="en-US" dirty="0" err="1" smtClean="0"/>
            <a:t>Apabila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kurun</a:t>
          </a:r>
          <a:r>
            <a:rPr lang="en-US" dirty="0" smtClean="0"/>
            <a:t> </a:t>
          </a:r>
          <a:r>
            <a:rPr lang="en-US" dirty="0" err="1" smtClean="0"/>
            <a:t>waktu</a:t>
          </a:r>
          <a:r>
            <a:rPr lang="en-US" dirty="0" smtClean="0"/>
            <a:t> 1 (</a:t>
          </a:r>
          <a:r>
            <a:rPr lang="en-US" dirty="0" err="1" smtClean="0"/>
            <a:t>satu</a:t>
          </a:r>
          <a:r>
            <a:rPr lang="en-US" dirty="0" smtClean="0"/>
            <a:t>) </a:t>
          </a:r>
          <a:r>
            <a:rPr lang="en-US" dirty="0" err="1" smtClean="0"/>
            <a:t>tahun</a:t>
          </a:r>
          <a:r>
            <a:rPr lang="en-US" dirty="0" smtClean="0"/>
            <a:t> </a:t>
          </a:r>
          <a:r>
            <a:rPr lang="en-US" dirty="0" err="1" smtClean="0"/>
            <a:t>sejak</a:t>
          </a:r>
          <a:r>
            <a:rPr lang="en-US" dirty="0" smtClean="0"/>
            <a:t> IP </a:t>
          </a:r>
          <a:r>
            <a:rPr lang="en-US" dirty="0" err="1" smtClean="0"/>
            <a:t>sebagaimana</a:t>
          </a:r>
          <a:r>
            <a:rPr lang="en-US" dirty="0" smtClean="0"/>
            <a:t> </a:t>
          </a:r>
          <a:r>
            <a:rPr lang="en-US" dirty="0" err="1" smtClean="0"/>
            <a:t>dimaksud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ayat</a:t>
          </a:r>
          <a:r>
            <a:rPr lang="en-US" dirty="0" smtClean="0"/>
            <a:t> (1) </a:t>
          </a:r>
          <a:r>
            <a:rPr lang="en-US" dirty="0" err="1" smtClean="0"/>
            <a:t>ditetapkan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belum</a:t>
          </a:r>
          <a:r>
            <a:rPr lang="en-US" dirty="0" smtClean="0"/>
            <a:t> </a:t>
          </a:r>
          <a:r>
            <a:rPr lang="en-US" dirty="0" err="1" smtClean="0"/>
            <a:t>memproses</a:t>
          </a:r>
          <a:r>
            <a:rPr lang="en-US" dirty="0" smtClean="0"/>
            <a:t> IL, </a:t>
          </a:r>
          <a:r>
            <a:rPr lang="en-US" dirty="0" err="1" smtClean="0"/>
            <a:t>maka</a:t>
          </a:r>
          <a:r>
            <a:rPr lang="en-US" dirty="0" smtClean="0"/>
            <a:t> IP </a:t>
          </a:r>
          <a:r>
            <a:rPr lang="en-US" dirty="0" err="1" smtClean="0"/>
            <a:t>tersebut</a:t>
          </a:r>
          <a:r>
            <a:rPr lang="en-US" dirty="0" smtClean="0"/>
            <a:t> </a:t>
          </a:r>
          <a:r>
            <a:rPr lang="en-US" dirty="0" err="1" smtClean="0"/>
            <a:t>menjadi</a:t>
          </a:r>
          <a:r>
            <a:rPr lang="en-US" dirty="0" smtClean="0"/>
            <a:t>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berlaku</a:t>
          </a:r>
          <a:endParaRPr lang="en-US" dirty="0" smtClean="0"/>
        </a:p>
        <a:p>
          <a:endParaRPr lang="en-US" dirty="0" smtClean="0"/>
        </a:p>
        <a:p>
          <a:r>
            <a:rPr lang="tr-TR" dirty="0" smtClean="0"/>
            <a:t>Masa Berlaku </a:t>
          </a:r>
          <a:r>
            <a:rPr lang="en-US" dirty="0" smtClean="0"/>
            <a:t>IL</a:t>
          </a:r>
          <a:r>
            <a:rPr lang="tr-TR" dirty="0" smtClean="0"/>
            <a:t> 1 tahun dan dapat diperpanjang dengan syarat ketentuan tertentu diantara minimal lahan yang telah dikuasai 50%.</a:t>
          </a:r>
          <a:endParaRPr lang="en-US" dirty="0"/>
        </a:p>
      </dgm:t>
    </dgm:pt>
    <dgm:pt modelId="{57B84A13-0DED-2E4D-9856-A8E3379B4F7E}" type="parTrans" cxnId="{F407F4C0-2175-A347-A84D-BA5A337A5DFD}">
      <dgm:prSet/>
      <dgm:spPr/>
      <dgm:t>
        <a:bodyPr/>
        <a:lstStyle/>
        <a:p>
          <a:endParaRPr lang="en-US"/>
        </a:p>
      </dgm:t>
    </dgm:pt>
    <dgm:pt modelId="{FEF5A6F4-A61F-4C4D-B0D8-9A0DB671DE1D}" type="sibTrans" cxnId="{F407F4C0-2175-A347-A84D-BA5A337A5DFD}">
      <dgm:prSet/>
      <dgm:spPr/>
      <dgm:t>
        <a:bodyPr/>
        <a:lstStyle/>
        <a:p>
          <a:endParaRPr lang="en-US"/>
        </a:p>
      </dgm:t>
    </dgm:pt>
    <dgm:pt modelId="{F4BD4171-7EAB-4A4E-BFAE-F4ECB7524BF9}">
      <dgm:prSet phldrT="[Text]"/>
      <dgm:spPr/>
      <dgm:t>
        <a:bodyPr/>
        <a:lstStyle/>
        <a:p>
          <a:r>
            <a:rPr lang="tr-TR" dirty="0" smtClean="0"/>
            <a:t>Waktu untuk Proses Perijinan adalah 18 hari kerja</a:t>
          </a:r>
          <a:r>
            <a:rPr lang="en-US" dirty="0" smtClean="0"/>
            <a:t> </a:t>
          </a:r>
          <a:r>
            <a:rPr lang="en-US" dirty="0" err="1" smtClean="0"/>
            <a:t>setelah</a:t>
          </a:r>
          <a:r>
            <a:rPr lang="en-US" dirty="0" smtClean="0"/>
            <a:t> </a:t>
          </a:r>
          <a:r>
            <a:rPr lang="en-US" dirty="0" err="1" smtClean="0"/>
            <a:t>pembahasan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dokumen</a:t>
          </a:r>
          <a:r>
            <a:rPr lang="en-US" dirty="0" smtClean="0"/>
            <a:t> </a:t>
          </a:r>
          <a:r>
            <a:rPr lang="en-US" dirty="0" err="1" smtClean="0"/>
            <a:t>dinyatakan</a:t>
          </a:r>
          <a:r>
            <a:rPr lang="en-US" dirty="0" smtClean="0"/>
            <a:t> </a:t>
          </a:r>
          <a:r>
            <a:rPr lang="en-US" dirty="0" err="1" smtClean="0"/>
            <a:t>lengkap</a:t>
          </a:r>
          <a:endParaRPr lang="en-US" dirty="0"/>
        </a:p>
      </dgm:t>
    </dgm:pt>
    <dgm:pt modelId="{DE07A9F6-825D-E54A-8FE2-EC3C3573F13F}" type="parTrans" cxnId="{0DBE979D-972B-C249-B8CB-1533D501E64D}">
      <dgm:prSet/>
      <dgm:spPr/>
      <dgm:t>
        <a:bodyPr/>
        <a:lstStyle/>
        <a:p>
          <a:endParaRPr lang="en-US"/>
        </a:p>
      </dgm:t>
    </dgm:pt>
    <dgm:pt modelId="{8A20D8B3-9F44-534A-A061-641899698118}" type="sibTrans" cxnId="{0DBE979D-972B-C249-B8CB-1533D501E64D}">
      <dgm:prSet/>
      <dgm:spPr/>
      <dgm:t>
        <a:bodyPr/>
        <a:lstStyle/>
        <a:p>
          <a:endParaRPr lang="en-US"/>
        </a:p>
      </dgm:t>
    </dgm:pt>
    <dgm:pt modelId="{0D19173D-153D-064F-B71B-8EDBEB5D4F8F}">
      <dgm:prSet phldrT="[Text]"/>
      <dgm:spPr>
        <a:solidFill>
          <a:srgbClr val="800000"/>
        </a:solidFill>
      </dgm:spPr>
      <dgm:t>
        <a:bodyPr/>
        <a:lstStyle/>
        <a:p>
          <a:pPr algn="l"/>
          <a:r>
            <a:rPr lang="en-US" dirty="0" smtClean="0"/>
            <a:t>1. </a:t>
          </a:r>
          <a:r>
            <a:rPr lang="en-GB" dirty="0" err="1" smtClean="0"/>
            <a:t>Peraturan</a:t>
          </a:r>
          <a:r>
            <a:rPr lang="en-GB" dirty="0" smtClean="0"/>
            <a:t> </a:t>
          </a:r>
          <a:r>
            <a:rPr lang="en-GB" dirty="0" err="1" smtClean="0"/>
            <a:t>Menteri</a:t>
          </a:r>
          <a:r>
            <a:rPr lang="en-GB" dirty="0" smtClean="0"/>
            <a:t> </a:t>
          </a:r>
          <a:r>
            <a:rPr lang="en-GB" dirty="0" err="1" smtClean="0"/>
            <a:t>Agraria</a:t>
          </a:r>
          <a:r>
            <a:rPr lang="en-GB" dirty="0" smtClean="0"/>
            <a:t> </a:t>
          </a:r>
          <a:r>
            <a:rPr lang="en-GB" dirty="0" err="1" smtClean="0"/>
            <a:t>dan</a:t>
          </a:r>
          <a:r>
            <a:rPr lang="en-GB" dirty="0" smtClean="0"/>
            <a:t> Tata </a:t>
          </a:r>
          <a:r>
            <a:rPr lang="en-GB" dirty="0" err="1" smtClean="0"/>
            <a:t>Ruang</a:t>
          </a:r>
          <a:r>
            <a:rPr lang="en-GB" dirty="0" smtClean="0"/>
            <a:t>/</a:t>
          </a:r>
          <a:r>
            <a:rPr lang="en-GB" dirty="0" err="1" smtClean="0"/>
            <a:t>Kepala</a:t>
          </a:r>
          <a:r>
            <a:rPr lang="en-GB" dirty="0" smtClean="0"/>
            <a:t> </a:t>
          </a:r>
          <a:r>
            <a:rPr lang="en-GB" dirty="0" err="1" smtClean="0"/>
            <a:t>Badan</a:t>
          </a:r>
          <a:r>
            <a:rPr lang="en-GB" dirty="0" smtClean="0"/>
            <a:t> </a:t>
          </a:r>
          <a:r>
            <a:rPr lang="en-GB" dirty="0" err="1" smtClean="0"/>
            <a:t>Pertanahan</a:t>
          </a:r>
          <a:r>
            <a:rPr lang="en-GB" dirty="0" smtClean="0"/>
            <a:t> </a:t>
          </a:r>
          <a:r>
            <a:rPr lang="en-GB" dirty="0" err="1" smtClean="0"/>
            <a:t>Nasional</a:t>
          </a:r>
          <a:r>
            <a:rPr lang="en-GB" dirty="0" smtClean="0"/>
            <a:t> </a:t>
          </a:r>
          <a:r>
            <a:rPr lang="en-GB" dirty="0" err="1" smtClean="0"/>
            <a:t>Nomor</a:t>
          </a:r>
          <a:r>
            <a:rPr lang="en-GB" dirty="0" smtClean="0"/>
            <a:t> 5 </a:t>
          </a:r>
          <a:r>
            <a:rPr lang="en-GB" dirty="0" err="1" smtClean="0"/>
            <a:t>Tahun</a:t>
          </a:r>
          <a:r>
            <a:rPr lang="en-GB" dirty="0" smtClean="0"/>
            <a:t> 2015 </a:t>
          </a:r>
          <a:r>
            <a:rPr lang="en-GB" dirty="0" err="1" smtClean="0"/>
            <a:t>tentang</a:t>
          </a:r>
          <a:r>
            <a:rPr lang="en-GB" dirty="0" smtClean="0"/>
            <a:t> </a:t>
          </a:r>
          <a:r>
            <a:rPr lang="en-GB" dirty="0" err="1" smtClean="0"/>
            <a:t>Izin</a:t>
          </a:r>
          <a:r>
            <a:rPr lang="en-GB" dirty="0" smtClean="0"/>
            <a:t> </a:t>
          </a:r>
          <a:r>
            <a:rPr lang="en-GB" dirty="0" err="1" smtClean="0"/>
            <a:t>Lokasi</a:t>
          </a:r>
          <a:endParaRPr lang="en-US" dirty="0" smtClean="0"/>
        </a:p>
        <a:p>
          <a:pPr algn="l"/>
          <a:r>
            <a:rPr lang="en-US" dirty="0" smtClean="0"/>
            <a:t>2. </a:t>
          </a:r>
          <a:r>
            <a:rPr lang="tr-TR" dirty="0" smtClean="0"/>
            <a:t>Peraturan Walikota Bogor Nomor 28 tahun 2011 tentang Izin Pemanfaatan Ruang</a:t>
          </a:r>
          <a:endParaRPr lang="en-US" dirty="0" smtClean="0"/>
        </a:p>
        <a:p>
          <a:pPr algn="l"/>
          <a:r>
            <a:rPr lang="en-US" dirty="0" smtClean="0"/>
            <a:t>3. </a:t>
          </a:r>
          <a:r>
            <a:rPr lang="tr-TR" dirty="0" smtClean="0"/>
            <a:t>Peraturan Walikota Bo</a:t>
          </a:r>
          <a:r>
            <a:rPr lang="en-US" dirty="0" smtClean="0"/>
            <a:t>g</a:t>
          </a:r>
          <a:r>
            <a:rPr lang="tr-TR" dirty="0" smtClean="0"/>
            <a:t>or nomor 75 tahun 2012 tentang Perubahan atas Peraturan Walikota Bogor nomor 28 tahun 2011 tentang Izin Pemanfaatan Ruang </a:t>
          </a:r>
          <a:endParaRPr lang="en-US" dirty="0"/>
        </a:p>
      </dgm:t>
    </dgm:pt>
    <dgm:pt modelId="{4289581C-05BD-C440-8866-8C401C3544D3}" type="parTrans" cxnId="{73A5BBC9-9820-924E-9698-481EE3EE4EEE}">
      <dgm:prSet/>
      <dgm:spPr/>
      <dgm:t>
        <a:bodyPr/>
        <a:lstStyle/>
        <a:p>
          <a:endParaRPr lang="en-US"/>
        </a:p>
      </dgm:t>
    </dgm:pt>
    <dgm:pt modelId="{0737ABFB-2BB5-124D-A425-90CE98BC6E4A}" type="sibTrans" cxnId="{73A5BBC9-9820-924E-9698-481EE3EE4EEE}">
      <dgm:prSet/>
      <dgm:spPr/>
      <dgm:t>
        <a:bodyPr/>
        <a:lstStyle/>
        <a:p>
          <a:endParaRPr lang="en-US"/>
        </a:p>
      </dgm:t>
    </dgm:pt>
    <dgm:pt modelId="{952EFE00-AE43-174B-A5B4-71E47B32A735}" type="pres">
      <dgm:prSet presAssocID="{C89EB2E6-6D63-B545-BA3E-3464540F216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69787E-A527-E846-B4FA-07B5C59F6E3E}" type="pres">
      <dgm:prSet presAssocID="{C89EB2E6-6D63-B545-BA3E-3464540F216A}" presName="matrix" presStyleCnt="0"/>
      <dgm:spPr/>
      <dgm:t>
        <a:bodyPr/>
        <a:lstStyle/>
        <a:p>
          <a:endParaRPr lang="en-US"/>
        </a:p>
      </dgm:t>
    </dgm:pt>
    <dgm:pt modelId="{074D8650-304B-0F4A-ABDE-5958332C2E0C}" type="pres">
      <dgm:prSet presAssocID="{C89EB2E6-6D63-B545-BA3E-3464540F216A}" presName="tile1" presStyleLbl="node1" presStyleIdx="0" presStyleCnt="4" custLinFactNeighborY="-735"/>
      <dgm:spPr/>
      <dgm:t>
        <a:bodyPr/>
        <a:lstStyle/>
        <a:p>
          <a:endParaRPr lang="en-US"/>
        </a:p>
      </dgm:t>
    </dgm:pt>
    <dgm:pt modelId="{447C6AD8-0987-C54C-8E7D-CAEE3F82A2E4}" type="pres">
      <dgm:prSet presAssocID="{C89EB2E6-6D63-B545-BA3E-3464540F216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E91F6-A858-5E4B-BD6E-38D78346CAA6}" type="pres">
      <dgm:prSet presAssocID="{C89EB2E6-6D63-B545-BA3E-3464540F216A}" presName="tile2" presStyleLbl="node1" presStyleIdx="1" presStyleCnt="4" custLinFactNeighborY="696"/>
      <dgm:spPr/>
      <dgm:t>
        <a:bodyPr/>
        <a:lstStyle/>
        <a:p>
          <a:endParaRPr lang="en-US"/>
        </a:p>
      </dgm:t>
    </dgm:pt>
    <dgm:pt modelId="{3F939D15-368E-5449-BD79-8114D973A78D}" type="pres">
      <dgm:prSet presAssocID="{C89EB2E6-6D63-B545-BA3E-3464540F216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FE7AB-509A-6641-92D4-A7C4E23B1321}" type="pres">
      <dgm:prSet presAssocID="{C89EB2E6-6D63-B545-BA3E-3464540F216A}" presName="tile3" presStyleLbl="node1" presStyleIdx="2" presStyleCnt="4" custScaleY="102785"/>
      <dgm:spPr/>
      <dgm:t>
        <a:bodyPr/>
        <a:lstStyle/>
        <a:p>
          <a:endParaRPr lang="en-US"/>
        </a:p>
      </dgm:t>
    </dgm:pt>
    <dgm:pt modelId="{9D6A536F-41DD-2E46-83B6-F42C2148469F}" type="pres">
      <dgm:prSet presAssocID="{C89EB2E6-6D63-B545-BA3E-3464540F216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223ED-5681-3F47-B8B4-389A7FB63D74}" type="pres">
      <dgm:prSet presAssocID="{C89EB2E6-6D63-B545-BA3E-3464540F216A}" presName="tile4" presStyleLbl="node1" presStyleIdx="3" presStyleCnt="4"/>
      <dgm:spPr/>
      <dgm:t>
        <a:bodyPr/>
        <a:lstStyle/>
        <a:p>
          <a:endParaRPr lang="en-US"/>
        </a:p>
      </dgm:t>
    </dgm:pt>
    <dgm:pt modelId="{E93FD1E3-E0EB-7044-BF07-D1CA175EAD8B}" type="pres">
      <dgm:prSet presAssocID="{C89EB2E6-6D63-B545-BA3E-3464540F216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40701-94F4-CC49-A56D-FF8C799391CE}" type="pres">
      <dgm:prSet presAssocID="{C89EB2E6-6D63-B545-BA3E-3464540F216A}" presName="centerTile" presStyleLbl="fgShp" presStyleIdx="0" presStyleCnt="1" custScaleX="2015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C60D2F9-4F0F-E44D-BAAA-2CD2088F6640}" type="presOf" srcId="{3DEEA0AF-7071-C242-B0F9-6DAF25244627}" destId="{447C6AD8-0987-C54C-8E7D-CAEE3F82A2E4}" srcOrd="1" destOrd="0" presId="urn:microsoft.com/office/officeart/2005/8/layout/matrix1"/>
    <dgm:cxn modelId="{0DBE979D-972B-C249-B8CB-1533D501E64D}" srcId="{9E57876A-BBFB-884D-95A6-7A57615F532E}" destId="{F4BD4171-7EAB-4A4E-BFAE-F4ECB7524BF9}" srcOrd="1" destOrd="0" parTransId="{DE07A9F6-825D-E54A-8FE2-EC3C3573F13F}" sibTransId="{8A20D8B3-9F44-534A-A061-641899698118}"/>
    <dgm:cxn modelId="{932F212C-D67C-D54E-A257-DB2496CDC359}" type="presOf" srcId="{0D19173D-153D-064F-B71B-8EDBEB5D4F8F}" destId="{6CE223ED-5681-3F47-B8B4-389A7FB63D74}" srcOrd="0" destOrd="0" presId="urn:microsoft.com/office/officeart/2005/8/layout/matrix1"/>
    <dgm:cxn modelId="{6182CC86-7E65-4E4C-A23D-28B514B544C1}" type="presOf" srcId="{F4BD4171-7EAB-4A4E-BFAE-F4ECB7524BF9}" destId="{3F939D15-368E-5449-BD79-8114D973A78D}" srcOrd="1" destOrd="0" presId="urn:microsoft.com/office/officeart/2005/8/layout/matrix1"/>
    <dgm:cxn modelId="{A947A25B-7C6F-C240-8D66-2BD91C2E4670}" type="presOf" srcId="{C89EB2E6-6D63-B545-BA3E-3464540F216A}" destId="{952EFE00-AE43-174B-A5B4-71E47B32A735}" srcOrd="0" destOrd="0" presId="urn:microsoft.com/office/officeart/2005/8/layout/matrix1"/>
    <dgm:cxn modelId="{CD141C77-855D-BA43-966C-761404438475}" type="presOf" srcId="{F4BD4171-7EAB-4A4E-BFAE-F4ECB7524BF9}" destId="{F31E91F6-A858-5E4B-BD6E-38D78346CAA6}" srcOrd="0" destOrd="0" presId="urn:microsoft.com/office/officeart/2005/8/layout/matrix1"/>
    <dgm:cxn modelId="{F407F4C0-2175-A347-A84D-BA5A337A5DFD}" srcId="{9E57876A-BBFB-884D-95A6-7A57615F532E}" destId="{40D4C2DA-57F3-C64A-94B4-B51E519639EC}" srcOrd="2" destOrd="0" parTransId="{57B84A13-0DED-2E4D-9856-A8E3379B4F7E}" sibTransId="{FEF5A6F4-A61F-4C4D-B0D8-9A0DB671DE1D}"/>
    <dgm:cxn modelId="{D724099B-DEF5-C840-8321-EB06C4EACCE0}" srcId="{9E57876A-BBFB-884D-95A6-7A57615F532E}" destId="{3DEEA0AF-7071-C242-B0F9-6DAF25244627}" srcOrd="0" destOrd="0" parTransId="{644F1B7D-F334-C24D-9B51-C463693E4DC0}" sibTransId="{9F5C14A2-FD58-6841-8A36-5447738D91BB}"/>
    <dgm:cxn modelId="{73A5BBC9-9820-924E-9698-481EE3EE4EEE}" srcId="{9E57876A-BBFB-884D-95A6-7A57615F532E}" destId="{0D19173D-153D-064F-B71B-8EDBEB5D4F8F}" srcOrd="3" destOrd="0" parTransId="{4289581C-05BD-C440-8866-8C401C3544D3}" sibTransId="{0737ABFB-2BB5-124D-A425-90CE98BC6E4A}"/>
    <dgm:cxn modelId="{29540EFB-EE8A-2041-88DC-DCA4AAE31A92}" type="presOf" srcId="{3DEEA0AF-7071-C242-B0F9-6DAF25244627}" destId="{074D8650-304B-0F4A-ABDE-5958332C2E0C}" srcOrd="0" destOrd="0" presId="urn:microsoft.com/office/officeart/2005/8/layout/matrix1"/>
    <dgm:cxn modelId="{68AF94E3-D6E0-0846-9A63-5F10AF57B526}" type="presOf" srcId="{40D4C2DA-57F3-C64A-94B4-B51E519639EC}" destId="{F1FFE7AB-509A-6641-92D4-A7C4E23B1321}" srcOrd="0" destOrd="0" presId="urn:microsoft.com/office/officeart/2005/8/layout/matrix1"/>
    <dgm:cxn modelId="{F22ACA43-2B3F-8249-9135-586ABC5DC121}" type="presOf" srcId="{40D4C2DA-57F3-C64A-94B4-B51E519639EC}" destId="{9D6A536F-41DD-2E46-83B6-F42C2148469F}" srcOrd="1" destOrd="0" presId="urn:microsoft.com/office/officeart/2005/8/layout/matrix1"/>
    <dgm:cxn modelId="{A44787CC-7964-9841-A6A8-6F250E6A2C57}" srcId="{C89EB2E6-6D63-B545-BA3E-3464540F216A}" destId="{9E57876A-BBFB-884D-95A6-7A57615F532E}" srcOrd="0" destOrd="0" parTransId="{916EFCD4-8A17-5543-9A21-10D7FF2DEEDB}" sibTransId="{53E27B02-5DB6-BB49-9F3B-E47593DD9545}"/>
    <dgm:cxn modelId="{BCC52A81-12AE-154B-8B20-6C42B338F906}" type="presOf" srcId="{0D19173D-153D-064F-B71B-8EDBEB5D4F8F}" destId="{E93FD1E3-E0EB-7044-BF07-D1CA175EAD8B}" srcOrd="1" destOrd="0" presId="urn:microsoft.com/office/officeart/2005/8/layout/matrix1"/>
    <dgm:cxn modelId="{88103AAC-28B2-A44E-BE85-E9ED8D2C3CF2}" type="presOf" srcId="{9E57876A-BBFB-884D-95A6-7A57615F532E}" destId="{B4240701-94F4-CC49-A56D-FF8C799391CE}" srcOrd="0" destOrd="0" presId="urn:microsoft.com/office/officeart/2005/8/layout/matrix1"/>
    <dgm:cxn modelId="{A778DFF4-754E-B24E-BABD-5F5925E29312}" type="presParOf" srcId="{952EFE00-AE43-174B-A5B4-71E47B32A735}" destId="{D369787E-A527-E846-B4FA-07B5C59F6E3E}" srcOrd="0" destOrd="0" presId="urn:microsoft.com/office/officeart/2005/8/layout/matrix1"/>
    <dgm:cxn modelId="{8316933C-560C-DE4B-A1CB-9D7F442F3831}" type="presParOf" srcId="{D369787E-A527-E846-B4FA-07B5C59F6E3E}" destId="{074D8650-304B-0F4A-ABDE-5958332C2E0C}" srcOrd="0" destOrd="0" presId="urn:microsoft.com/office/officeart/2005/8/layout/matrix1"/>
    <dgm:cxn modelId="{9B2664E0-0F0F-B64F-BB0F-1C86B6C6083D}" type="presParOf" srcId="{D369787E-A527-E846-B4FA-07B5C59F6E3E}" destId="{447C6AD8-0987-C54C-8E7D-CAEE3F82A2E4}" srcOrd="1" destOrd="0" presId="urn:microsoft.com/office/officeart/2005/8/layout/matrix1"/>
    <dgm:cxn modelId="{12C9CBE6-95D1-5C4E-9034-B517657872CE}" type="presParOf" srcId="{D369787E-A527-E846-B4FA-07B5C59F6E3E}" destId="{F31E91F6-A858-5E4B-BD6E-38D78346CAA6}" srcOrd="2" destOrd="0" presId="urn:microsoft.com/office/officeart/2005/8/layout/matrix1"/>
    <dgm:cxn modelId="{440F3C48-1E81-6743-85FA-F774F97EB245}" type="presParOf" srcId="{D369787E-A527-E846-B4FA-07B5C59F6E3E}" destId="{3F939D15-368E-5449-BD79-8114D973A78D}" srcOrd="3" destOrd="0" presId="urn:microsoft.com/office/officeart/2005/8/layout/matrix1"/>
    <dgm:cxn modelId="{18695AB0-3F15-504A-A03C-F32C063C710D}" type="presParOf" srcId="{D369787E-A527-E846-B4FA-07B5C59F6E3E}" destId="{F1FFE7AB-509A-6641-92D4-A7C4E23B1321}" srcOrd="4" destOrd="0" presId="urn:microsoft.com/office/officeart/2005/8/layout/matrix1"/>
    <dgm:cxn modelId="{8FE9AF52-998A-CB45-B77C-FF09A9909ED6}" type="presParOf" srcId="{D369787E-A527-E846-B4FA-07B5C59F6E3E}" destId="{9D6A536F-41DD-2E46-83B6-F42C2148469F}" srcOrd="5" destOrd="0" presId="urn:microsoft.com/office/officeart/2005/8/layout/matrix1"/>
    <dgm:cxn modelId="{9D0866A5-D9CF-CD45-9740-0E73CB426F29}" type="presParOf" srcId="{D369787E-A527-E846-B4FA-07B5C59F6E3E}" destId="{6CE223ED-5681-3F47-B8B4-389A7FB63D74}" srcOrd="6" destOrd="0" presId="urn:microsoft.com/office/officeart/2005/8/layout/matrix1"/>
    <dgm:cxn modelId="{2FDCDB14-156D-2047-A952-431AFDF11E8F}" type="presParOf" srcId="{D369787E-A527-E846-B4FA-07B5C59F6E3E}" destId="{E93FD1E3-E0EB-7044-BF07-D1CA175EAD8B}" srcOrd="7" destOrd="0" presId="urn:microsoft.com/office/officeart/2005/8/layout/matrix1"/>
    <dgm:cxn modelId="{EA15363E-E09A-DC4C-92F2-29FA28C0A28C}" type="presParOf" srcId="{952EFE00-AE43-174B-A5B4-71E47B32A735}" destId="{B4240701-94F4-CC49-A56D-FF8C799391C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D7A1BD2-4C72-5142-9FD5-F6E0C785372E}" type="doc">
      <dgm:prSet loTypeId="urn:microsoft.com/office/officeart/2009/layout/ReverseList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4315B8-77EA-DE4C-B36A-F9314602B9F8}">
      <dgm:prSet custT="1"/>
      <dgm:spPr>
        <a:solidFill>
          <a:srgbClr val="3366FF"/>
        </a:solidFill>
      </dgm:spPr>
      <dgm:t>
        <a:bodyPr/>
        <a:lstStyle/>
        <a:p>
          <a:pPr rtl="0"/>
          <a:r>
            <a:rPr lang="en-US" sz="2000" dirty="0" smtClean="0"/>
            <a:t>1.  </a:t>
          </a:r>
          <a:r>
            <a:rPr lang="en-US" sz="2000" dirty="0" err="1" smtClean="0"/>
            <a:t>Definisi</a:t>
          </a:r>
          <a:r>
            <a:rPr lang="en-US" sz="2000" dirty="0" smtClean="0"/>
            <a:t>:</a:t>
          </a:r>
          <a:endParaRPr lang="en-US" sz="2000" dirty="0"/>
        </a:p>
      </dgm:t>
    </dgm:pt>
    <dgm:pt modelId="{1370D384-8968-704F-BD58-ABDBE0863CAC}" type="parTrans" cxnId="{A7557DB7-9360-AB48-A71A-0DBF52FA6998}">
      <dgm:prSet/>
      <dgm:spPr/>
      <dgm:t>
        <a:bodyPr/>
        <a:lstStyle/>
        <a:p>
          <a:endParaRPr lang="en-US"/>
        </a:p>
      </dgm:t>
    </dgm:pt>
    <dgm:pt modelId="{0878D0E8-89A8-8D4D-880A-102C6A9359A7}" type="sibTrans" cxnId="{A7557DB7-9360-AB48-A71A-0DBF52FA6998}">
      <dgm:prSet/>
      <dgm:spPr/>
      <dgm:t>
        <a:bodyPr/>
        <a:lstStyle/>
        <a:p>
          <a:endParaRPr lang="en-US"/>
        </a:p>
      </dgm:t>
    </dgm:pt>
    <dgm:pt modelId="{50E78637-131C-A249-A088-683ADDCFB81B}">
      <dgm:prSet custT="1"/>
      <dgm:spPr>
        <a:solidFill>
          <a:srgbClr val="3366FF"/>
        </a:solidFill>
      </dgm:spPr>
      <dgm:t>
        <a:bodyPr/>
        <a:lstStyle/>
        <a:p>
          <a:pPr rtl="0"/>
          <a:r>
            <a:rPr lang="tr-TR" sz="1600" dirty="0" err="1" smtClean="0"/>
            <a:t>Izin</a:t>
          </a:r>
          <a:r>
            <a:rPr lang="tr-TR" sz="1600" dirty="0" smtClean="0"/>
            <a:t> </a:t>
          </a:r>
          <a:r>
            <a:rPr lang="tr-TR" sz="1600" dirty="0" err="1" smtClean="0"/>
            <a:t>yang</a:t>
          </a:r>
          <a:r>
            <a:rPr lang="tr-TR" sz="1600" dirty="0" smtClean="0"/>
            <a:t> </a:t>
          </a:r>
          <a:r>
            <a:rPr lang="tr-TR" sz="1600" dirty="0" err="1" smtClean="0"/>
            <a:t>diberikan</a:t>
          </a:r>
          <a:r>
            <a:rPr lang="tr-TR" sz="1600" dirty="0" smtClean="0"/>
            <a:t> </a:t>
          </a:r>
          <a:r>
            <a:rPr lang="tr-TR" sz="1600" dirty="0" err="1" smtClean="0"/>
            <a:t>untuk</a:t>
          </a:r>
          <a:r>
            <a:rPr lang="tr-TR" sz="1600" dirty="0" smtClean="0"/>
            <a:t> </a:t>
          </a:r>
          <a:r>
            <a:rPr lang="tr-TR" sz="1600" dirty="0" err="1" smtClean="0"/>
            <a:t>Persetujuan</a:t>
          </a:r>
          <a:r>
            <a:rPr lang="tr-TR" sz="1600" dirty="0" smtClean="0"/>
            <a:t> </a:t>
          </a:r>
          <a:r>
            <a:rPr lang="tr-TR" sz="1600" dirty="0" err="1" smtClean="0"/>
            <a:t>pemanfaatan</a:t>
          </a:r>
          <a:r>
            <a:rPr lang="tr-TR" sz="1600" dirty="0" smtClean="0"/>
            <a:t> </a:t>
          </a:r>
          <a:r>
            <a:rPr lang="tr-TR" sz="1600" dirty="0" err="1" smtClean="0"/>
            <a:t>ruang</a:t>
          </a:r>
          <a:r>
            <a:rPr lang="tr-TR" sz="1600" dirty="0" smtClean="0"/>
            <a:t> </a:t>
          </a:r>
          <a:r>
            <a:rPr lang="tr-TR" sz="1600" dirty="0" err="1" smtClean="0"/>
            <a:t>manfaat</a:t>
          </a:r>
          <a:r>
            <a:rPr lang="tr-TR" sz="1600" dirty="0" smtClean="0"/>
            <a:t> </a:t>
          </a:r>
          <a:r>
            <a:rPr lang="tr-TR" sz="1600" dirty="0" err="1" smtClean="0"/>
            <a:t>jalan</a:t>
          </a:r>
          <a:r>
            <a:rPr lang="tr-TR" sz="1600" dirty="0" smtClean="0"/>
            <a:t> dan </a:t>
          </a:r>
          <a:r>
            <a:rPr lang="tr-TR" sz="1600" dirty="0" err="1" smtClean="0"/>
            <a:t>ruang</a:t>
          </a:r>
          <a:r>
            <a:rPr lang="tr-TR" sz="1600" dirty="0" smtClean="0"/>
            <a:t> </a:t>
          </a:r>
          <a:r>
            <a:rPr lang="tr-TR" sz="1600" dirty="0" err="1" smtClean="0"/>
            <a:t>milik</a:t>
          </a:r>
          <a:r>
            <a:rPr lang="tr-TR" sz="1600" dirty="0" smtClean="0"/>
            <a:t> </a:t>
          </a:r>
          <a:r>
            <a:rPr lang="tr-TR" sz="1600" dirty="0" err="1" smtClean="0"/>
            <a:t>jalan</a:t>
          </a:r>
          <a:r>
            <a:rPr lang="tr-TR" sz="1600" dirty="0" smtClean="0"/>
            <a:t> </a:t>
          </a:r>
          <a:r>
            <a:rPr lang="tr-TR" sz="1600" dirty="0" err="1" smtClean="0"/>
            <a:t>untuk</a:t>
          </a:r>
          <a:r>
            <a:rPr lang="tr-TR" sz="1600" dirty="0" smtClean="0"/>
            <a:t> </a:t>
          </a:r>
          <a:r>
            <a:rPr lang="tr-TR" sz="1600" dirty="0" err="1" smtClean="0"/>
            <a:t>penempatan</a:t>
          </a:r>
          <a:r>
            <a:rPr lang="tr-TR" sz="1600" dirty="0" smtClean="0"/>
            <a:t> </a:t>
          </a:r>
          <a:r>
            <a:rPr lang="tr-TR" sz="1600" dirty="0" err="1" smtClean="0"/>
            <a:t>Utilitas</a:t>
          </a:r>
          <a:r>
            <a:rPr lang="tr-TR" sz="1600" dirty="0" smtClean="0"/>
            <a:t>, </a:t>
          </a:r>
          <a:r>
            <a:rPr lang="tr-TR" sz="1600" dirty="0" err="1" smtClean="0"/>
            <a:t>meliputi</a:t>
          </a:r>
          <a:r>
            <a:rPr lang="tr-TR" sz="1600" dirty="0" smtClean="0"/>
            <a:t> </a:t>
          </a:r>
          <a:r>
            <a:rPr lang="tr-TR" sz="1600" dirty="0" err="1" smtClean="0"/>
            <a:t>listrik</a:t>
          </a:r>
          <a:r>
            <a:rPr lang="tr-TR" sz="1600" dirty="0" smtClean="0"/>
            <a:t>, </a:t>
          </a:r>
          <a:r>
            <a:rPr lang="tr-TR" sz="1600" dirty="0" err="1" smtClean="0"/>
            <a:t>telekomunikasi</a:t>
          </a:r>
          <a:r>
            <a:rPr lang="tr-TR" sz="1600" dirty="0" smtClean="0"/>
            <a:t>, </a:t>
          </a:r>
          <a:r>
            <a:rPr lang="tr-TR" sz="1600" dirty="0" err="1" smtClean="0"/>
            <a:t>informasi</a:t>
          </a:r>
          <a:r>
            <a:rPr lang="tr-TR" sz="1600" dirty="0" smtClean="0"/>
            <a:t>, </a:t>
          </a:r>
          <a:r>
            <a:rPr lang="tr-TR" sz="1600" dirty="0" err="1" smtClean="0"/>
            <a:t>air</a:t>
          </a:r>
          <a:r>
            <a:rPr lang="tr-TR" sz="1600" dirty="0" smtClean="0"/>
            <a:t>, </a:t>
          </a:r>
          <a:r>
            <a:rPr lang="tr-TR" sz="1600" dirty="0" err="1" smtClean="0"/>
            <a:t>minyak</a:t>
          </a:r>
          <a:r>
            <a:rPr lang="tr-TR" sz="1600" dirty="0" smtClean="0"/>
            <a:t>, </a:t>
          </a:r>
          <a:r>
            <a:rPr lang="tr-TR" sz="1600" dirty="0" err="1" smtClean="0"/>
            <a:t>gas</a:t>
          </a:r>
          <a:r>
            <a:rPr lang="tr-TR" sz="1600" dirty="0" smtClean="0"/>
            <a:t> dan bahan bakar </a:t>
          </a:r>
          <a:r>
            <a:rPr lang="tr-TR" sz="1600" dirty="0" err="1" smtClean="0"/>
            <a:t>lainnya</a:t>
          </a:r>
          <a:r>
            <a:rPr lang="tr-TR" sz="1600" dirty="0" smtClean="0"/>
            <a:t>, </a:t>
          </a:r>
          <a:r>
            <a:rPr lang="tr-TR" sz="1600" dirty="0" err="1" smtClean="0"/>
            <a:t>sanitasi</a:t>
          </a:r>
          <a:r>
            <a:rPr lang="tr-TR" sz="1600" dirty="0" smtClean="0"/>
            <a:t> dan </a:t>
          </a:r>
          <a:r>
            <a:rPr lang="tr-TR" sz="1600" dirty="0" err="1" smtClean="0"/>
            <a:t>sejenisnya</a:t>
          </a:r>
          <a:r>
            <a:rPr lang="tr-TR" sz="1600" dirty="0" smtClean="0"/>
            <a:t> </a:t>
          </a:r>
          <a:r>
            <a:rPr lang="tr-TR" sz="1600" dirty="0" err="1" smtClean="0"/>
            <a:t>untuk</a:t>
          </a:r>
          <a:r>
            <a:rPr lang="tr-TR" sz="1600" dirty="0" smtClean="0"/>
            <a:t> </a:t>
          </a:r>
          <a:r>
            <a:rPr lang="tr-TR" sz="1600" dirty="0" err="1" smtClean="0"/>
            <a:t>kepentingan</a:t>
          </a:r>
          <a:r>
            <a:rPr lang="tr-TR" sz="1600" dirty="0" smtClean="0"/>
            <a:t> umum.</a:t>
          </a:r>
          <a:endParaRPr lang="tr-TR" sz="1600" dirty="0"/>
        </a:p>
      </dgm:t>
    </dgm:pt>
    <dgm:pt modelId="{86016971-505A-0D4F-AE40-D22188090EB4}" type="parTrans" cxnId="{900A358E-914C-EE43-9BF3-C589B232C2B0}">
      <dgm:prSet/>
      <dgm:spPr/>
      <dgm:t>
        <a:bodyPr/>
        <a:lstStyle/>
        <a:p>
          <a:endParaRPr lang="en-US"/>
        </a:p>
      </dgm:t>
    </dgm:pt>
    <dgm:pt modelId="{BC0FC3AD-5D27-D14A-A6B2-3F86FEC1FB24}" type="sibTrans" cxnId="{900A358E-914C-EE43-9BF3-C589B232C2B0}">
      <dgm:prSet/>
      <dgm:spPr/>
      <dgm:t>
        <a:bodyPr/>
        <a:lstStyle/>
        <a:p>
          <a:endParaRPr lang="en-US"/>
        </a:p>
      </dgm:t>
    </dgm:pt>
    <dgm:pt modelId="{1B364FBB-E9E3-904F-A477-F011E289FB1C}">
      <dgm:prSet/>
      <dgm:spPr>
        <a:solidFill>
          <a:srgbClr val="008000"/>
        </a:solidFill>
      </dgm:spPr>
      <dgm:t>
        <a:bodyPr/>
        <a:lstStyle/>
        <a:p>
          <a:pPr rtl="0"/>
          <a:r>
            <a:rPr lang="de-DE" smtClean="0"/>
            <a:t>2.  Dasar Hukum: </a:t>
          </a:r>
          <a:endParaRPr lang="de-DE"/>
        </a:p>
      </dgm:t>
    </dgm:pt>
    <dgm:pt modelId="{1696650E-6CC7-4044-91B5-C8795C1952A0}" type="parTrans" cxnId="{054AD508-000B-2748-8425-0E6B0032259D}">
      <dgm:prSet/>
      <dgm:spPr/>
      <dgm:t>
        <a:bodyPr/>
        <a:lstStyle/>
        <a:p>
          <a:endParaRPr lang="en-US"/>
        </a:p>
      </dgm:t>
    </dgm:pt>
    <dgm:pt modelId="{6A3EF8BC-396E-5447-A2CE-2026F98C62B9}" type="sibTrans" cxnId="{054AD508-000B-2748-8425-0E6B0032259D}">
      <dgm:prSet/>
      <dgm:spPr/>
      <dgm:t>
        <a:bodyPr/>
        <a:lstStyle/>
        <a:p>
          <a:endParaRPr lang="en-US"/>
        </a:p>
      </dgm:t>
    </dgm:pt>
    <dgm:pt modelId="{563E3C36-3155-294C-BFB5-42AC68CDA272}">
      <dgm:prSet/>
      <dgm:spPr>
        <a:solidFill>
          <a:srgbClr val="008000"/>
        </a:solidFill>
      </dgm:spPr>
      <dgm:t>
        <a:bodyPr/>
        <a:lstStyle/>
        <a:p>
          <a:pPr rtl="0"/>
          <a:r>
            <a:rPr lang="tr-TR" dirty="0" err="1" smtClean="0"/>
            <a:t>Peraturan</a:t>
          </a:r>
          <a:r>
            <a:rPr lang="tr-TR" dirty="0" smtClean="0"/>
            <a:t> </a:t>
          </a:r>
          <a:r>
            <a:rPr lang="tr-TR" dirty="0" err="1" smtClean="0"/>
            <a:t>Walikota</a:t>
          </a:r>
          <a:r>
            <a:rPr lang="tr-TR" dirty="0" smtClean="0"/>
            <a:t> </a:t>
          </a:r>
          <a:r>
            <a:rPr lang="tr-TR" dirty="0" err="1" smtClean="0"/>
            <a:t>Bogor</a:t>
          </a:r>
          <a:r>
            <a:rPr lang="tr-TR" dirty="0" smtClean="0"/>
            <a:t> </a:t>
          </a:r>
          <a:r>
            <a:rPr lang="tr-TR" dirty="0" err="1" smtClean="0"/>
            <a:t>Nomor</a:t>
          </a:r>
          <a:r>
            <a:rPr lang="tr-TR" dirty="0" smtClean="0"/>
            <a:t> 29 </a:t>
          </a:r>
          <a:r>
            <a:rPr lang="tr-TR" dirty="0" err="1" smtClean="0"/>
            <a:t>Tahun</a:t>
          </a:r>
          <a:r>
            <a:rPr lang="tr-TR" dirty="0" smtClean="0"/>
            <a:t> 2011 </a:t>
          </a:r>
          <a:r>
            <a:rPr lang="tr-TR" dirty="0" err="1" smtClean="0"/>
            <a:t>tentang</a:t>
          </a:r>
          <a:r>
            <a:rPr lang="tr-TR" dirty="0" smtClean="0"/>
            <a:t> </a:t>
          </a:r>
          <a:r>
            <a:rPr lang="tr-TR" dirty="0" err="1" smtClean="0"/>
            <a:t>Pelimpahan</a:t>
          </a:r>
          <a:r>
            <a:rPr lang="tr-TR" dirty="0" smtClean="0"/>
            <a:t> </a:t>
          </a:r>
          <a:r>
            <a:rPr lang="tr-TR" dirty="0" err="1" smtClean="0"/>
            <a:t>Kewenangan</a:t>
          </a:r>
          <a:r>
            <a:rPr lang="tr-TR" dirty="0" smtClean="0"/>
            <a:t> </a:t>
          </a:r>
          <a:r>
            <a:rPr lang="tr-TR" dirty="0" err="1" smtClean="0"/>
            <a:t>Penandatangan</a:t>
          </a:r>
          <a:r>
            <a:rPr lang="tr-TR" dirty="0" smtClean="0"/>
            <a:t> </a:t>
          </a:r>
          <a:r>
            <a:rPr lang="tr-TR" dirty="0" err="1" smtClean="0"/>
            <a:t>Pelayanan</a:t>
          </a:r>
          <a:r>
            <a:rPr lang="tr-TR" dirty="0" smtClean="0"/>
            <a:t> </a:t>
          </a:r>
          <a:r>
            <a:rPr lang="tr-TR" dirty="0" err="1" smtClean="0"/>
            <a:t>Perijinan</a:t>
          </a:r>
          <a:r>
            <a:rPr lang="tr-TR" dirty="0" smtClean="0"/>
            <a:t> dan </a:t>
          </a:r>
          <a:r>
            <a:rPr lang="tr-TR" dirty="0" err="1" smtClean="0"/>
            <a:t>Non</a:t>
          </a:r>
          <a:r>
            <a:rPr lang="tr-TR" dirty="0" smtClean="0"/>
            <a:t> </a:t>
          </a:r>
          <a:r>
            <a:rPr lang="tr-TR" dirty="0" err="1" smtClean="0"/>
            <a:t>Perijinan</a:t>
          </a:r>
          <a:r>
            <a:rPr lang="tr-TR" dirty="0" smtClean="0"/>
            <a:t> </a:t>
          </a:r>
          <a:r>
            <a:rPr lang="tr-TR" dirty="0" err="1" smtClean="0"/>
            <a:t>di</a:t>
          </a:r>
          <a:r>
            <a:rPr lang="tr-TR" dirty="0" smtClean="0"/>
            <a:t> Kota </a:t>
          </a:r>
          <a:r>
            <a:rPr lang="tr-TR" dirty="0" err="1" smtClean="0"/>
            <a:t>Bogor</a:t>
          </a:r>
          <a:r>
            <a:rPr lang="tr-TR" dirty="0" smtClean="0"/>
            <a:t> </a:t>
          </a:r>
          <a:endParaRPr lang="tr-TR" dirty="0"/>
        </a:p>
      </dgm:t>
    </dgm:pt>
    <dgm:pt modelId="{B9DB6D45-9437-DD44-AA1E-57DC709A9BFD}" type="parTrans" cxnId="{C54E1A75-54DA-8B4C-BC0A-880ACBD84DF5}">
      <dgm:prSet/>
      <dgm:spPr/>
      <dgm:t>
        <a:bodyPr/>
        <a:lstStyle/>
        <a:p>
          <a:endParaRPr lang="en-US"/>
        </a:p>
      </dgm:t>
    </dgm:pt>
    <dgm:pt modelId="{EFDC37C6-1A31-1D4F-8092-4FF54870F510}" type="sibTrans" cxnId="{C54E1A75-54DA-8B4C-BC0A-880ACBD84DF5}">
      <dgm:prSet/>
      <dgm:spPr/>
      <dgm:t>
        <a:bodyPr/>
        <a:lstStyle/>
        <a:p>
          <a:endParaRPr lang="en-US"/>
        </a:p>
      </dgm:t>
    </dgm:pt>
    <dgm:pt modelId="{BE45DAC2-4170-DD49-9AB3-B1A801675857}" type="pres">
      <dgm:prSet presAssocID="{3D7A1BD2-4C72-5142-9FD5-F6E0C785372E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C6F82DF-526D-9649-99ED-F6C91E09048F}" type="pres">
      <dgm:prSet presAssocID="{3D7A1BD2-4C72-5142-9FD5-F6E0C785372E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AB0D7-B46D-684F-B693-E829A46ADA05}" type="pres">
      <dgm:prSet presAssocID="{3D7A1BD2-4C72-5142-9FD5-F6E0C785372E}" presName="LeftNode" presStyleLbl="bgImgPlace1" presStyleIdx="0" presStyleCnt="2" custScaleX="186254" custLinFactNeighborX="-69642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CCA6EFD2-09E5-2A4A-919C-EA0749318A90}" type="pres">
      <dgm:prSet presAssocID="{3D7A1BD2-4C72-5142-9FD5-F6E0C785372E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D1131-A049-C046-AD30-C02A16592468}" type="pres">
      <dgm:prSet presAssocID="{3D7A1BD2-4C72-5142-9FD5-F6E0C785372E}" presName="RightNode" presStyleLbl="bgImgPlace1" presStyleIdx="1" presStyleCnt="2" custScaleX="189856" custLinFactNeighborX="2194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989391C-72ED-F04A-9AAA-B21F690453E5}" type="pres">
      <dgm:prSet presAssocID="{3D7A1BD2-4C72-5142-9FD5-F6E0C785372E}" presName="TopArrow" presStyleLbl="node1" presStyleIdx="0" presStyleCnt="2" custLinFactNeighborX="-20976"/>
      <dgm:spPr/>
    </dgm:pt>
    <dgm:pt modelId="{593ABA7C-A4E9-084E-BE24-503D31D11042}" type="pres">
      <dgm:prSet presAssocID="{3D7A1BD2-4C72-5142-9FD5-F6E0C785372E}" presName="BottomArrow" presStyleLbl="node1" presStyleIdx="1" presStyleCnt="2" custLinFactNeighborX="-16416"/>
      <dgm:spPr/>
    </dgm:pt>
  </dgm:ptLst>
  <dgm:cxnLst>
    <dgm:cxn modelId="{4B8DA1F8-8F56-3545-B7D8-9D4233E497EB}" type="presOf" srcId="{064315B8-77EA-DE4C-B36A-F9314602B9F8}" destId="{FC6F82DF-526D-9649-99ED-F6C91E09048F}" srcOrd="0" destOrd="0" presId="urn:microsoft.com/office/officeart/2009/layout/ReverseList"/>
    <dgm:cxn modelId="{900A358E-914C-EE43-9BF3-C589B232C2B0}" srcId="{064315B8-77EA-DE4C-B36A-F9314602B9F8}" destId="{50E78637-131C-A249-A088-683ADDCFB81B}" srcOrd="0" destOrd="0" parTransId="{86016971-505A-0D4F-AE40-D22188090EB4}" sibTransId="{BC0FC3AD-5D27-D14A-A6B2-3F86FEC1FB24}"/>
    <dgm:cxn modelId="{A8D19BA0-72AC-9B4B-AEA6-F6C87E6F1B53}" type="presOf" srcId="{563E3C36-3155-294C-BFB5-42AC68CDA272}" destId="{FDAD1131-A049-C046-AD30-C02A16592468}" srcOrd="1" destOrd="1" presId="urn:microsoft.com/office/officeart/2009/layout/ReverseList"/>
    <dgm:cxn modelId="{C54E1A75-54DA-8B4C-BC0A-880ACBD84DF5}" srcId="{1B364FBB-E9E3-904F-A477-F011E289FB1C}" destId="{563E3C36-3155-294C-BFB5-42AC68CDA272}" srcOrd="0" destOrd="0" parTransId="{B9DB6D45-9437-DD44-AA1E-57DC709A9BFD}" sibTransId="{EFDC37C6-1A31-1D4F-8092-4FF54870F510}"/>
    <dgm:cxn modelId="{1F78AEBD-51B3-804E-8CDE-BB0978EC1A9D}" type="presOf" srcId="{1B364FBB-E9E3-904F-A477-F011E289FB1C}" destId="{FDAD1131-A049-C046-AD30-C02A16592468}" srcOrd="1" destOrd="0" presId="urn:microsoft.com/office/officeart/2009/layout/ReverseList"/>
    <dgm:cxn modelId="{6C2724F3-13F2-DC4F-A8D2-C9456834C045}" type="presOf" srcId="{1B364FBB-E9E3-904F-A477-F011E289FB1C}" destId="{CCA6EFD2-09E5-2A4A-919C-EA0749318A90}" srcOrd="0" destOrd="0" presId="urn:microsoft.com/office/officeart/2009/layout/ReverseList"/>
    <dgm:cxn modelId="{A629B7E0-08CA-5F48-8FE4-B9B8E10593AB}" type="presOf" srcId="{3D7A1BD2-4C72-5142-9FD5-F6E0C785372E}" destId="{BE45DAC2-4170-DD49-9AB3-B1A801675857}" srcOrd="0" destOrd="0" presId="urn:microsoft.com/office/officeart/2009/layout/ReverseList"/>
    <dgm:cxn modelId="{9459BFA2-967D-344B-80C8-81B866F25DAE}" type="presOf" srcId="{064315B8-77EA-DE4C-B36A-F9314602B9F8}" destId="{E16AB0D7-B46D-684F-B693-E829A46ADA05}" srcOrd="1" destOrd="0" presId="urn:microsoft.com/office/officeart/2009/layout/ReverseList"/>
    <dgm:cxn modelId="{A7557DB7-9360-AB48-A71A-0DBF52FA6998}" srcId="{3D7A1BD2-4C72-5142-9FD5-F6E0C785372E}" destId="{064315B8-77EA-DE4C-B36A-F9314602B9F8}" srcOrd="0" destOrd="0" parTransId="{1370D384-8968-704F-BD58-ABDBE0863CAC}" sibTransId="{0878D0E8-89A8-8D4D-880A-102C6A9359A7}"/>
    <dgm:cxn modelId="{6085144D-42EA-8640-8CD6-900E88441E34}" type="presOf" srcId="{50E78637-131C-A249-A088-683ADDCFB81B}" destId="{FC6F82DF-526D-9649-99ED-F6C91E09048F}" srcOrd="0" destOrd="1" presId="urn:microsoft.com/office/officeart/2009/layout/ReverseList"/>
    <dgm:cxn modelId="{F1476FDB-15F3-A441-B626-BEFE1E30E53A}" type="presOf" srcId="{50E78637-131C-A249-A088-683ADDCFB81B}" destId="{E16AB0D7-B46D-684F-B693-E829A46ADA05}" srcOrd="1" destOrd="1" presId="urn:microsoft.com/office/officeart/2009/layout/ReverseList"/>
    <dgm:cxn modelId="{DAD26D6B-763E-A24B-A9EA-2F1B84363AD9}" type="presOf" srcId="{563E3C36-3155-294C-BFB5-42AC68CDA272}" destId="{CCA6EFD2-09E5-2A4A-919C-EA0749318A90}" srcOrd="0" destOrd="1" presId="urn:microsoft.com/office/officeart/2009/layout/ReverseList"/>
    <dgm:cxn modelId="{054AD508-000B-2748-8425-0E6B0032259D}" srcId="{3D7A1BD2-4C72-5142-9FD5-F6E0C785372E}" destId="{1B364FBB-E9E3-904F-A477-F011E289FB1C}" srcOrd="1" destOrd="0" parTransId="{1696650E-6CC7-4044-91B5-C8795C1952A0}" sibTransId="{6A3EF8BC-396E-5447-A2CE-2026F98C62B9}"/>
    <dgm:cxn modelId="{3C61C13A-1574-F74A-985F-731331F8D070}" type="presParOf" srcId="{BE45DAC2-4170-DD49-9AB3-B1A801675857}" destId="{FC6F82DF-526D-9649-99ED-F6C91E09048F}" srcOrd="0" destOrd="0" presId="urn:microsoft.com/office/officeart/2009/layout/ReverseList"/>
    <dgm:cxn modelId="{A756C808-2C2D-1342-BF4A-FDB9F5309B26}" type="presParOf" srcId="{BE45DAC2-4170-DD49-9AB3-B1A801675857}" destId="{E16AB0D7-B46D-684F-B693-E829A46ADA05}" srcOrd="1" destOrd="0" presId="urn:microsoft.com/office/officeart/2009/layout/ReverseList"/>
    <dgm:cxn modelId="{F4BDCCDB-FFFA-544E-B6AB-92BB87D1F7A1}" type="presParOf" srcId="{BE45DAC2-4170-DD49-9AB3-B1A801675857}" destId="{CCA6EFD2-09E5-2A4A-919C-EA0749318A90}" srcOrd="2" destOrd="0" presId="urn:microsoft.com/office/officeart/2009/layout/ReverseList"/>
    <dgm:cxn modelId="{8AD35A86-8AE1-264D-8980-0D103167CA80}" type="presParOf" srcId="{BE45DAC2-4170-DD49-9AB3-B1A801675857}" destId="{FDAD1131-A049-C046-AD30-C02A16592468}" srcOrd="3" destOrd="0" presId="urn:microsoft.com/office/officeart/2009/layout/ReverseList"/>
    <dgm:cxn modelId="{779A924F-CF6D-A245-8C4B-EE152D77E8F8}" type="presParOf" srcId="{BE45DAC2-4170-DD49-9AB3-B1A801675857}" destId="{6989391C-72ED-F04A-9AAA-B21F690453E5}" srcOrd="4" destOrd="0" presId="urn:microsoft.com/office/officeart/2009/layout/ReverseList"/>
    <dgm:cxn modelId="{A691DE67-CD3F-3F43-9700-D53E5F18A233}" type="presParOf" srcId="{BE45DAC2-4170-DD49-9AB3-B1A801675857}" destId="{593ABA7C-A4E9-084E-BE24-503D31D11042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EDF85DE9-2A9E-AB42-A0A2-DD480A701912}" type="doc">
      <dgm:prSet loTypeId="urn:microsoft.com/office/officeart/2005/8/layout/vList2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D634F2-A18F-1A4F-8518-34E3EF28D27B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nb-NO" smtClean="0"/>
            <a:t>Mekanisme Izin Galian</a:t>
          </a:r>
          <a:endParaRPr lang="nb-NO"/>
        </a:p>
      </dgm:t>
    </dgm:pt>
    <dgm:pt modelId="{79F0A353-F68B-6D4B-A3CA-366DC5A93B4A}" type="parTrans" cxnId="{57D41D64-8185-2E4D-A2C7-E1E7CF2E40CC}">
      <dgm:prSet/>
      <dgm:spPr/>
      <dgm:t>
        <a:bodyPr/>
        <a:lstStyle/>
        <a:p>
          <a:endParaRPr lang="en-US"/>
        </a:p>
      </dgm:t>
    </dgm:pt>
    <dgm:pt modelId="{60938AFF-3321-BF4D-8F64-878B5FA6B629}" type="sibTrans" cxnId="{57D41D64-8185-2E4D-A2C7-E1E7CF2E40CC}">
      <dgm:prSet/>
      <dgm:spPr/>
      <dgm:t>
        <a:bodyPr/>
        <a:lstStyle/>
        <a:p>
          <a:endParaRPr lang="en-US"/>
        </a:p>
      </dgm:t>
    </dgm:pt>
    <dgm:pt modelId="{53D35A70-3A20-AD4D-B861-A150AE1DBA35}" type="pres">
      <dgm:prSet presAssocID="{EDF85DE9-2A9E-AB42-A0A2-DD480A7019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B6DED6-CCAA-E047-BD99-9F9E8A269751}" type="pres">
      <dgm:prSet presAssocID="{0ED634F2-A18F-1A4F-8518-34E3EF28D27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260AE-9135-374D-9E82-BE10EFCBA8FE}" type="presOf" srcId="{EDF85DE9-2A9E-AB42-A0A2-DD480A701912}" destId="{53D35A70-3A20-AD4D-B861-A150AE1DBA35}" srcOrd="0" destOrd="0" presId="urn:microsoft.com/office/officeart/2005/8/layout/vList2"/>
    <dgm:cxn modelId="{57D41D64-8185-2E4D-A2C7-E1E7CF2E40CC}" srcId="{EDF85DE9-2A9E-AB42-A0A2-DD480A701912}" destId="{0ED634F2-A18F-1A4F-8518-34E3EF28D27B}" srcOrd="0" destOrd="0" parTransId="{79F0A353-F68B-6D4B-A3CA-366DC5A93B4A}" sibTransId="{60938AFF-3321-BF4D-8F64-878B5FA6B629}"/>
    <dgm:cxn modelId="{8CA405D3-0757-9049-BAC0-274633DF7445}" type="presOf" srcId="{0ED634F2-A18F-1A4F-8518-34E3EF28D27B}" destId="{B7B6DED6-CCAA-E047-BD99-9F9E8A269751}" srcOrd="0" destOrd="0" presId="urn:microsoft.com/office/officeart/2005/8/layout/vList2"/>
    <dgm:cxn modelId="{08B6BA9B-F36E-BE47-8FD1-32733D0B49B3}" type="presParOf" srcId="{53D35A70-3A20-AD4D-B861-A150AE1DBA35}" destId="{B7B6DED6-CCAA-E047-BD99-9F9E8A2697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744386B-07DA-9747-9314-D9CBC6661926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7ACE3D-5070-7346-B29C-34EE2D2528C4}">
      <dgm:prSet/>
      <dgm:spPr>
        <a:solidFill>
          <a:srgbClr val="3366FF"/>
        </a:solidFill>
      </dgm:spPr>
      <dgm:t>
        <a:bodyPr/>
        <a:lstStyle/>
        <a:p>
          <a:pPr rtl="0"/>
          <a:r>
            <a:rPr lang="tr-TR" dirty="0" err="1" smtClean="0"/>
            <a:t>Permohonan</a:t>
          </a:r>
          <a:r>
            <a:rPr lang="tr-TR" dirty="0" smtClean="0"/>
            <a:t> </a:t>
          </a:r>
          <a:r>
            <a:rPr lang="tr-TR" dirty="0" err="1" smtClean="0"/>
            <a:t>dilengkapi</a:t>
          </a:r>
          <a:r>
            <a:rPr lang="tr-TR" dirty="0" smtClean="0"/>
            <a:t> </a:t>
          </a:r>
          <a:r>
            <a:rPr lang="tr-TR" dirty="0" err="1" smtClean="0"/>
            <a:t>dengan</a:t>
          </a:r>
          <a:r>
            <a:rPr lang="tr-TR" dirty="0" smtClean="0"/>
            <a:t> </a:t>
          </a:r>
          <a:r>
            <a:rPr lang="tr-TR" dirty="0" err="1" smtClean="0"/>
            <a:t>persyaratan</a:t>
          </a:r>
          <a:r>
            <a:rPr lang="tr-TR" dirty="0" smtClean="0"/>
            <a:t> </a:t>
          </a:r>
          <a:r>
            <a:rPr lang="tr-TR" dirty="0" err="1" smtClean="0"/>
            <a:t>teknis</a:t>
          </a:r>
          <a:r>
            <a:rPr lang="tr-TR" dirty="0" smtClean="0"/>
            <a:t> dan </a:t>
          </a:r>
          <a:r>
            <a:rPr lang="tr-TR" dirty="0" err="1" smtClean="0"/>
            <a:t>administrasi</a:t>
          </a:r>
          <a:r>
            <a:rPr lang="tr-TR" dirty="0" smtClean="0"/>
            <a:t> </a:t>
          </a:r>
          <a:endParaRPr lang="tr-TR" dirty="0"/>
        </a:p>
      </dgm:t>
    </dgm:pt>
    <dgm:pt modelId="{3D03D35B-A106-5848-9F23-DEC4DD5F8970}" type="parTrans" cxnId="{DAE52526-58F8-0D46-8F98-3712DDC8DBC4}">
      <dgm:prSet/>
      <dgm:spPr/>
      <dgm:t>
        <a:bodyPr/>
        <a:lstStyle/>
        <a:p>
          <a:endParaRPr lang="en-US"/>
        </a:p>
      </dgm:t>
    </dgm:pt>
    <dgm:pt modelId="{D8BE0C60-5813-FC42-87DB-9FC48D21415D}" type="sibTrans" cxnId="{DAE52526-58F8-0D46-8F98-3712DDC8DBC4}">
      <dgm:prSet/>
      <dgm:spPr/>
      <dgm:t>
        <a:bodyPr/>
        <a:lstStyle/>
        <a:p>
          <a:endParaRPr lang="en-US"/>
        </a:p>
      </dgm:t>
    </dgm:pt>
    <dgm:pt modelId="{FA76B308-F5CD-8441-8677-ADFC08858056}">
      <dgm:prSet/>
      <dgm:spPr>
        <a:solidFill>
          <a:srgbClr val="800000"/>
        </a:solidFill>
      </dgm:spPr>
      <dgm:t>
        <a:bodyPr/>
        <a:lstStyle/>
        <a:p>
          <a:pPr rtl="0"/>
          <a:r>
            <a:rPr lang="tr-TR" dirty="0" err="1" smtClean="0"/>
            <a:t>Pembahasan</a:t>
          </a:r>
          <a:r>
            <a:rPr lang="tr-TR" dirty="0" smtClean="0"/>
            <a:t> dan </a:t>
          </a:r>
          <a:r>
            <a:rPr lang="tr-TR" dirty="0" err="1" smtClean="0"/>
            <a:t>survey</a:t>
          </a:r>
          <a:r>
            <a:rPr lang="tr-TR" dirty="0" smtClean="0"/>
            <a:t> </a:t>
          </a:r>
          <a:r>
            <a:rPr lang="tr-TR" dirty="0" err="1" smtClean="0"/>
            <a:t>lokasi</a:t>
          </a:r>
          <a:r>
            <a:rPr lang="tr-TR" dirty="0" smtClean="0"/>
            <a:t> </a:t>
          </a:r>
          <a:r>
            <a:rPr lang="tr-TR" dirty="0" err="1" smtClean="0"/>
            <a:t>dengan</a:t>
          </a:r>
          <a:r>
            <a:rPr lang="tr-TR" dirty="0" smtClean="0"/>
            <a:t> SKPD </a:t>
          </a:r>
          <a:r>
            <a:rPr lang="tr-TR" dirty="0" err="1" smtClean="0"/>
            <a:t>terkait</a:t>
          </a:r>
          <a:r>
            <a:rPr lang="tr-TR" dirty="0" smtClean="0"/>
            <a:t> </a:t>
          </a:r>
          <a:endParaRPr lang="tr-TR" dirty="0"/>
        </a:p>
      </dgm:t>
    </dgm:pt>
    <dgm:pt modelId="{043FD480-D9B8-2E47-9AF6-5A0EB0E4F0C3}" type="parTrans" cxnId="{F108EFB3-5D85-9D42-B7DF-4F380C31427B}">
      <dgm:prSet/>
      <dgm:spPr/>
      <dgm:t>
        <a:bodyPr/>
        <a:lstStyle/>
        <a:p>
          <a:endParaRPr lang="en-US"/>
        </a:p>
      </dgm:t>
    </dgm:pt>
    <dgm:pt modelId="{D4CACB39-CB4E-374E-8849-539CE5B7A55C}" type="sibTrans" cxnId="{F108EFB3-5D85-9D42-B7DF-4F380C31427B}">
      <dgm:prSet/>
      <dgm:spPr/>
      <dgm:t>
        <a:bodyPr/>
        <a:lstStyle/>
        <a:p>
          <a:endParaRPr lang="en-US"/>
        </a:p>
      </dgm:t>
    </dgm:pt>
    <dgm:pt modelId="{5201D675-2656-5C4C-B8C6-1BB6D8F11AF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nl-NL" dirty="0" err="1" smtClean="0"/>
            <a:t>Saran</a:t>
          </a:r>
          <a:r>
            <a:rPr lang="nl-NL" dirty="0" smtClean="0"/>
            <a:t>  </a:t>
          </a:r>
          <a:r>
            <a:rPr lang="nl-NL" dirty="0" err="1" smtClean="0"/>
            <a:t>Teknis</a:t>
          </a:r>
          <a:r>
            <a:rPr lang="nl-NL" dirty="0" smtClean="0"/>
            <a:t> </a:t>
          </a:r>
          <a:r>
            <a:rPr lang="nl-NL" dirty="0" err="1" smtClean="0"/>
            <a:t>dari</a:t>
          </a:r>
          <a:r>
            <a:rPr lang="nl-NL" dirty="0" smtClean="0"/>
            <a:t> SKPD </a:t>
          </a:r>
          <a:r>
            <a:rPr lang="nl-NL" dirty="0" err="1" smtClean="0"/>
            <a:t>terkait</a:t>
          </a:r>
          <a:r>
            <a:rPr lang="nl-NL" dirty="0" smtClean="0"/>
            <a:t> </a:t>
          </a:r>
          <a:endParaRPr lang="nl-NL" dirty="0"/>
        </a:p>
      </dgm:t>
    </dgm:pt>
    <dgm:pt modelId="{A61EA432-541F-8B4A-91D4-A726974B0EF9}" type="parTrans" cxnId="{6A74A372-880D-024E-8174-3D5E645966B1}">
      <dgm:prSet/>
      <dgm:spPr/>
      <dgm:t>
        <a:bodyPr/>
        <a:lstStyle/>
        <a:p>
          <a:endParaRPr lang="en-US"/>
        </a:p>
      </dgm:t>
    </dgm:pt>
    <dgm:pt modelId="{B23BB3AD-8504-714E-9E90-46578157A20B}" type="sibTrans" cxnId="{6A74A372-880D-024E-8174-3D5E645966B1}">
      <dgm:prSet/>
      <dgm:spPr/>
      <dgm:t>
        <a:bodyPr/>
        <a:lstStyle/>
        <a:p>
          <a:endParaRPr lang="en-US"/>
        </a:p>
      </dgm:t>
    </dgm:pt>
    <dgm:pt modelId="{2EE1A6DC-16BF-9443-8513-A018D4F15F3A}">
      <dgm:prSet/>
      <dgm:spPr>
        <a:solidFill>
          <a:srgbClr val="008000"/>
        </a:solidFill>
      </dgm:spPr>
      <dgm:t>
        <a:bodyPr/>
        <a:lstStyle/>
        <a:p>
          <a:pPr rtl="0"/>
          <a:r>
            <a:rPr lang="hr-HR" dirty="0" smtClean="0"/>
            <a:t>Proses Pembuatan Izin </a:t>
          </a:r>
          <a:endParaRPr lang="hr-HR" dirty="0"/>
        </a:p>
      </dgm:t>
    </dgm:pt>
    <dgm:pt modelId="{E3642743-6FC7-934A-8887-B87C4951F603}" type="parTrans" cxnId="{0E0D46DC-AB7C-6944-A812-D0D4027F2658}">
      <dgm:prSet/>
      <dgm:spPr/>
      <dgm:t>
        <a:bodyPr/>
        <a:lstStyle/>
        <a:p>
          <a:endParaRPr lang="en-US"/>
        </a:p>
      </dgm:t>
    </dgm:pt>
    <dgm:pt modelId="{351EF58E-7077-D64A-B91B-AB645ED3297E}" type="sibTrans" cxnId="{0E0D46DC-AB7C-6944-A812-D0D4027F2658}">
      <dgm:prSet/>
      <dgm:spPr/>
      <dgm:t>
        <a:bodyPr/>
        <a:lstStyle/>
        <a:p>
          <a:endParaRPr lang="en-US"/>
        </a:p>
      </dgm:t>
    </dgm:pt>
    <dgm:pt modelId="{97028CC4-A8CB-3B4C-AD49-3ED915B93FBD}" type="pres">
      <dgm:prSet presAssocID="{7744386B-07DA-9747-9314-D9CBC66619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B966B7-DF96-AD40-879F-5D3A1C8245A2}" type="pres">
      <dgm:prSet presAssocID="{7744386B-07DA-9747-9314-D9CBC6661926}" presName="cycle" presStyleCnt="0"/>
      <dgm:spPr/>
    </dgm:pt>
    <dgm:pt modelId="{66CA6720-2028-1C47-A4CE-EBE18FDB25FF}" type="pres">
      <dgm:prSet presAssocID="{327ACE3D-5070-7346-B29C-34EE2D2528C4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DF778-B4D9-6E46-A297-DEE2F2AD4202}" type="pres">
      <dgm:prSet presAssocID="{D8BE0C60-5813-FC42-87DB-9FC48D21415D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6F7B36DD-99EC-964F-B619-729C18AB6C88}" type="pres">
      <dgm:prSet presAssocID="{FA76B308-F5CD-8441-8677-ADFC08858056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4894D-2892-BE48-8C8E-125854FA57CA}" type="pres">
      <dgm:prSet presAssocID="{5201D675-2656-5C4C-B8C6-1BB6D8F11AFA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1976C-29CF-0244-AE94-11BFA5787234}" type="pres">
      <dgm:prSet presAssocID="{2EE1A6DC-16BF-9443-8513-A018D4F15F3A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E52526-58F8-0D46-8F98-3712DDC8DBC4}" srcId="{7744386B-07DA-9747-9314-D9CBC6661926}" destId="{327ACE3D-5070-7346-B29C-34EE2D2528C4}" srcOrd="0" destOrd="0" parTransId="{3D03D35B-A106-5848-9F23-DEC4DD5F8970}" sibTransId="{D8BE0C60-5813-FC42-87DB-9FC48D21415D}"/>
    <dgm:cxn modelId="{F108EFB3-5D85-9D42-B7DF-4F380C31427B}" srcId="{7744386B-07DA-9747-9314-D9CBC6661926}" destId="{FA76B308-F5CD-8441-8677-ADFC08858056}" srcOrd="1" destOrd="0" parTransId="{043FD480-D9B8-2E47-9AF6-5A0EB0E4F0C3}" sibTransId="{D4CACB39-CB4E-374E-8849-539CE5B7A55C}"/>
    <dgm:cxn modelId="{6A74A372-880D-024E-8174-3D5E645966B1}" srcId="{7744386B-07DA-9747-9314-D9CBC6661926}" destId="{5201D675-2656-5C4C-B8C6-1BB6D8F11AFA}" srcOrd="2" destOrd="0" parTransId="{A61EA432-541F-8B4A-91D4-A726974B0EF9}" sibTransId="{B23BB3AD-8504-714E-9E90-46578157A20B}"/>
    <dgm:cxn modelId="{612F98D2-5DC6-0047-B1E4-C8318E6780D7}" type="presOf" srcId="{FA76B308-F5CD-8441-8677-ADFC08858056}" destId="{6F7B36DD-99EC-964F-B619-729C18AB6C88}" srcOrd="0" destOrd="0" presId="urn:microsoft.com/office/officeart/2005/8/layout/cycle3"/>
    <dgm:cxn modelId="{0E0D46DC-AB7C-6944-A812-D0D4027F2658}" srcId="{7744386B-07DA-9747-9314-D9CBC6661926}" destId="{2EE1A6DC-16BF-9443-8513-A018D4F15F3A}" srcOrd="3" destOrd="0" parTransId="{E3642743-6FC7-934A-8887-B87C4951F603}" sibTransId="{351EF58E-7077-D64A-B91B-AB645ED3297E}"/>
    <dgm:cxn modelId="{2E16404C-4F9C-304C-B391-8E246C2A5BF7}" type="presOf" srcId="{327ACE3D-5070-7346-B29C-34EE2D2528C4}" destId="{66CA6720-2028-1C47-A4CE-EBE18FDB25FF}" srcOrd="0" destOrd="0" presId="urn:microsoft.com/office/officeart/2005/8/layout/cycle3"/>
    <dgm:cxn modelId="{80964F74-DE14-8040-A726-9D65EA34702B}" type="presOf" srcId="{7744386B-07DA-9747-9314-D9CBC6661926}" destId="{97028CC4-A8CB-3B4C-AD49-3ED915B93FBD}" srcOrd="0" destOrd="0" presId="urn:microsoft.com/office/officeart/2005/8/layout/cycle3"/>
    <dgm:cxn modelId="{8A7F8E1E-100D-664D-B6BE-B37703A7BE6B}" type="presOf" srcId="{D8BE0C60-5813-FC42-87DB-9FC48D21415D}" destId="{0C7DF778-B4D9-6E46-A297-DEE2F2AD4202}" srcOrd="0" destOrd="0" presId="urn:microsoft.com/office/officeart/2005/8/layout/cycle3"/>
    <dgm:cxn modelId="{92E70D05-413C-344B-BCC6-83A788D8CDD8}" type="presOf" srcId="{2EE1A6DC-16BF-9443-8513-A018D4F15F3A}" destId="{8381976C-29CF-0244-AE94-11BFA5787234}" srcOrd="0" destOrd="0" presId="urn:microsoft.com/office/officeart/2005/8/layout/cycle3"/>
    <dgm:cxn modelId="{F613C63F-5A6E-AF45-A92C-40EC25007576}" type="presOf" srcId="{5201D675-2656-5C4C-B8C6-1BB6D8F11AFA}" destId="{9014894D-2892-BE48-8C8E-125854FA57CA}" srcOrd="0" destOrd="0" presId="urn:microsoft.com/office/officeart/2005/8/layout/cycle3"/>
    <dgm:cxn modelId="{BA359DB5-4BE3-F847-8813-089A01719330}" type="presParOf" srcId="{97028CC4-A8CB-3B4C-AD49-3ED915B93FBD}" destId="{83B966B7-DF96-AD40-879F-5D3A1C8245A2}" srcOrd="0" destOrd="0" presId="urn:microsoft.com/office/officeart/2005/8/layout/cycle3"/>
    <dgm:cxn modelId="{8068824E-060B-324A-BAA7-147B211D92ED}" type="presParOf" srcId="{83B966B7-DF96-AD40-879F-5D3A1C8245A2}" destId="{66CA6720-2028-1C47-A4CE-EBE18FDB25FF}" srcOrd="0" destOrd="0" presId="urn:microsoft.com/office/officeart/2005/8/layout/cycle3"/>
    <dgm:cxn modelId="{C2BB5066-39D0-5144-8F02-712DDFDC0650}" type="presParOf" srcId="{83B966B7-DF96-AD40-879F-5D3A1C8245A2}" destId="{0C7DF778-B4D9-6E46-A297-DEE2F2AD4202}" srcOrd="1" destOrd="0" presId="urn:microsoft.com/office/officeart/2005/8/layout/cycle3"/>
    <dgm:cxn modelId="{1044D083-E1A2-C647-A279-F3BF6183CF66}" type="presParOf" srcId="{83B966B7-DF96-AD40-879F-5D3A1C8245A2}" destId="{6F7B36DD-99EC-964F-B619-729C18AB6C88}" srcOrd="2" destOrd="0" presId="urn:microsoft.com/office/officeart/2005/8/layout/cycle3"/>
    <dgm:cxn modelId="{9781C48F-DA8E-B640-B869-265229E74A96}" type="presParOf" srcId="{83B966B7-DF96-AD40-879F-5D3A1C8245A2}" destId="{9014894D-2892-BE48-8C8E-125854FA57CA}" srcOrd="3" destOrd="0" presId="urn:microsoft.com/office/officeart/2005/8/layout/cycle3"/>
    <dgm:cxn modelId="{5BC7F9A8-E9D0-E447-B785-83E852B37B9E}" type="presParOf" srcId="{83B966B7-DF96-AD40-879F-5D3A1C8245A2}" destId="{8381976C-29CF-0244-AE94-11BFA5787234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07EC2EF-1DCF-5641-B476-4E46E4026CF3}" type="doc">
      <dgm:prSet loTypeId="urn:microsoft.com/office/officeart/2005/8/layout/vList2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660292-D2C4-4748-BC57-42F1911F7FE1}">
      <dgm:prSet/>
      <dgm:spPr>
        <a:solidFill>
          <a:srgbClr val="FF0000"/>
        </a:solidFill>
      </dgm:spPr>
      <dgm:t>
        <a:bodyPr/>
        <a:lstStyle/>
        <a:p>
          <a:pPr rtl="0"/>
          <a:r>
            <a:rPr lang="tr-TR" dirty="0" smtClean="0"/>
            <a:t>HAL TERPENTING </a:t>
          </a:r>
          <a:endParaRPr lang="tr-TR" dirty="0"/>
        </a:p>
      </dgm:t>
    </dgm:pt>
    <dgm:pt modelId="{76B7FEC3-5696-3B47-93F4-E8146D794EAD}" type="parTrans" cxnId="{C11B0CCE-59E6-5645-8BFD-0D7D6A587286}">
      <dgm:prSet/>
      <dgm:spPr/>
      <dgm:t>
        <a:bodyPr/>
        <a:lstStyle/>
        <a:p>
          <a:endParaRPr lang="en-US"/>
        </a:p>
      </dgm:t>
    </dgm:pt>
    <dgm:pt modelId="{6BCC5647-5675-B241-BC3F-11BE0C7DAEDC}" type="sibTrans" cxnId="{C11B0CCE-59E6-5645-8BFD-0D7D6A587286}">
      <dgm:prSet/>
      <dgm:spPr/>
      <dgm:t>
        <a:bodyPr/>
        <a:lstStyle/>
        <a:p>
          <a:endParaRPr lang="en-US"/>
        </a:p>
      </dgm:t>
    </dgm:pt>
    <dgm:pt modelId="{5BF14B5C-4584-AB41-862A-0F92EFE25F53}" type="pres">
      <dgm:prSet presAssocID="{007EC2EF-1DCF-5641-B476-4E46E4026C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71C37F-F9AF-824F-B51C-BCA033A71999}" type="pres">
      <dgm:prSet presAssocID="{2B660292-D2C4-4748-BC57-42F1911F7FE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61F227-BA1E-4248-BBB6-7CB9A00C31C9}" type="presOf" srcId="{2B660292-D2C4-4748-BC57-42F1911F7FE1}" destId="{8F71C37F-F9AF-824F-B51C-BCA033A71999}" srcOrd="0" destOrd="0" presId="urn:microsoft.com/office/officeart/2005/8/layout/vList2"/>
    <dgm:cxn modelId="{92C48A7C-6BCC-634F-A679-48DA41B3A6C7}" type="presOf" srcId="{007EC2EF-1DCF-5641-B476-4E46E4026CF3}" destId="{5BF14B5C-4584-AB41-862A-0F92EFE25F53}" srcOrd="0" destOrd="0" presId="urn:microsoft.com/office/officeart/2005/8/layout/vList2"/>
    <dgm:cxn modelId="{C11B0CCE-59E6-5645-8BFD-0D7D6A587286}" srcId="{007EC2EF-1DCF-5641-B476-4E46E4026CF3}" destId="{2B660292-D2C4-4748-BC57-42F1911F7FE1}" srcOrd="0" destOrd="0" parTransId="{76B7FEC3-5696-3B47-93F4-E8146D794EAD}" sibTransId="{6BCC5647-5675-B241-BC3F-11BE0C7DAEDC}"/>
    <dgm:cxn modelId="{888BB952-D545-8A47-88DE-F8A45025DD05}" type="presParOf" srcId="{5BF14B5C-4584-AB41-862A-0F92EFE25F53}" destId="{8F71C37F-F9AF-824F-B51C-BCA033A7199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ADDC89C-9465-BC43-A99D-666FD0693ABE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0A46C6-7EB4-6F45-80D6-1B4E71EFD134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smtClean="0"/>
            <a:t>SUSUNAN TIM</a:t>
          </a:r>
          <a:endParaRPr lang="en-US"/>
        </a:p>
      </dgm:t>
    </dgm:pt>
    <dgm:pt modelId="{A1BFC5AD-117A-4F44-B7A7-DF16BD9165F2}" type="parTrans" cxnId="{F5B1FE80-4C54-904D-83F9-3B137448EC6E}">
      <dgm:prSet/>
      <dgm:spPr/>
      <dgm:t>
        <a:bodyPr/>
        <a:lstStyle/>
        <a:p>
          <a:endParaRPr lang="en-US"/>
        </a:p>
      </dgm:t>
    </dgm:pt>
    <dgm:pt modelId="{99C0D69B-CC39-5144-8EC3-991D799B9F84}" type="sibTrans" cxnId="{F5B1FE80-4C54-904D-83F9-3B137448EC6E}">
      <dgm:prSet/>
      <dgm:spPr/>
      <dgm:t>
        <a:bodyPr/>
        <a:lstStyle/>
        <a:p>
          <a:endParaRPr lang="en-US"/>
        </a:p>
      </dgm:t>
    </dgm:pt>
    <dgm:pt modelId="{58670931-3875-ED49-9C28-ED8BA58EA3B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hr-HR" dirty="0" smtClean="0"/>
            <a:t>Dinas Bina Marga dan Pengairan</a:t>
          </a:r>
          <a:endParaRPr lang="hr-HR" dirty="0"/>
        </a:p>
      </dgm:t>
    </dgm:pt>
    <dgm:pt modelId="{A87D626A-A92B-0A43-9827-E2310529BEEC}" type="parTrans" cxnId="{9D527EA6-9260-DB42-91CE-6304989F4C9C}">
      <dgm:prSet/>
      <dgm:spPr/>
      <dgm:t>
        <a:bodyPr/>
        <a:lstStyle/>
        <a:p>
          <a:endParaRPr lang="en-US"/>
        </a:p>
      </dgm:t>
    </dgm:pt>
    <dgm:pt modelId="{FD1A339E-CC65-AC4A-A2A7-0A59A2D1ECEB}" type="sibTrans" cxnId="{9D527EA6-9260-DB42-91CE-6304989F4C9C}">
      <dgm:prSet/>
      <dgm:spPr/>
      <dgm:t>
        <a:bodyPr/>
        <a:lstStyle/>
        <a:p>
          <a:endParaRPr lang="en-US"/>
        </a:p>
      </dgm:t>
    </dgm:pt>
    <dgm:pt modelId="{DB5DE8EF-4653-CF47-B480-A4A04104815B}">
      <dgm:prSet/>
      <dgm:spPr>
        <a:solidFill>
          <a:srgbClr val="3366FF"/>
        </a:solidFill>
      </dgm:spPr>
      <dgm:t>
        <a:bodyPr/>
        <a:lstStyle/>
        <a:p>
          <a:pPr rtl="0"/>
          <a:r>
            <a:rPr lang="hr-HR" dirty="0" smtClean="0"/>
            <a:t>Dinas Kebersihan dan Pertamanan</a:t>
          </a:r>
          <a:endParaRPr lang="hr-HR" dirty="0"/>
        </a:p>
      </dgm:t>
    </dgm:pt>
    <dgm:pt modelId="{A21A89A7-9057-0443-918B-6C556666DBC4}" type="parTrans" cxnId="{057398ED-3AF7-C94D-91DE-5CCD7E04EBDD}">
      <dgm:prSet/>
      <dgm:spPr/>
      <dgm:t>
        <a:bodyPr/>
        <a:lstStyle/>
        <a:p>
          <a:endParaRPr lang="en-US"/>
        </a:p>
      </dgm:t>
    </dgm:pt>
    <dgm:pt modelId="{C6E12FFD-8EF4-CF4F-A878-43B62BD74065}" type="sibTrans" cxnId="{057398ED-3AF7-C94D-91DE-5CCD7E04EBDD}">
      <dgm:prSet/>
      <dgm:spPr/>
      <dgm:t>
        <a:bodyPr/>
        <a:lstStyle/>
        <a:p>
          <a:endParaRPr lang="en-US"/>
        </a:p>
      </dgm:t>
    </dgm:pt>
    <dgm:pt modelId="{B62E385D-F00D-1943-A627-1BEF00CB2F8F}">
      <dgm:prSet/>
      <dgm:spPr>
        <a:solidFill>
          <a:srgbClr val="660066"/>
        </a:solidFill>
      </dgm:spPr>
      <dgm:t>
        <a:bodyPr/>
        <a:lstStyle/>
        <a:p>
          <a:pPr rtl="0"/>
          <a:r>
            <a:rPr lang="sv-SE" dirty="0" smtClean="0"/>
            <a:t>Dinas </a:t>
          </a:r>
          <a:r>
            <a:rPr lang="sv-SE" dirty="0" err="1" smtClean="0"/>
            <a:t>Lalu</a:t>
          </a:r>
          <a:r>
            <a:rPr lang="sv-SE" dirty="0" smtClean="0"/>
            <a:t> </a:t>
          </a:r>
          <a:r>
            <a:rPr lang="sv-SE" dirty="0" err="1" smtClean="0"/>
            <a:t>Lintas</a:t>
          </a:r>
          <a:r>
            <a:rPr lang="sv-SE" dirty="0" smtClean="0"/>
            <a:t> </a:t>
          </a:r>
          <a:r>
            <a:rPr lang="sv-SE" dirty="0" err="1" smtClean="0"/>
            <a:t>Angkutan</a:t>
          </a:r>
          <a:r>
            <a:rPr lang="sv-SE" dirty="0" smtClean="0"/>
            <a:t> </a:t>
          </a:r>
          <a:r>
            <a:rPr lang="sv-SE" dirty="0" err="1" smtClean="0"/>
            <a:t>Jalan</a:t>
          </a:r>
          <a:r>
            <a:rPr lang="sv-SE" dirty="0" smtClean="0"/>
            <a:t> </a:t>
          </a:r>
          <a:endParaRPr lang="sv-SE" dirty="0"/>
        </a:p>
      </dgm:t>
    </dgm:pt>
    <dgm:pt modelId="{173D50EB-7D4C-B642-BDF4-7A37C1839857}" type="parTrans" cxnId="{A402225E-B243-934D-BCA2-5CADF59D6552}">
      <dgm:prSet/>
      <dgm:spPr/>
      <dgm:t>
        <a:bodyPr/>
        <a:lstStyle/>
        <a:p>
          <a:endParaRPr lang="en-US"/>
        </a:p>
      </dgm:t>
    </dgm:pt>
    <dgm:pt modelId="{C876EC89-DF0D-084D-9029-BC4E0EA1BEC4}" type="sibTrans" cxnId="{A402225E-B243-934D-BCA2-5CADF59D6552}">
      <dgm:prSet/>
      <dgm:spPr/>
      <dgm:t>
        <a:bodyPr/>
        <a:lstStyle/>
        <a:p>
          <a:endParaRPr lang="en-US"/>
        </a:p>
      </dgm:t>
    </dgm:pt>
    <dgm:pt modelId="{74633A61-4334-EA4A-BB8E-33BE3ABA187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fi-FI" dirty="0" err="1" smtClean="0"/>
            <a:t>Bagian</a:t>
          </a:r>
          <a:r>
            <a:rPr lang="fi-FI" dirty="0" smtClean="0"/>
            <a:t> </a:t>
          </a:r>
          <a:r>
            <a:rPr lang="fi-FI" dirty="0" err="1" smtClean="0"/>
            <a:t>Hukum</a:t>
          </a:r>
          <a:endParaRPr lang="fi-FI" dirty="0"/>
        </a:p>
      </dgm:t>
    </dgm:pt>
    <dgm:pt modelId="{5C7F983A-D84B-6D42-8B47-1F3B5833FCC8}" type="parTrans" cxnId="{772FEBDD-3620-D44F-AC4A-C9592E200B7D}">
      <dgm:prSet/>
      <dgm:spPr/>
      <dgm:t>
        <a:bodyPr/>
        <a:lstStyle/>
        <a:p>
          <a:endParaRPr lang="en-US"/>
        </a:p>
      </dgm:t>
    </dgm:pt>
    <dgm:pt modelId="{89BB90C3-50FF-0142-95D8-9D27DCD6A9B4}" type="sibTrans" cxnId="{772FEBDD-3620-D44F-AC4A-C9592E200B7D}">
      <dgm:prSet/>
      <dgm:spPr/>
      <dgm:t>
        <a:bodyPr/>
        <a:lstStyle/>
        <a:p>
          <a:endParaRPr lang="en-US"/>
        </a:p>
      </dgm:t>
    </dgm:pt>
    <dgm:pt modelId="{C343F9BD-1B89-2649-A8BB-F3020828D415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fi-FI" dirty="0" err="1" smtClean="0"/>
            <a:t>Bagian</a:t>
          </a:r>
          <a:r>
            <a:rPr lang="fi-FI" dirty="0" smtClean="0"/>
            <a:t> </a:t>
          </a:r>
          <a:r>
            <a:rPr lang="fi-FI" dirty="0" err="1" smtClean="0"/>
            <a:t>Pemerintahan</a:t>
          </a:r>
          <a:endParaRPr lang="fi-FI" dirty="0"/>
        </a:p>
      </dgm:t>
    </dgm:pt>
    <dgm:pt modelId="{09084976-376D-E34F-B65C-EF227741ADAD}" type="parTrans" cxnId="{3D078F30-21FB-B140-9340-FEE02575A5BF}">
      <dgm:prSet/>
      <dgm:spPr/>
      <dgm:t>
        <a:bodyPr/>
        <a:lstStyle/>
        <a:p>
          <a:endParaRPr lang="en-US"/>
        </a:p>
      </dgm:t>
    </dgm:pt>
    <dgm:pt modelId="{A9F5E651-1786-794E-8102-36B668B0F8AC}" type="sibTrans" cxnId="{3D078F30-21FB-B140-9340-FEE02575A5BF}">
      <dgm:prSet/>
      <dgm:spPr/>
      <dgm:t>
        <a:bodyPr/>
        <a:lstStyle/>
        <a:p>
          <a:endParaRPr lang="en-US"/>
        </a:p>
      </dgm:t>
    </dgm:pt>
    <dgm:pt modelId="{0B189024-2805-E345-9E2A-C552AFB9F603}">
      <dgm:prSet/>
      <dgm:spPr>
        <a:solidFill>
          <a:srgbClr val="800000"/>
        </a:solidFill>
      </dgm:spPr>
      <dgm:t>
        <a:bodyPr/>
        <a:lstStyle/>
        <a:p>
          <a:pPr rtl="0"/>
          <a:r>
            <a:rPr lang="en-US" smtClean="0"/>
            <a:t>Kelurahan/Kecamatan </a:t>
          </a:r>
          <a:endParaRPr lang="en-US"/>
        </a:p>
      </dgm:t>
    </dgm:pt>
    <dgm:pt modelId="{2825FA3B-E1DF-5E49-A22C-1D0C1EADAF59}" type="parTrans" cxnId="{3406B025-A572-8844-8ED0-B5DA33E19845}">
      <dgm:prSet/>
      <dgm:spPr/>
      <dgm:t>
        <a:bodyPr/>
        <a:lstStyle/>
        <a:p>
          <a:endParaRPr lang="en-US"/>
        </a:p>
      </dgm:t>
    </dgm:pt>
    <dgm:pt modelId="{2FD9CA71-206C-2248-BC85-A434732EE8F9}" type="sibTrans" cxnId="{3406B025-A572-8844-8ED0-B5DA33E19845}">
      <dgm:prSet/>
      <dgm:spPr/>
      <dgm:t>
        <a:bodyPr/>
        <a:lstStyle/>
        <a:p>
          <a:endParaRPr lang="en-US"/>
        </a:p>
      </dgm:t>
    </dgm:pt>
    <dgm:pt modelId="{267ACB8F-0105-AA44-8C5D-B29706FF45AB}" type="pres">
      <dgm:prSet presAssocID="{9ADDC89C-9465-BC43-A99D-666FD0693AB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97A89B-A592-994F-84C3-FB7F06FC9CE3}" type="pres">
      <dgm:prSet presAssocID="{5F0A46C6-7EB4-6F45-80D6-1B4E71EFD134}" presName="centerShape" presStyleLbl="node0" presStyleIdx="0" presStyleCnt="1"/>
      <dgm:spPr/>
      <dgm:t>
        <a:bodyPr/>
        <a:lstStyle/>
        <a:p>
          <a:endParaRPr lang="en-US"/>
        </a:p>
      </dgm:t>
    </dgm:pt>
    <dgm:pt modelId="{2CC88B38-A04D-F04C-9293-A26240F3E4C3}" type="pres">
      <dgm:prSet presAssocID="{A87D626A-A92B-0A43-9827-E2310529BEEC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5F3E68A3-2194-D746-9BA9-958789388542}" type="pres">
      <dgm:prSet presAssocID="{58670931-3875-ED49-9C28-ED8BA58EA3B9}" presName="node" presStyleLbl="node1" presStyleIdx="0" presStyleCnt="6" custScaleY="176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C2A405-2A33-5844-90C2-B44143CEEB5C}" type="pres">
      <dgm:prSet presAssocID="{A21A89A7-9057-0443-918B-6C556666DBC4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233F9779-FFAF-B048-BF1D-A40B8584EBD2}" type="pres">
      <dgm:prSet presAssocID="{DB5DE8EF-4653-CF47-B480-A4A04104815B}" presName="node" presStyleLbl="node1" presStyleIdx="1" presStyleCnt="6" custScaleY="1282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CD36D-1D5F-8340-B978-677E348BC20B}" type="pres">
      <dgm:prSet presAssocID="{173D50EB-7D4C-B642-BDF4-7A37C1839857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8F8C0550-DE1F-2C4B-813F-1AD90334A70C}" type="pres">
      <dgm:prSet presAssocID="{B62E385D-F00D-1943-A627-1BEF00CB2F8F}" presName="node" presStyleLbl="node1" presStyleIdx="2" presStyleCnt="6" custScaleY="172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4C7C4-0203-294B-B013-96E13C431849}" type="pres">
      <dgm:prSet presAssocID="{5C7F983A-D84B-6D42-8B47-1F3B5833FCC8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28790742-9D16-DC43-98FA-A0958ADA8449}" type="pres">
      <dgm:prSet presAssocID="{74633A61-4334-EA4A-BB8E-33BE3ABA187B}" presName="node" presStyleLbl="node1" presStyleIdx="3" presStyleCnt="6" custScaleY="160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E97DE-2DC0-5440-A2A4-582EEA299300}" type="pres">
      <dgm:prSet presAssocID="{09084976-376D-E34F-B65C-EF227741ADAD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1634CF96-14AA-094B-94C1-F8D4D3138239}" type="pres">
      <dgm:prSet presAssocID="{C343F9BD-1B89-2649-A8BB-F3020828D415}" presName="node" presStyleLbl="node1" presStyleIdx="4" presStyleCnt="6" custScaleY="1386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BB39F-B742-8B48-AC44-C847385C6895}" type="pres">
      <dgm:prSet presAssocID="{2825FA3B-E1DF-5E49-A22C-1D0C1EADAF59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DF76F310-EE52-D14F-A120-FC710059E8FD}" type="pres">
      <dgm:prSet presAssocID="{0B189024-2805-E345-9E2A-C552AFB9F603}" presName="node" presStyleLbl="node1" presStyleIdx="5" presStyleCnt="6" custScaleY="1602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DEAD2A-5D08-0843-9643-96AE0417F649}" type="presOf" srcId="{2825FA3B-E1DF-5E49-A22C-1D0C1EADAF59}" destId="{C33BB39F-B742-8B48-AC44-C847385C6895}" srcOrd="0" destOrd="0" presId="urn:microsoft.com/office/officeart/2005/8/layout/radial4"/>
    <dgm:cxn modelId="{7CCB43AB-C957-BA4B-A7D1-772FA7587AD1}" type="presOf" srcId="{5C7F983A-D84B-6D42-8B47-1F3B5833FCC8}" destId="{A124C7C4-0203-294B-B013-96E13C431849}" srcOrd="0" destOrd="0" presId="urn:microsoft.com/office/officeart/2005/8/layout/radial4"/>
    <dgm:cxn modelId="{2274A0EE-BACE-0445-A241-9EE5352794D3}" type="presOf" srcId="{A21A89A7-9057-0443-918B-6C556666DBC4}" destId="{81C2A405-2A33-5844-90C2-B44143CEEB5C}" srcOrd="0" destOrd="0" presId="urn:microsoft.com/office/officeart/2005/8/layout/radial4"/>
    <dgm:cxn modelId="{45A7688D-F835-334C-9311-5B881FEA1FB0}" type="presOf" srcId="{DB5DE8EF-4653-CF47-B480-A4A04104815B}" destId="{233F9779-FFAF-B048-BF1D-A40B8584EBD2}" srcOrd="0" destOrd="0" presId="urn:microsoft.com/office/officeart/2005/8/layout/radial4"/>
    <dgm:cxn modelId="{9D527EA6-9260-DB42-91CE-6304989F4C9C}" srcId="{5F0A46C6-7EB4-6F45-80D6-1B4E71EFD134}" destId="{58670931-3875-ED49-9C28-ED8BA58EA3B9}" srcOrd="0" destOrd="0" parTransId="{A87D626A-A92B-0A43-9827-E2310529BEEC}" sibTransId="{FD1A339E-CC65-AC4A-A2A7-0A59A2D1ECEB}"/>
    <dgm:cxn modelId="{8B568879-5CBF-D94D-9F7E-C0840479E351}" type="presOf" srcId="{74633A61-4334-EA4A-BB8E-33BE3ABA187B}" destId="{28790742-9D16-DC43-98FA-A0958ADA8449}" srcOrd="0" destOrd="0" presId="urn:microsoft.com/office/officeart/2005/8/layout/radial4"/>
    <dgm:cxn modelId="{0AA6360A-8EFF-B746-9D15-BD888EB98DBE}" type="presOf" srcId="{B62E385D-F00D-1943-A627-1BEF00CB2F8F}" destId="{8F8C0550-DE1F-2C4B-813F-1AD90334A70C}" srcOrd="0" destOrd="0" presId="urn:microsoft.com/office/officeart/2005/8/layout/radial4"/>
    <dgm:cxn modelId="{ECCD4816-1072-8D46-82EA-28D2D1907CFF}" type="presOf" srcId="{173D50EB-7D4C-B642-BDF4-7A37C1839857}" destId="{87ACD36D-1D5F-8340-B978-677E348BC20B}" srcOrd="0" destOrd="0" presId="urn:microsoft.com/office/officeart/2005/8/layout/radial4"/>
    <dgm:cxn modelId="{057398ED-3AF7-C94D-91DE-5CCD7E04EBDD}" srcId="{5F0A46C6-7EB4-6F45-80D6-1B4E71EFD134}" destId="{DB5DE8EF-4653-CF47-B480-A4A04104815B}" srcOrd="1" destOrd="0" parTransId="{A21A89A7-9057-0443-918B-6C556666DBC4}" sibTransId="{C6E12FFD-8EF4-CF4F-A878-43B62BD74065}"/>
    <dgm:cxn modelId="{855627A9-32D5-674E-A872-C8DE13C01D31}" type="presOf" srcId="{A87D626A-A92B-0A43-9827-E2310529BEEC}" destId="{2CC88B38-A04D-F04C-9293-A26240F3E4C3}" srcOrd="0" destOrd="0" presId="urn:microsoft.com/office/officeart/2005/8/layout/radial4"/>
    <dgm:cxn modelId="{F5B1FE80-4C54-904D-83F9-3B137448EC6E}" srcId="{9ADDC89C-9465-BC43-A99D-666FD0693ABE}" destId="{5F0A46C6-7EB4-6F45-80D6-1B4E71EFD134}" srcOrd="0" destOrd="0" parTransId="{A1BFC5AD-117A-4F44-B7A7-DF16BD9165F2}" sibTransId="{99C0D69B-CC39-5144-8EC3-991D799B9F84}"/>
    <dgm:cxn modelId="{27814ABA-4D85-6D44-8D25-0305454AEC24}" type="presOf" srcId="{C343F9BD-1B89-2649-A8BB-F3020828D415}" destId="{1634CF96-14AA-094B-94C1-F8D4D3138239}" srcOrd="0" destOrd="0" presId="urn:microsoft.com/office/officeart/2005/8/layout/radial4"/>
    <dgm:cxn modelId="{A402225E-B243-934D-BCA2-5CADF59D6552}" srcId="{5F0A46C6-7EB4-6F45-80D6-1B4E71EFD134}" destId="{B62E385D-F00D-1943-A627-1BEF00CB2F8F}" srcOrd="2" destOrd="0" parTransId="{173D50EB-7D4C-B642-BDF4-7A37C1839857}" sibTransId="{C876EC89-DF0D-084D-9029-BC4E0EA1BEC4}"/>
    <dgm:cxn modelId="{17717726-59B5-FB49-B171-48D99A9597D9}" type="presOf" srcId="{58670931-3875-ED49-9C28-ED8BA58EA3B9}" destId="{5F3E68A3-2194-D746-9BA9-958789388542}" srcOrd="0" destOrd="0" presId="urn:microsoft.com/office/officeart/2005/8/layout/radial4"/>
    <dgm:cxn modelId="{8EF68C04-76B6-C242-BF63-0E7E2C465A01}" type="presOf" srcId="{5F0A46C6-7EB4-6F45-80D6-1B4E71EFD134}" destId="{EA97A89B-A592-994F-84C3-FB7F06FC9CE3}" srcOrd="0" destOrd="0" presId="urn:microsoft.com/office/officeart/2005/8/layout/radial4"/>
    <dgm:cxn modelId="{4ED02430-A095-4F47-8853-45B1F3DC88BD}" type="presOf" srcId="{0B189024-2805-E345-9E2A-C552AFB9F603}" destId="{DF76F310-EE52-D14F-A120-FC710059E8FD}" srcOrd="0" destOrd="0" presId="urn:microsoft.com/office/officeart/2005/8/layout/radial4"/>
    <dgm:cxn modelId="{3406B025-A572-8844-8ED0-B5DA33E19845}" srcId="{5F0A46C6-7EB4-6F45-80D6-1B4E71EFD134}" destId="{0B189024-2805-E345-9E2A-C552AFB9F603}" srcOrd="5" destOrd="0" parTransId="{2825FA3B-E1DF-5E49-A22C-1D0C1EADAF59}" sibTransId="{2FD9CA71-206C-2248-BC85-A434732EE8F9}"/>
    <dgm:cxn modelId="{E89D2B4A-2A2D-BB46-96C5-B0B4E5109D72}" type="presOf" srcId="{09084976-376D-E34F-B65C-EF227741ADAD}" destId="{E6DE97DE-2DC0-5440-A2A4-582EEA299300}" srcOrd="0" destOrd="0" presId="urn:microsoft.com/office/officeart/2005/8/layout/radial4"/>
    <dgm:cxn modelId="{772FEBDD-3620-D44F-AC4A-C9592E200B7D}" srcId="{5F0A46C6-7EB4-6F45-80D6-1B4E71EFD134}" destId="{74633A61-4334-EA4A-BB8E-33BE3ABA187B}" srcOrd="3" destOrd="0" parTransId="{5C7F983A-D84B-6D42-8B47-1F3B5833FCC8}" sibTransId="{89BB90C3-50FF-0142-95D8-9D27DCD6A9B4}"/>
    <dgm:cxn modelId="{4B68F7E6-DB4C-2F43-B31A-830429D55AC6}" type="presOf" srcId="{9ADDC89C-9465-BC43-A99D-666FD0693ABE}" destId="{267ACB8F-0105-AA44-8C5D-B29706FF45AB}" srcOrd="0" destOrd="0" presId="urn:microsoft.com/office/officeart/2005/8/layout/radial4"/>
    <dgm:cxn modelId="{3D078F30-21FB-B140-9340-FEE02575A5BF}" srcId="{5F0A46C6-7EB4-6F45-80D6-1B4E71EFD134}" destId="{C343F9BD-1B89-2649-A8BB-F3020828D415}" srcOrd="4" destOrd="0" parTransId="{09084976-376D-E34F-B65C-EF227741ADAD}" sibTransId="{A9F5E651-1786-794E-8102-36B668B0F8AC}"/>
    <dgm:cxn modelId="{CA654E66-77ED-4D40-93D9-4A2BDBC304D6}" type="presParOf" srcId="{267ACB8F-0105-AA44-8C5D-B29706FF45AB}" destId="{EA97A89B-A592-994F-84C3-FB7F06FC9CE3}" srcOrd="0" destOrd="0" presId="urn:microsoft.com/office/officeart/2005/8/layout/radial4"/>
    <dgm:cxn modelId="{EDA2DFB0-CA27-744F-9707-4141468FCA06}" type="presParOf" srcId="{267ACB8F-0105-AA44-8C5D-B29706FF45AB}" destId="{2CC88B38-A04D-F04C-9293-A26240F3E4C3}" srcOrd="1" destOrd="0" presId="urn:microsoft.com/office/officeart/2005/8/layout/radial4"/>
    <dgm:cxn modelId="{47B57A61-7119-6247-AA1B-7B9BB86F08A2}" type="presParOf" srcId="{267ACB8F-0105-AA44-8C5D-B29706FF45AB}" destId="{5F3E68A3-2194-D746-9BA9-958789388542}" srcOrd="2" destOrd="0" presId="urn:microsoft.com/office/officeart/2005/8/layout/radial4"/>
    <dgm:cxn modelId="{0639E2B7-B429-9849-A655-A755FBE42AB9}" type="presParOf" srcId="{267ACB8F-0105-AA44-8C5D-B29706FF45AB}" destId="{81C2A405-2A33-5844-90C2-B44143CEEB5C}" srcOrd="3" destOrd="0" presId="urn:microsoft.com/office/officeart/2005/8/layout/radial4"/>
    <dgm:cxn modelId="{7EA50578-8D30-6345-964B-BF909E6BAE09}" type="presParOf" srcId="{267ACB8F-0105-AA44-8C5D-B29706FF45AB}" destId="{233F9779-FFAF-B048-BF1D-A40B8584EBD2}" srcOrd="4" destOrd="0" presId="urn:microsoft.com/office/officeart/2005/8/layout/radial4"/>
    <dgm:cxn modelId="{E459C21A-BF30-8D45-9849-38C4598B10DF}" type="presParOf" srcId="{267ACB8F-0105-AA44-8C5D-B29706FF45AB}" destId="{87ACD36D-1D5F-8340-B978-677E348BC20B}" srcOrd="5" destOrd="0" presId="urn:microsoft.com/office/officeart/2005/8/layout/radial4"/>
    <dgm:cxn modelId="{325098C6-D297-D144-BB81-7D7A4DFBFEB8}" type="presParOf" srcId="{267ACB8F-0105-AA44-8C5D-B29706FF45AB}" destId="{8F8C0550-DE1F-2C4B-813F-1AD90334A70C}" srcOrd="6" destOrd="0" presId="urn:microsoft.com/office/officeart/2005/8/layout/radial4"/>
    <dgm:cxn modelId="{E6CFE316-E9E8-8B41-8F39-0F6A0366F6D1}" type="presParOf" srcId="{267ACB8F-0105-AA44-8C5D-B29706FF45AB}" destId="{A124C7C4-0203-294B-B013-96E13C431849}" srcOrd="7" destOrd="0" presId="urn:microsoft.com/office/officeart/2005/8/layout/radial4"/>
    <dgm:cxn modelId="{7BD3E23B-44D6-1C4F-B58A-834E2B565FB5}" type="presParOf" srcId="{267ACB8F-0105-AA44-8C5D-B29706FF45AB}" destId="{28790742-9D16-DC43-98FA-A0958ADA8449}" srcOrd="8" destOrd="0" presId="urn:microsoft.com/office/officeart/2005/8/layout/radial4"/>
    <dgm:cxn modelId="{28A2EF13-BE20-D34B-AF45-45C7DC28EC37}" type="presParOf" srcId="{267ACB8F-0105-AA44-8C5D-B29706FF45AB}" destId="{E6DE97DE-2DC0-5440-A2A4-582EEA299300}" srcOrd="9" destOrd="0" presId="urn:microsoft.com/office/officeart/2005/8/layout/radial4"/>
    <dgm:cxn modelId="{D8E1D419-4ECD-F64C-BD40-3152BD25A63C}" type="presParOf" srcId="{267ACB8F-0105-AA44-8C5D-B29706FF45AB}" destId="{1634CF96-14AA-094B-94C1-F8D4D3138239}" srcOrd="10" destOrd="0" presId="urn:microsoft.com/office/officeart/2005/8/layout/radial4"/>
    <dgm:cxn modelId="{E35387BB-B35F-1E4C-9074-CDF7EEC1676E}" type="presParOf" srcId="{267ACB8F-0105-AA44-8C5D-B29706FF45AB}" destId="{C33BB39F-B742-8B48-AC44-C847385C6895}" srcOrd="11" destOrd="0" presId="urn:microsoft.com/office/officeart/2005/8/layout/radial4"/>
    <dgm:cxn modelId="{E28C77F6-269B-EB48-BC00-31122E03E854}" type="presParOf" srcId="{267ACB8F-0105-AA44-8C5D-B29706FF45AB}" destId="{DF76F310-EE52-D14F-A120-FC710059E8FD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CABC73B-C1D3-9C45-BD87-9818522EC267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BB03EF-588F-ED48-9195-FE662203386A}">
      <dgm:prSet/>
      <dgm:spPr/>
      <dgm:t>
        <a:bodyPr/>
        <a:lstStyle/>
        <a:p>
          <a:pPr rtl="0"/>
          <a:r>
            <a:rPr lang="en-US" dirty="0" smtClean="0"/>
            <a:t>9. IZIN PEMAKAIAN LIFT</a:t>
          </a:r>
          <a:endParaRPr lang="en-US" dirty="0"/>
        </a:p>
      </dgm:t>
    </dgm:pt>
    <dgm:pt modelId="{769373D6-988F-EB47-B41C-7977D8247312}" type="sibTrans" cxnId="{BF2CDF82-FA54-9D4C-9F21-CCC9BEC8526A}">
      <dgm:prSet/>
      <dgm:spPr/>
      <dgm:t>
        <a:bodyPr/>
        <a:lstStyle/>
        <a:p>
          <a:endParaRPr lang="en-US"/>
        </a:p>
      </dgm:t>
    </dgm:pt>
    <dgm:pt modelId="{CC914505-D894-6143-948C-C680F473C4DC}" type="parTrans" cxnId="{BF2CDF82-FA54-9D4C-9F21-CCC9BEC8526A}">
      <dgm:prSet/>
      <dgm:spPr/>
      <dgm:t>
        <a:bodyPr/>
        <a:lstStyle/>
        <a:p>
          <a:endParaRPr lang="en-US"/>
        </a:p>
      </dgm:t>
    </dgm:pt>
    <dgm:pt modelId="{8888C453-0CDC-0A49-9EB3-9F9CEE1CFF41}" type="pres">
      <dgm:prSet presAssocID="{ACABC73B-C1D3-9C45-BD87-9818522EC2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1DC358-72DF-D744-9A63-F21869450698}" type="pres">
      <dgm:prSet presAssocID="{B9BB03EF-588F-ED48-9195-FE662203386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0E9EDD-EF06-C045-9762-A8A77F88225F}" type="presOf" srcId="{B9BB03EF-588F-ED48-9195-FE662203386A}" destId="{E31DC358-72DF-D744-9A63-F21869450698}" srcOrd="0" destOrd="0" presId="urn:microsoft.com/office/officeart/2005/8/layout/vList2"/>
    <dgm:cxn modelId="{D40C1FA9-8C84-B84E-B6CD-8DC02715A848}" type="presOf" srcId="{ACABC73B-C1D3-9C45-BD87-9818522EC267}" destId="{8888C453-0CDC-0A49-9EB3-9F9CEE1CFF41}" srcOrd="0" destOrd="0" presId="urn:microsoft.com/office/officeart/2005/8/layout/vList2"/>
    <dgm:cxn modelId="{BF2CDF82-FA54-9D4C-9F21-CCC9BEC8526A}" srcId="{ACABC73B-C1D3-9C45-BD87-9818522EC267}" destId="{B9BB03EF-588F-ED48-9195-FE662203386A}" srcOrd="0" destOrd="0" parTransId="{CC914505-D894-6143-948C-C680F473C4DC}" sibTransId="{769373D6-988F-EB47-B41C-7977D8247312}"/>
    <dgm:cxn modelId="{05DF53CA-E24F-1D4E-BB7A-B3442DB1C12B}" type="presParOf" srcId="{8888C453-0CDC-0A49-9EB3-9F9CEE1CFF41}" destId="{E31DC358-72DF-D744-9A63-F21869450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7ABFE5B6-2AA4-EC43-87AC-15838CD9B5A6}" type="doc">
      <dgm:prSet loTypeId="urn:microsoft.com/office/officeart/2005/8/layout/vList2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0FBFF-679D-5E46-9AB7-115045E994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hu-HU" dirty="0" smtClean="0"/>
            <a:t>10. Izin Penyelenggaraan Tempat Parkir</a:t>
          </a:r>
          <a:endParaRPr lang="hu-HU" dirty="0"/>
        </a:p>
      </dgm:t>
    </dgm:pt>
    <dgm:pt modelId="{CCE77A9C-96BD-2A41-B626-1D484B4768F5}" type="parTrans" cxnId="{584A5E0E-E5D6-754D-87F6-6065C922E5AB}">
      <dgm:prSet/>
      <dgm:spPr/>
      <dgm:t>
        <a:bodyPr/>
        <a:lstStyle/>
        <a:p>
          <a:endParaRPr lang="en-US"/>
        </a:p>
      </dgm:t>
    </dgm:pt>
    <dgm:pt modelId="{123DDF52-8938-3E48-A42F-EB3C233D88C0}" type="sibTrans" cxnId="{584A5E0E-E5D6-754D-87F6-6065C922E5AB}">
      <dgm:prSet/>
      <dgm:spPr/>
      <dgm:t>
        <a:bodyPr/>
        <a:lstStyle/>
        <a:p>
          <a:endParaRPr lang="en-US"/>
        </a:p>
      </dgm:t>
    </dgm:pt>
    <dgm:pt modelId="{58DBBC74-5D14-7847-BFCF-4AEEC463021A}" type="pres">
      <dgm:prSet presAssocID="{7ABFE5B6-2AA4-EC43-87AC-15838CD9B5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C1C05-4595-C048-8D7F-AE02F6718CEA}" type="pres">
      <dgm:prSet presAssocID="{3DD0FBFF-679D-5E46-9AB7-115045E994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6FFB7F-F402-944E-A747-E8987807DA1E}" type="presOf" srcId="{3DD0FBFF-679D-5E46-9AB7-115045E9940D}" destId="{6F3C1C05-4595-C048-8D7F-AE02F6718CEA}" srcOrd="0" destOrd="0" presId="urn:microsoft.com/office/officeart/2005/8/layout/vList2"/>
    <dgm:cxn modelId="{F722A759-22EA-6D4C-B847-B119335CB734}" type="presOf" srcId="{7ABFE5B6-2AA4-EC43-87AC-15838CD9B5A6}" destId="{58DBBC74-5D14-7847-BFCF-4AEEC463021A}" srcOrd="0" destOrd="0" presId="urn:microsoft.com/office/officeart/2005/8/layout/vList2"/>
    <dgm:cxn modelId="{584A5E0E-E5D6-754D-87F6-6065C922E5AB}" srcId="{7ABFE5B6-2AA4-EC43-87AC-15838CD9B5A6}" destId="{3DD0FBFF-679D-5E46-9AB7-115045E9940D}" srcOrd="0" destOrd="0" parTransId="{CCE77A9C-96BD-2A41-B626-1D484B4768F5}" sibTransId="{123DDF52-8938-3E48-A42F-EB3C233D88C0}"/>
    <dgm:cxn modelId="{0A7E149E-5E0F-C245-8C3D-1F832E0331EE}" type="presParOf" srcId="{58DBBC74-5D14-7847-BFCF-4AEEC463021A}" destId="{6F3C1C05-4595-C048-8D7F-AE02F6718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187E17BF-863C-D94C-99A7-FB598A765990}" type="doc">
      <dgm:prSet loTypeId="urn:microsoft.com/office/officeart/2005/8/layout/vList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89C11-D8B8-7645-8FBE-435F7CCF572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nl-NL" smtClean="0"/>
            <a:t>11. Akte Izin Pesawat Uap</a:t>
          </a:r>
          <a:endParaRPr lang="nl-NL"/>
        </a:p>
      </dgm:t>
    </dgm:pt>
    <dgm:pt modelId="{32269F49-BF0C-7046-B23C-24625BFCB2E5}" type="parTrans" cxnId="{B4B0EEAF-7F48-0D43-A83F-F7FE782817F7}">
      <dgm:prSet/>
      <dgm:spPr/>
      <dgm:t>
        <a:bodyPr/>
        <a:lstStyle/>
        <a:p>
          <a:endParaRPr lang="en-US"/>
        </a:p>
      </dgm:t>
    </dgm:pt>
    <dgm:pt modelId="{0355D9D0-8CAE-0C4E-87A1-DF36E6119F91}" type="sibTrans" cxnId="{B4B0EEAF-7F48-0D43-A83F-F7FE782817F7}">
      <dgm:prSet/>
      <dgm:spPr/>
      <dgm:t>
        <a:bodyPr/>
        <a:lstStyle/>
        <a:p>
          <a:endParaRPr lang="en-US"/>
        </a:p>
      </dgm:t>
    </dgm:pt>
    <dgm:pt modelId="{1623F827-18F4-4440-B8D2-DA8C8FAA2F39}" type="pres">
      <dgm:prSet presAssocID="{187E17BF-863C-D94C-99A7-FB598A765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DEB1BA-A90A-1941-90AF-7770B84186F1}" type="pres">
      <dgm:prSet presAssocID="{51889C11-D8B8-7645-8FBE-435F7CCF57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B0EEAF-7F48-0D43-A83F-F7FE782817F7}" srcId="{187E17BF-863C-D94C-99A7-FB598A765990}" destId="{51889C11-D8B8-7645-8FBE-435F7CCF5728}" srcOrd="0" destOrd="0" parTransId="{32269F49-BF0C-7046-B23C-24625BFCB2E5}" sibTransId="{0355D9D0-8CAE-0C4E-87A1-DF36E6119F91}"/>
    <dgm:cxn modelId="{72520C26-E111-D04F-BFBD-A27ED04C603B}" type="presOf" srcId="{51889C11-D8B8-7645-8FBE-435F7CCF5728}" destId="{B7DEB1BA-A90A-1941-90AF-7770B84186F1}" srcOrd="0" destOrd="0" presId="urn:microsoft.com/office/officeart/2005/8/layout/vList2"/>
    <dgm:cxn modelId="{A41DE603-CC22-AE49-9F3F-7250D79CF616}" type="presOf" srcId="{187E17BF-863C-D94C-99A7-FB598A765990}" destId="{1623F827-18F4-4440-B8D2-DA8C8FAA2F39}" srcOrd="0" destOrd="0" presId="urn:microsoft.com/office/officeart/2005/8/layout/vList2"/>
    <dgm:cxn modelId="{9D52491F-9885-3541-AD24-0CA57AB7CD15}" type="presParOf" srcId="{1623F827-18F4-4440-B8D2-DA8C8FAA2F39}" destId="{B7DEB1BA-A90A-1941-90AF-7770B84186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E8AF5578-670D-5040-8ECA-2F4AC051E7D4}" type="doc">
      <dgm:prSet loTypeId="urn:microsoft.com/office/officeart/2005/8/layout/vList2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A6E7F0-2EFE-B540-8F59-EAAB5E0ACDB1}">
      <dgm:prSet/>
      <dgm:spPr>
        <a:solidFill>
          <a:srgbClr val="800000"/>
        </a:solidFill>
      </dgm:spPr>
      <dgm:t>
        <a:bodyPr/>
        <a:lstStyle/>
        <a:p>
          <a:pPr rtl="0"/>
          <a:r>
            <a:rPr lang="fi-FI" dirty="0" smtClean="0"/>
            <a:t>12. </a:t>
          </a:r>
          <a:r>
            <a:rPr lang="fi-FI" dirty="0" err="1" smtClean="0"/>
            <a:t>Izin</a:t>
          </a:r>
          <a:r>
            <a:rPr lang="fi-FI" dirty="0" smtClean="0"/>
            <a:t> Jalan </a:t>
          </a:r>
          <a:r>
            <a:rPr lang="fi-FI" dirty="0" err="1" smtClean="0"/>
            <a:t>Masuk</a:t>
          </a:r>
          <a:endParaRPr lang="fi-FI" dirty="0"/>
        </a:p>
      </dgm:t>
    </dgm:pt>
    <dgm:pt modelId="{E2B2B051-2E6F-CE40-AEC2-B610B075697D}" type="sibTrans" cxnId="{6BE9770C-0D1C-AF4C-907A-86AEA1A92D2A}">
      <dgm:prSet/>
      <dgm:spPr/>
      <dgm:t>
        <a:bodyPr/>
        <a:lstStyle/>
        <a:p>
          <a:endParaRPr lang="en-US"/>
        </a:p>
      </dgm:t>
    </dgm:pt>
    <dgm:pt modelId="{4AE62EA6-2E06-974B-BE95-69FDF631903D}" type="parTrans" cxnId="{6BE9770C-0D1C-AF4C-907A-86AEA1A92D2A}">
      <dgm:prSet/>
      <dgm:spPr/>
      <dgm:t>
        <a:bodyPr/>
        <a:lstStyle/>
        <a:p>
          <a:endParaRPr lang="en-US"/>
        </a:p>
      </dgm:t>
    </dgm:pt>
    <dgm:pt modelId="{10F7E990-80B3-4B4E-BB31-CD3665844DE4}" type="pres">
      <dgm:prSet presAssocID="{E8AF5578-670D-5040-8ECA-2F4AC051E7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1338BC-88CC-994D-B256-0FDE5972A2D8}" type="pres">
      <dgm:prSet presAssocID="{06A6E7F0-2EFE-B540-8F59-EAAB5E0ACDB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DB24DC-C8CB-9D4B-B6FD-2B4201976130}" type="presOf" srcId="{06A6E7F0-2EFE-B540-8F59-EAAB5E0ACDB1}" destId="{921338BC-88CC-994D-B256-0FDE5972A2D8}" srcOrd="0" destOrd="0" presId="urn:microsoft.com/office/officeart/2005/8/layout/vList2"/>
    <dgm:cxn modelId="{3FD689FC-263B-CF41-A1A5-2723382F0B59}" type="presOf" srcId="{E8AF5578-670D-5040-8ECA-2F4AC051E7D4}" destId="{10F7E990-80B3-4B4E-BB31-CD3665844DE4}" srcOrd="0" destOrd="0" presId="urn:microsoft.com/office/officeart/2005/8/layout/vList2"/>
    <dgm:cxn modelId="{6BE9770C-0D1C-AF4C-907A-86AEA1A92D2A}" srcId="{E8AF5578-670D-5040-8ECA-2F4AC051E7D4}" destId="{06A6E7F0-2EFE-B540-8F59-EAAB5E0ACDB1}" srcOrd="0" destOrd="0" parTransId="{4AE62EA6-2E06-974B-BE95-69FDF631903D}" sibTransId="{E2B2B051-2E6F-CE40-AEC2-B610B075697D}"/>
    <dgm:cxn modelId="{C829FD69-A47A-7443-8E3E-9356A7145048}" type="presParOf" srcId="{10F7E990-80B3-4B4E-BB31-CD3665844DE4}" destId="{921338BC-88CC-994D-B256-0FDE5972A2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3570432-1540-8947-99D1-4442ED807004}" type="doc">
      <dgm:prSet loTypeId="urn:microsoft.com/office/officeart/2005/8/layout/vList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ACEE74-C96C-B24A-8563-13F914ACBD9B}">
      <dgm:prSet/>
      <dgm:spPr>
        <a:solidFill>
          <a:srgbClr val="3366FF"/>
        </a:solidFill>
      </dgm:spPr>
      <dgm:t>
        <a:bodyPr/>
        <a:lstStyle/>
        <a:p>
          <a:pPr rtl="0"/>
          <a:r>
            <a:rPr lang="tr-TR" dirty="0" smtClean="0"/>
            <a:t>14. </a:t>
          </a:r>
          <a:r>
            <a:rPr lang="tr-TR" dirty="0" err="1" smtClean="0"/>
            <a:t>Izin</a:t>
          </a:r>
          <a:r>
            <a:rPr lang="tr-TR" dirty="0" smtClean="0"/>
            <a:t> </a:t>
          </a:r>
          <a:r>
            <a:rPr lang="tr-TR" dirty="0" err="1" smtClean="0"/>
            <a:t>Penangkal</a:t>
          </a:r>
          <a:r>
            <a:rPr lang="tr-TR" dirty="0" smtClean="0"/>
            <a:t> </a:t>
          </a:r>
          <a:r>
            <a:rPr lang="tr-TR" dirty="0" err="1" smtClean="0"/>
            <a:t>Petir</a:t>
          </a:r>
          <a:r>
            <a:rPr lang="tr-TR" dirty="0" smtClean="0"/>
            <a:t> dan </a:t>
          </a:r>
          <a:r>
            <a:rPr lang="tr-TR" dirty="0" err="1" smtClean="0"/>
            <a:t>Genset</a:t>
          </a:r>
          <a:r>
            <a:rPr lang="tr-TR" dirty="0" smtClean="0"/>
            <a:t>- 14 HK</a:t>
          </a:r>
          <a:endParaRPr lang="tr-TR" dirty="0"/>
        </a:p>
      </dgm:t>
    </dgm:pt>
    <dgm:pt modelId="{A171415E-D212-4F48-897C-FB01D9FB1A0D}" type="parTrans" cxnId="{1CA8C0A2-A0C5-4547-A97D-A51E4F4B3C3C}">
      <dgm:prSet/>
      <dgm:spPr/>
      <dgm:t>
        <a:bodyPr/>
        <a:lstStyle/>
        <a:p>
          <a:endParaRPr lang="en-US"/>
        </a:p>
      </dgm:t>
    </dgm:pt>
    <dgm:pt modelId="{A73317D2-357C-9F47-8390-5DD0ADA2FB4B}" type="sibTrans" cxnId="{1CA8C0A2-A0C5-4547-A97D-A51E4F4B3C3C}">
      <dgm:prSet/>
      <dgm:spPr/>
      <dgm:t>
        <a:bodyPr/>
        <a:lstStyle/>
        <a:p>
          <a:endParaRPr lang="en-US"/>
        </a:p>
      </dgm:t>
    </dgm:pt>
    <dgm:pt modelId="{0D018020-BC6A-D543-BCC4-E1AA184566BD}" type="pres">
      <dgm:prSet presAssocID="{03570432-1540-8947-99D1-4442ED8070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B1F4E6-5652-AE47-A2F2-8933DF93217A}" type="pres">
      <dgm:prSet presAssocID="{BCACEE74-C96C-B24A-8563-13F914ACBD9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CE2EDF-0F5A-AF48-882F-4C55A6588632}" type="presOf" srcId="{BCACEE74-C96C-B24A-8563-13F914ACBD9B}" destId="{6AB1F4E6-5652-AE47-A2F2-8933DF93217A}" srcOrd="0" destOrd="0" presId="urn:microsoft.com/office/officeart/2005/8/layout/vList2"/>
    <dgm:cxn modelId="{1CA8C0A2-A0C5-4547-A97D-A51E4F4B3C3C}" srcId="{03570432-1540-8947-99D1-4442ED807004}" destId="{BCACEE74-C96C-B24A-8563-13F914ACBD9B}" srcOrd="0" destOrd="0" parTransId="{A171415E-D212-4F48-897C-FB01D9FB1A0D}" sibTransId="{A73317D2-357C-9F47-8390-5DD0ADA2FB4B}"/>
    <dgm:cxn modelId="{F315D5CE-9A27-6940-B438-902CEE445C91}" type="presOf" srcId="{03570432-1540-8947-99D1-4442ED807004}" destId="{0D018020-BC6A-D543-BCC4-E1AA184566BD}" srcOrd="0" destOrd="0" presId="urn:microsoft.com/office/officeart/2005/8/layout/vList2"/>
    <dgm:cxn modelId="{2132F07C-A968-9249-BD19-27E37540390D}" type="presParOf" srcId="{0D018020-BC6A-D543-BCC4-E1AA184566BD}" destId="{6AB1F4E6-5652-AE47-A2F2-8933DF9321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53A47A-8578-C341-9AD6-4406ADE61019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FB3BB2-41B0-8F43-9594-9A4973B2F630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MEKANISME</a:t>
          </a:r>
          <a:endParaRPr lang="en-US" dirty="0"/>
        </a:p>
      </dgm:t>
    </dgm:pt>
    <dgm:pt modelId="{0E5944C1-FF05-E94A-84A4-9F79D7CC604C}" type="parTrans" cxnId="{27559B82-B4F7-AB49-ADA6-5174C10DD6BB}">
      <dgm:prSet/>
      <dgm:spPr/>
      <dgm:t>
        <a:bodyPr/>
        <a:lstStyle/>
        <a:p>
          <a:endParaRPr lang="en-US"/>
        </a:p>
      </dgm:t>
    </dgm:pt>
    <dgm:pt modelId="{00B27592-4DD5-D748-99EE-5E255BCF693F}" type="sibTrans" cxnId="{27559B82-B4F7-AB49-ADA6-5174C10DD6BB}">
      <dgm:prSet/>
      <dgm:spPr/>
      <dgm:t>
        <a:bodyPr/>
        <a:lstStyle/>
        <a:p>
          <a:endParaRPr lang="en-US"/>
        </a:p>
      </dgm:t>
    </dgm:pt>
    <dgm:pt modelId="{71BEF05F-0D4B-D14E-9F23-0F24553B078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tr-TR" dirty="0" err="1" smtClean="0"/>
            <a:t>Permohonan</a:t>
          </a:r>
          <a:r>
            <a:rPr lang="tr-TR" dirty="0" smtClean="0"/>
            <a:t> </a:t>
          </a:r>
          <a:r>
            <a:rPr lang="tr-TR" dirty="0" err="1" smtClean="0"/>
            <a:t>Tertulis</a:t>
          </a:r>
          <a:r>
            <a:rPr lang="tr-TR" dirty="0" smtClean="0"/>
            <a:t> </a:t>
          </a:r>
          <a:r>
            <a:rPr lang="tr-TR" dirty="0" err="1" smtClean="0"/>
            <a:t>dari</a:t>
          </a:r>
          <a:r>
            <a:rPr lang="tr-TR" dirty="0" smtClean="0"/>
            <a:t> </a:t>
          </a:r>
          <a:r>
            <a:rPr lang="tr-TR" dirty="0" err="1" smtClean="0"/>
            <a:t>Pemohon</a:t>
          </a:r>
          <a:r>
            <a:rPr lang="tr-TR" dirty="0" smtClean="0"/>
            <a:t> </a:t>
          </a:r>
          <a:r>
            <a:rPr lang="tr-TR" dirty="0" err="1" smtClean="0"/>
            <a:t>dengan</a:t>
          </a:r>
          <a:r>
            <a:rPr lang="tr-TR" dirty="0" smtClean="0"/>
            <a:t> </a:t>
          </a:r>
          <a:r>
            <a:rPr lang="tr-TR" dirty="0" err="1" smtClean="0"/>
            <a:t>melampirkan</a:t>
          </a:r>
          <a:r>
            <a:rPr lang="tr-TR" dirty="0" smtClean="0"/>
            <a:t> </a:t>
          </a:r>
          <a:r>
            <a:rPr lang="tr-TR" dirty="0" err="1" smtClean="0"/>
            <a:t>syarat</a:t>
          </a:r>
          <a:r>
            <a:rPr lang="tr-TR" dirty="0" smtClean="0"/>
            <a:t> </a:t>
          </a:r>
          <a:r>
            <a:rPr lang="tr-TR" dirty="0" err="1" smtClean="0"/>
            <a:t>administrasi</a:t>
          </a:r>
          <a:r>
            <a:rPr lang="tr-TR" dirty="0" smtClean="0"/>
            <a:t> dan </a:t>
          </a:r>
          <a:r>
            <a:rPr lang="tr-TR" dirty="0" err="1" smtClean="0"/>
            <a:t>teknis</a:t>
          </a:r>
          <a:endParaRPr lang="tr-TR" dirty="0"/>
        </a:p>
      </dgm:t>
    </dgm:pt>
    <dgm:pt modelId="{6FD07F7A-56F6-A249-B7E5-18A6B394C83A}" type="parTrans" cxnId="{5147E7AA-D3CA-CE4C-B959-39C43F7F50B7}">
      <dgm:prSet/>
      <dgm:spPr/>
      <dgm:t>
        <a:bodyPr/>
        <a:lstStyle/>
        <a:p>
          <a:endParaRPr lang="en-US"/>
        </a:p>
      </dgm:t>
    </dgm:pt>
    <dgm:pt modelId="{99066715-04EB-0F4C-8807-C47B8ACF7B82}" type="sibTrans" cxnId="{5147E7AA-D3CA-CE4C-B959-39C43F7F50B7}">
      <dgm:prSet/>
      <dgm:spPr/>
      <dgm:t>
        <a:bodyPr/>
        <a:lstStyle/>
        <a:p>
          <a:endParaRPr lang="en-US"/>
        </a:p>
      </dgm:t>
    </dgm:pt>
    <dgm:pt modelId="{98541DF4-0050-D448-87D5-AE4DBCC7457A}">
      <dgm:prSet/>
      <dgm:spPr>
        <a:solidFill>
          <a:srgbClr val="008000"/>
        </a:solidFill>
      </dgm:spPr>
      <dgm:t>
        <a:bodyPr/>
        <a:lstStyle/>
        <a:p>
          <a:pPr rtl="0"/>
          <a:r>
            <a:rPr lang="nl-NL" smtClean="0"/>
            <a:t>Survey Lapangan dan Pembahasan dengan Tim </a:t>
          </a:r>
          <a:endParaRPr lang="nl-NL"/>
        </a:p>
      </dgm:t>
    </dgm:pt>
    <dgm:pt modelId="{95164961-C025-AC45-90E5-7E5128A19574}" type="parTrans" cxnId="{30032FF5-AB9D-8A4D-8048-A5D4914E9E63}">
      <dgm:prSet/>
      <dgm:spPr/>
      <dgm:t>
        <a:bodyPr/>
        <a:lstStyle/>
        <a:p>
          <a:endParaRPr lang="en-US"/>
        </a:p>
      </dgm:t>
    </dgm:pt>
    <dgm:pt modelId="{F8E3BE8E-DC39-3A4A-892B-21E377D0034E}" type="sibTrans" cxnId="{30032FF5-AB9D-8A4D-8048-A5D4914E9E63}">
      <dgm:prSet/>
      <dgm:spPr/>
      <dgm:t>
        <a:bodyPr/>
        <a:lstStyle/>
        <a:p>
          <a:endParaRPr lang="en-US"/>
        </a:p>
      </dgm:t>
    </dgm:pt>
    <dgm:pt modelId="{3D2DC561-1E97-5B4D-AB6C-E56A186E7255}">
      <dgm:prSet/>
      <dgm:spPr>
        <a:solidFill>
          <a:srgbClr val="F949FF"/>
        </a:solidFill>
      </dgm:spPr>
      <dgm:t>
        <a:bodyPr/>
        <a:lstStyle/>
        <a:p>
          <a:pPr rtl="0"/>
          <a:r>
            <a:rPr lang="tr-TR" dirty="0" err="1" smtClean="0"/>
            <a:t>Berita</a:t>
          </a:r>
          <a:r>
            <a:rPr lang="tr-TR" dirty="0" smtClean="0"/>
            <a:t> Acara </a:t>
          </a:r>
          <a:r>
            <a:rPr lang="tr-TR" dirty="0" err="1" smtClean="0"/>
            <a:t>Hasil</a:t>
          </a:r>
          <a:r>
            <a:rPr lang="tr-TR" dirty="0" smtClean="0"/>
            <a:t> </a:t>
          </a:r>
          <a:r>
            <a:rPr lang="tr-TR" dirty="0" err="1" smtClean="0"/>
            <a:t>Survey</a:t>
          </a:r>
          <a:r>
            <a:rPr lang="tr-TR" dirty="0" smtClean="0"/>
            <a:t> dan </a:t>
          </a:r>
          <a:r>
            <a:rPr lang="tr-TR" dirty="0" err="1" smtClean="0"/>
            <a:t>Pembahasan</a:t>
          </a:r>
          <a:endParaRPr lang="tr-TR" dirty="0"/>
        </a:p>
      </dgm:t>
    </dgm:pt>
    <dgm:pt modelId="{F9578928-9A0C-544E-888F-8C142B40707D}" type="parTrans" cxnId="{BA0EEF85-05D8-9846-A08F-C025ED13000C}">
      <dgm:prSet/>
      <dgm:spPr/>
      <dgm:t>
        <a:bodyPr/>
        <a:lstStyle/>
        <a:p>
          <a:endParaRPr lang="en-US"/>
        </a:p>
      </dgm:t>
    </dgm:pt>
    <dgm:pt modelId="{3DFE1001-1EDA-7F4B-AF33-EE0F4E91AEA9}" type="sibTrans" cxnId="{BA0EEF85-05D8-9846-A08F-C025ED13000C}">
      <dgm:prSet/>
      <dgm:spPr/>
      <dgm:t>
        <a:bodyPr/>
        <a:lstStyle/>
        <a:p>
          <a:endParaRPr lang="en-US"/>
        </a:p>
      </dgm:t>
    </dgm:pt>
    <dgm:pt modelId="{A3C441BE-2E9F-3B49-8953-E1EBB0C768CE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rtl="0"/>
          <a:r>
            <a:rPr lang="nl-NL" dirty="0" smtClean="0"/>
            <a:t>Pembuatan SK</a:t>
          </a:r>
          <a:endParaRPr lang="nl-NL" dirty="0"/>
        </a:p>
      </dgm:t>
    </dgm:pt>
    <dgm:pt modelId="{CD8214D5-629D-D648-89D4-E157A116BCDD}" type="parTrans" cxnId="{267C8B99-D2F3-4544-8442-5857E82A6FB8}">
      <dgm:prSet/>
      <dgm:spPr/>
      <dgm:t>
        <a:bodyPr/>
        <a:lstStyle/>
        <a:p>
          <a:endParaRPr lang="en-US"/>
        </a:p>
      </dgm:t>
    </dgm:pt>
    <dgm:pt modelId="{EAE8B85E-6C6B-A544-A389-2F71EAA70996}" type="sibTrans" cxnId="{267C8B99-D2F3-4544-8442-5857E82A6FB8}">
      <dgm:prSet/>
      <dgm:spPr/>
      <dgm:t>
        <a:bodyPr/>
        <a:lstStyle/>
        <a:p>
          <a:endParaRPr lang="en-US"/>
        </a:p>
      </dgm:t>
    </dgm:pt>
    <dgm:pt modelId="{244EA3EF-7D34-471D-9D91-8731371A673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en-US" dirty="0" err="1" smtClean="0"/>
            <a:t>Konsultasi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Asistensi</a:t>
          </a:r>
          <a:r>
            <a:rPr lang="en-US" dirty="0" smtClean="0"/>
            <a:t> </a:t>
          </a:r>
          <a:endParaRPr lang="tr-TR" dirty="0"/>
        </a:p>
      </dgm:t>
    </dgm:pt>
    <dgm:pt modelId="{D90D4810-2DC3-49C3-89C5-93AB5355F4CB}" type="parTrans" cxnId="{0E893529-FB3D-4E74-BDBE-1F5B4A0A3EF0}">
      <dgm:prSet/>
      <dgm:spPr/>
      <dgm:t>
        <a:bodyPr/>
        <a:lstStyle/>
        <a:p>
          <a:endParaRPr lang="en-US"/>
        </a:p>
      </dgm:t>
    </dgm:pt>
    <dgm:pt modelId="{206F2437-B22D-48FC-AE05-CC2E5B599401}" type="sibTrans" cxnId="{0E893529-FB3D-4E74-BDBE-1F5B4A0A3EF0}">
      <dgm:prSet/>
      <dgm:spPr/>
      <dgm:t>
        <a:bodyPr/>
        <a:lstStyle/>
        <a:p>
          <a:endParaRPr lang="en-US"/>
        </a:p>
      </dgm:t>
    </dgm:pt>
    <dgm:pt modelId="{D07EEC89-C46A-C04F-B5EC-D13E41B539B1}" type="pres">
      <dgm:prSet presAssocID="{8E53A47A-8578-C341-9AD6-4406ADE6101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975AF1-CD42-364F-85DE-B0F6DB9EF133}" type="pres">
      <dgm:prSet presAssocID="{33FB3BB2-41B0-8F43-9594-9A4973B2F630}" presName="root1" presStyleCnt="0"/>
      <dgm:spPr/>
    </dgm:pt>
    <dgm:pt modelId="{2BC2CE65-E8FE-A14E-AEB6-E0497010D208}" type="pres">
      <dgm:prSet presAssocID="{33FB3BB2-41B0-8F43-9594-9A4973B2F63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A3A7D7-86AA-0549-9EDF-5022213D642F}" type="pres">
      <dgm:prSet presAssocID="{33FB3BB2-41B0-8F43-9594-9A4973B2F630}" presName="level2hierChild" presStyleCnt="0"/>
      <dgm:spPr/>
    </dgm:pt>
    <dgm:pt modelId="{D73AC621-9387-4617-BEFE-9CDFB2A4F27E}" type="pres">
      <dgm:prSet presAssocID="{D90D4810-2DC3-49C3-89C5-93AB5355F4CB}" presName="conn2-1" presStyleLbl="parChTrans1D2" presStyleIdx="0" presStyleCnt="5"/>
      <dgm:spPr/>
      <dgm:t>
        <a:bodyPr/>
        <a:lstStyle/>
        <a:p>
          <a:endParaRPr lang="en-AU"/>
        </a:p>
      </dgm:t>
    </dgm:pt>
    <dgm:pt modelId="{EBDFBF29-EA4B-4044-BD43-B7313E40A4CA}" type="pres">
      <dgm:prSet presAssocID="{D90D4810-2DC3-49C3-89C5-93AB5355F4CB}" presName="connTx" presStyleLbl="parChTrans1D2" presStyleIdx="0" presStyleCnt="5"/>
      <dgm:spPr/>
      <dgm:t>
        <a:bodyPr/>
        <a:lstStyle/>
        <a:p>
          <a:endParaRPr lang="en-AU"/>
        </a:p>
      </dgm:t>
    </dgm:pt>
    <dgm:pt modelId="{751874FF-B100-4879-9BAE-5F979BEA3E50}" type="pres">
      <dgm:prSet presAssocID="{244EA3EF-7D34-471D-9D91-8731371A6732}" presName="root2" presStyleCnt="0"/>
      <dgm:spPr/>
    </dgm:pt>
    <dgm:pt modelId="{AFDC04B1-83F4-4FCF-84D3-80A7A6327242}" type="pres">
      <dgm:prSet presAssocID="{244EA3EF-7D34-471D-9D91-8731371A6732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42A57-ED8B-4FB8-8F2F-DB0BA6AED52D}" type="pres">
      <dgm:prSet presAssocID="{244EA3EF-7D34-471D-9D91-8731371A6732}" presName="level3hierChild" presStyleCnt="0"/>
      <dgm:spPr/>
    </dgm:pt>
    <dgm:pt modelId="{784EA54A-DCB6-3C42-8354-FEA92825EEBB}" type="pres">
      <dgm:prSet presAssocID="{6FD07F7A-56F6-A249-B7E5-18A6B394C83A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1CAD5AFD-4EB1-974A-B224-6001C915694A}" type="pres">
      <dgm:prSet presAssocID="{6FD07F7A-56F6-A249-B7E5-18A6B394C83A}" presName="connTx" presStyleLbl="parChTrans1D2" presStyleIdx="1" presStyleCnt="5"/>
      <dgm:spPr/>
      <dgm:t>
        <a:bodyPr/>
        <a:lstStyle/>
        <a:p>
          <a:endParaRPr lang="en-US"/>
        </a:p>
      </dgm:t>
    </dgm:pt>
    <dgm:pt modelId="{5EFA206C-7C0E-6445-BD1C-4DBECD86E6A5}" type="pres">
      <dgm:prSet presAssocID="{71BEF05F-0D4B-D14E-9F23-0F24553B0784}" presName="root2" presStyleCnt="0"/>
      <dgm:spPr/>
    </dgm:pt>
    <dgm:pt modelId="{B46A9AFE-9808-6E48-8AEC-188CAA013414}" type="pres">
      <dgm:prSet presAssocID="{71BEF05F-0D4B-D14E-9F23-0F24553B0784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94B388-0209-3A46-B282-9B470EB302AD}" type="pres">
      <dgm:prSet presAssocID="{71BEF05F-0D4B-D14E-9F23-0F24553B0784}" presName="level3hierChild" presStyleCnt="0"/>
      <dgm:spPr/>
    </dgm:pt>
    <dgm:pt modelId="{FF31E3C9-486F-6C43-B393-F12629BFCBD6}" type="pres">
      <dgm:prSet presAssocID="{95164961-C025-AC45-90E5-7E5128A19574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FD81AA21-07E6-5E49-812D-8766CD683E0D}" type="pres">
      <dgm:prSet presAssocID="{95164961-C025-AC45-90E5-7E5128A19574}" presName="connTx" presStyleLbl="parChTrans1D2" presStyleIdx="2" presStyleCnt="5"/>
      <dgm:spPr/>
      <dgm:t>
        <a:bodyPr/>
        <a:lstStyle/>
        <a:p>
          <a:endParaRPr lang="en-US"/>
        </a:p>
      </dgm:t>
    </dgm:pt>
    <dgm:pt modelId="{3CF11653-6A75-D747-9D05-348FD9EBBB50}" type="pres">
      <dgm:prSet presAssocID="{98541DF4-0050-D448-87D5-AE4DBCC7457A}" presName="root2" presStyleCnt="0"/>
      <dgm:spPr/>
    </dgm:pt>
    <dgm:pt modelId="{A4D67749-8394-7249-86B4-9A60ADB93CCA}" type="pres">
      <dgm:prSet presAssocID="{98541DF4-0050-D448-87D5-AE4DBCC7457A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8093B-08EA-D048-B9F4-03F0A584A1D4}" type="pres">
      <dgm:prSet presAssocID="{98541DF4-0050-D448-87D5-AE4DBCC7457A}" presName="level3hierChild" presStyleCnt="0"/>
      <dgm:spPr/>
    </dgm:pt>
    <dgm:pt modelId="{0377FC8E-CE6C-E04D-8B1D-284CAE31B207}" type="pres">
      <dgm:prSet presAssocID="{F9578928-9A0C-544E-888F-8C142B40707D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6E9649AF-6368-0245-BEBF-3601607660F6}" type="pres">
      <dgm:prSet presAssocID="{F9578928-9A0C-544E-888F-8C142B40707D}" presName="connTx" presStyleLbl="parChTrans1D2" presStyleIdx="3" presStyleCnt="5"/>
      <dgm:spPr/>
      <dgm:t>
        <a:bodyPr/>
        <a:lstStyle/>
        <a:p>
          <a:endParaRPr lang="en-US"/>
        </a:p>
      </dgm:t>
    </dgm:pt>
    <dgm:pt modelId="{D958D7ED-E921-F64C-9BE2-3105225198F8}" type="pres">
      <dgm:prSet presAssocID="{3D2DC561-1E97-5B4D-AB6C-E56A186E7255}" presName="root2" presStyleCnt="0"/>
      <dgm:spPr/>
    </dgm:pt>
    <dgm:pt modelId="{75044D5B-44CE-BE45-BF1A-64C5450522CB}" type="pres">
      <dgm:prSet presAssocID="{3D2DC561-1E97-5B4D-AB6C-E56A186E7255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CED644-3EE8-1C48-B822-925C881CB7A0}" type="pres">
      <dgm:prSet presAssocID="{3D2DC561-1E97-5B4D-AB6C-E56A186E7255}" presName="level3hierChild" presStyleCnt="0"/>
      <dgm:spPr/>
    </dgm:pt>
    <dgm:pt modelId="{82C35677-1439-DE47-BC90-3A3435E1CD8B}" type="pres">
      <dgm:prSet presAssocID="{CD8214D5-629D-D648-89D4-E157A116BCDD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C9729DC0-6067-F643-B9D9-79861E27D610}" type="pres">
      <dgm:prSet presAssocID="{CD8214D5-629D-D648-89D4-E157A116BCDD}" presName="connTx" presStyleLbl="parChTrans1D2" presStyleIdx="4" presStyleCnt="5"/>
      <dgm:spPr/>
      <dgm:t>
        <a:bodyPr/>
        <a:lstStyle/>
        <a:p>
          <a:endParaRPr lang="en-US"/>
        </a:p>
      </dgm:t>
    </dgm:pt>
    <dgm:pt modelId="{67062821-DD99-EC4E-B7DB-A5B14B5B60C2}" type="pres">
      <dgm:prSet presAssocID="{A3C441BE-2E9F-3B49-8953-E1EBB0C768CE}" presName="root2" presStyleCnt="0"/>
      <dgm:spPr/>
    </dgm:pt>
    <dgm:pt modelId="{041CAF77-D465-1543-8DEE-10AEB08F6AA1}" type="pres">
      <dgm:prSet presAssocID="{A3C441BE-2E9F-3B49-8953-E1EBB0C768CE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7C45A2-2466-2B4F-8EF9-A5C9EBAC7CC8}" type="pres">
      <dgm:prSet presAssocID="{A3C441BE-2E9F-3B49-8953-E1EBB0C768CE}" presName="level3hierChild" presStyleCnt="0"/>
      <dgm:spPr/>
    </dgm:pt>
  </dgm:ptLst>
  <dgm:cxnLst>
    <dgm:cxn modelId="{3911AA4E-CFA1-CD4F-BB37-408CA45EBAB7}" type="presOf" srcId="{F9578928-9A0C-544E-888F-8C142B40707D}" destId="{6E9649AF-6368-0245-BEBF-3601607660F6}" srcOrd="1" destOrd="0" presId="urn:microsoft.com/office/officeart/2008/layout/HorizontalMultiLevelHierarchy"/>
    <dgm:cxn modelId="{27559B82-B4F7-AB49-ADA6-5174C10DD6BB}" srcId="{8E53A47A-8578-C341-9AD6-4406ADE61019}" destId="{33FB3BB2-41B0-8F43-9594-9A4973B2F630}" srcOrd="0" destOrd="0" parTransId="{0E5944C1-FF05-E94A-84A4-9F79D7CC604C}" sibTransId="{00B27592-4DD5-D748-99EE-5E255BCF693F}"/>
    <dgm:cxn modelId="{97153E46-EA1D-774B-9C23-9F12C0A68600}" type="presOf" srcId="{CD8214D5-629D-D648-89D4-E157A116BCDD}" destId="{82C35677-1439-DE47-BC90-3A3435E1CD8B}" srcOrd="0" destOrd="0" presId="urn:microsoft.com/office/officeart/2008/layout/HorizontalMultiLevelHierarchy"/>
    <dgm:cxn modelId="{2A8FC23B-89F9-A04E-8DBA-0E646DA45EB4}" type="presOf" srcId="{CD8214D5-629D-D648-89D4-E157A116BCDD}" destId="{C9729DC0-6067-F643-B9D9-79861E27D610}" srcOrd="1" destOrd="0" presId="urn:microsoft.com/office/officeart/2008/layout/HorizontalMultiLevelHierarchy"/>
    <dgm:cxn modelId="{CA30F714-8CE1-4136-8B5D-165EA4EA04E1}" type="presOf" srcId="{D90D4810-2DC3-49C3-89C5-93AB5355F4CB}" destId="{EBDFBF29-EA4B-4044-BD43-B7313E40A4CA}" srcOrd="1" destOrd="0" presId="urn:microsoft.com/office/officeart/2008/layout/HorizontalMultiLevelHierarchy"/>
    <dgm:cxn modelId="{AE44ADCB-8379-B842-B947-55EDCCD2BC6B}" type="presOf" srcId="{6FD07F7A-56F6-A249-B7E5-18A6B394C83A}" destId="{1CAD5AFD-4EB1-974A-B224-6001C915694A}" srcOrd="1" destOrd="0" presId="urn:microsoft.com/office/officeart/2008/layout/HorizontalMultiLevelHierarchy"/>
    <dgm:cxn modelId="{FC367207-A1EF-664E-9161-394E54745ECB}" type="presOf" srcId="{3D2DC561-1E97-5B4D-AB6C-E56A186E7255}" destId="{75044D5B-44CE-BE45-BF1A-64C5450522CB}" srcOrd="0" destOrd="0" presId="urn:microsoft.com/office/officeart/2008/layout/HorizontalMultiLevelHierarchy"/>
    <dgm:cxn modelId="{BCD1F4F9-D112-D347-97C9-07B6C824DD74}" type="presOf" srcId="{33FB3BB2-41B0-8F43-9594-9A4973B2F630}" destId="{2BC2CE65-E8FE-A14E-AEB6-E0497010D208}" srcOrd="0" destOrd="0" presId="urn:microsoft.com/office/officeart/2008/layout/HorizontalMultiLevelHierarchy"/>
    <dgm:cxn modelId="{BA0EEF85-05D8-9846-A08F-C025ED13000C}" srcId="{33FB3BB2-41B0-8F43-9594-9A4973B2F630}" destId="{3D2DC561-1E97-5B4D-AB6C-E56A186E7255}" srcOrd="3" destOrd="0" parTransId="{F9578928-9A0C-544E-888F-8C142B40707D}" sibTransId="{3DFE1001-1EDA-7F4B-AF33-EE0F4E91AEA9}"/>
    <dgm:cxn modelId="{1718E81F-ADFA-224E-BC53-B40842E7CCFA}" type="presOf" srcId="{71BEF05F-0D4B-D14E-9F23-0F24553B0784}" destId="{B46A9AFE-9808-6E48-8AEC-188CAA013414}" srcOrd="0" destOrd="0" presId="urn:microsoft.com/office/officeart/2008/layout/HorizontalMultiLevelHierarchy"/>
    <dgm:cxn modelId="{D38A9722-D254-4DAC-8895-DB48A538B97A}" type="presOf" srcId="{D90D4810-2DC3-49C3-89C5-93AB5355F4CB}" destId="{D73AC621-9387-4617-BEFE-9CDFB2A4F27E}" srcOrd="0" destOrd="0" presId="urn:microsoft.com/office/officeart/2008/layout/HorizontalMultiLevelHierarchy"/>
    <dgm:cxn modelId="{5147E7AA-D3CA-CE4C-B959-39C43F7F50B7}" srcId="{33FB3BB2-41B0-8F43-9594-9A4973B2F630}" destId="{71BEF05F-0D4B-D14E-9F23-0F24553B0784}" srcOrd="1" destOrd="0" parTransId="{6FD07F7A-56F6-A249-B7E5-18A6B394C83A}" sibTransId="{99066715-04EB-0F4C-8807-C47B8ACF7B82}"/>
    <dgm:cxn modelId="{784146B8-6592-B044-9DFF-869F0E5DFCBE}" type="presOf" srcId="{95164961-C025-AC45-90E5-7E5128A19574}" destId="{FF31E3C9-486F-6C43-B393-F12629BFCBD6}" srcOrd="0" destOrd="0" presId="urn:microsoft.com/office/officeart/2008/layout/HorizontalMultiLevelHierarchy"/>
    <dgm:cxn modelId="{19D766DB-D6E7-B447-93AC-950E0B0DCBC5}" type="presOf" srcId="{95164961-C025-AC45-90E5-7E5128A19574}" destId="{FD81AA21-07E6-5E49-812D-8766CD683E0D}" srcOrd="1" destOrd="0" presId="urn:microsoft.com/office/officeart/2008/layout/HorizontalMultiLevelHierarchy"/>
    <dgm:cxn modelId="{0E893529-FB3D-4E74-BDBE-1F5B4A0A3EF0}" srcId="{33FB3BB2-41B0-8F43-9594-9A4973B2F630}" destId="{244EA3EF-7D34-471D-9D91-8731371A6732}" srcOrd="0" destOrd="0" parTransId="{D90D4810-2DC3-49C3-89C5-93AB5355F4CB}" sibTransId="{206F2437-B22D-48FC-AE05-CC2E5B599401}"/>
    <dgm:cxn modelId="{F3B0B83D-0764-E14F-9CB4-2FABB78C84CD}" type="presOf" srcId="{98541DF4-0050-D448-87D5-AE4DBCC7457A}" destId="{A4D67749-8394-7249-86B4-9A60ADB93CCA}" srcOrd="0" destOrd="0" presId="urn:microsoft.com/office/officeart/2008/layout/HorizontalMultiLevelHierarchy"/>
    <dgm:cxn modelId="{051F1685-D143-A746-B085-BD0D5143C50B}" type="presOf" srcId="{6FD07F7A-56F6-A249-B7E5-18A6B394C83A}" destId="{784EA54A-DCB6-3C42-8354-FEA92825EEBB}" srcOrd="0" destOrd="0" presId="urn:microsoft.com/office/officeart/2008/layout/HorizontalMultiLevelHierarchy"/>
    <dgm:cxn modelId="{30032FF5-AB9D-8A4D-8048-A5D4914E9E63}" srcId="{33FB3BB2-41B0-8F43-9594-9A4973B2F630}" destId="{98541DF4-0050-D448-87D5-AE4DBCC7457A}" srcOrd="2" destOrd="0" parTransId="{95164961-C025-AC45-90E5-7E5128A19574}" sibTransId="{F8E3BE8E-DC39-3A4A-892B-21E377D0034E}"/>
    <dgm:cxn modelId="{80009644-002F-45E0-98C3-C3158F552EB0}" type="presOf" srcId="{244EA3EF-7D34-471D-9D91-8731371A6732}" destId="{AFDC04B1-83F4-4FCF-84D3-80A7A6327242}" srcOrd="0" destOrd="0" presId="urn:microsoft.com/office/officeart/2008/layout/HorizontalMultiLevelHierarchy"/>
    <dgm:cxn modelId="{267C8B99-D2F3-4544-8442-5857E82A6FB8}" srcId="{33FB3BB2-41B0-8F43-9594-9A4973B2F630}" destId="{A3C441BE-2E9F-3B49-8953-E1EBB0C768CE}" srcOrd="4" destOrd="0" parTransId="{CD8214D5-629D-D648-89D4-E157A116BCDD}" sibTransId="{EAE8B85E-6C6B-A544-A389-2F71EAA70996}"/>
    <dgm:cxn modelId="{90E60F7C-868B-834C-9CAF-D45D4D8AF394}" type="presOf" srcId="{F9578928-9A0C-544E-888F-8C142B40707D}" destId="{0377FC8E-CE6C-E04D-8B1D-284CAE31B207}" srcOrd="0" destOrd="0" presId="urn:microsoft.com/office/officeart/2008/layout/HorizontalMultiLevelHierarchy"/>
    <dgm:cxn modelId="{D7D8D61A-F06C-DC4F-A632-86602C89DBA0}" type="presOf" srcId="{8E53A47A-8578-C341-9AD6-4406ADE61019}" destId="{D07EEC89-C46A-C04F-B5EC-D13E41B539B1}" srcOrd="0" destOrd="0" presId="urn:microsoft.com/office/officeart/2008/layout/HorizontalMultiLevelHierarchy"/>
    <dgm:cxn modelId="{A54B8049-2389-0B45-950E-E4050F6D5C2F}" type="presOf" srcId="{A3C441BE-2E9F-3B49-8953-E1EBB0C768CE}" destId="{041CAF77-D465-1543-8DEE-10AEB08F6AA1}" srcOrd="0" destOrd="0" presId="urn:microsoft.com/office/officeart/2008/layout/HorizontalMultiLevelHierarchy"/>
    <dgm:cxn modelId="{94E9CDFE-30A6-F045-8822-AB856F46A974}" type="presParOf" srcId="{D07EEC89-C46A-C04F-B5EC-D13E41B539B1}" destId="{36975AF1-CD42-364F-85DE-B0F6DB9EF133}" srcOrd="0" destOrd="0" presId="urn:microsoft.com/office/officeart/2008/layout/HorizontalMultiLevelHierarchy"/>
    <dgm:cxn modelId="{BC5185E4-D800-2248-9772-26B279B1DCFC}" type="presParOf" srcId="{36975AF1-CD42-364F-85DE-B0F6DB9EF133}" destId="{2BC2CE65-E8FE-A14E-AEB6-E0497010D208}" srcOrd="0" destOrd="0" presId="urn:microsoft.com/office/officeart/2008/layout/HorizontalMultiLevelHierarchy"/>
    <dgm:cxn modelId="{E52161BA-202C-5D46-9CAB-DBC8F6C126A7}" type="presParOf" srcId="{36975AF1-CD42-364F-85DE-B0F6DB9EF133}" destId="{6BA3A7D7-86AA-0549-9EDF-5022213D642F}" srcOrd="1" destOrd="0" presId="urn:microsoft.com/office/officeart/2008/layout/HorizontalMultiLevelHierarchy"/>
    <dgm:cxn modelId="{15CBC7E3-56A0-4DEF-94AD-2DFF07A02A82}" type="presParOf" srcId="{6BA3A7D7-86AA-0549-9EDF-5022213D642F}" destId="{D73AC621-9387-4617-BEFE-9CDFB2A4F27E}" srcOrd="0" destOrd="0" presId="urn:microsoft.com/office/officeart/2008/layout/HorizontalMultiLevelHierarchy"/>
    <dgm:cxn modelId="{86E00189-5197-4C76-A913-7993907557BB}" type="presParOf" srcId="{D73AC621-9387-4617-BEFE-9CDFB2A4F27E}" destId="{EBDFBF29-EA4B-4044-BD43-B7313E40A4CA}" srcOrd="0" destOrd="0" presId="urn:microsoft.com/office/officeart/2008/layout/HorizontalMultiLevelHierarchy"/>
    <dgm:cxn modelId="{70C5D01F-AD70-45F7-AAB6-CCED9ED33E8B}" type="presParOf" srcId="{6BA3A7D7-86AA-0549-9EDF-5022213D642F}" destId="{751874FF-B100-4879-9BAE-5F979BEA3E50}" srcOrd="1" destOrd="0" presId="urn:microsoft.com/office/officeart/2008/layout/HorizontalMultiLevelHierarchy"/>
    <dgm:cxn modelId="{15D15B81-A6FC-47B2-B785-F6523BB4D3F6}" type="presParOf" srcId="{751874FF-B100-4879-9BAE-5F979BEA3E50}" destId="{AFDC04B1-83F4-4FCF-84D3-80A7A6327242}" srcOrd="0" destOrd="0" presId="urn:microsoft.com/office/officeart/2008/layout/HorizontalMultiLevelHierarchy"/>
    <dgm:cxn modelId="{DCD9E4FF-54D2-41FB-BD0D-8C6111C2F05D}" type="presParOf" srcId="{751874FF-B100-4879-9BAE-5F979BEA3E50}" destId="{B5842A57-ED8B-4FB8-8F2F-DB0BA6AED52D}" srcOrd="1" destOrd="0" presId="urn:microsoft.com/office/officeart/2008/layout/HorizontalMultiLevelHierarchy"/>
    <dgm:cxn modelId="{65DF91F2-3BEE-1144-8144-CD63DC183A95}" type="presParOf" srcId="{6BA3A7D7-86AA-0549-9EDF-5022213D642F}" destId="{784EA54A-DCB6-3C42-8354-FEA92825EEBB}" srcOrd="2" destOrd="0" presId="urn:microsoft.com/office/officeart/2008/layout/HorizontalMultiLevelHierarchy"/>
    <dgm:cxn modelId="{ADD7D241-0016-D54A-9917-6C6DBA606BC2}" type="presParOf" srcId="{784EA54A-DCB6-3C42-8354-FEA92825EEBB}" destId="{1CAD5AFD-4EB1-974A-B224-6001C915694A}" srcOrd="0" destOrd="0" presId="urn:microsoft.com/office/officeart/2008/layout/HorizontalMultiLevelHierarchy"/>
    <dgm:cxn modelId="{5AF68FD1-AD92-8446-AABD-88999A720E63}" type="presParOf" srcId="{6BA3A7D7-86AA-0549-9EDF-5022213D642F}" destId="{5EFA206C-7C0E-6445-BD1C-4DBECD86E6A5}" srcOrd="3" destOrd="0" presId="urn:microsoft.com/office/officeart/2008/layout/HorizontalMultiLevelHierarchy"/>
    <dgm:cxn modelId="{20957F0B-F1E4-CA49-8362-1A39FA698F1A}" type="presParOf" srcId="{5EFA206C-7C0E-6445-BD1C-4DBECD86E6A5}" destId="{B46A9AFE-9808-6E48-8AEC-188CAA013414}" srcOrd="0" destOrd="0" presId="urn:microsoft.com/office/officeart/2008/layout/HorizontalMultiLevelHierarchy"/>
    <dgm:cxn modelId="{9F2E7C21-13AF-A747-8131-870574303628}" type="presParOf" srcId="{5EFA206C-7C0E-6445-BD1C-4DBECD86E6A5}" destId="{9D94B388-0209-3A46-B282-9B470EB302AD}" srcOrd="1" destOrd="0" presId="urn:microsoft.com/office/officeart/2008/layout/HorizontalMultiLevelHierarchy"/>
    <dgm:cxn modelId="{CCA579D7-1E98-5044-BE3A-3EE795E55CB2}" type="presParOf" srcId="{6BA3A7D7-86AA-0549-9EDF-5022213D642F}" destId="{FF31E3C9-486F-6C43-B393-F12629BFCBD6}" srcOrd="4" destOrd="0" presId="urn:microsoft.com/office/officeart/2008/layout/HorizontalMultiLevelHierarchy"/>
    <dgm:cxn modelId="{754A953C-9143-2840-A927-20F4640D1A21}" type="presParOf" srcId="{FF31E3C9-486F-6C43-B393-F12629BFCBD6}" destId="{FD81AA21-07E6-5E49-812D-8766CD683E0D}" srcOrd="0" destOrd="0" presId="urn:microsoft.com/office/officeart/2008/layout/HorizontalMultiLevelHierarchy"/>
    <dgm:cxn modelId="{C2F7D340-184D-454A-B7D3-25D0BF4D9019}" type="presParOf" srcId="{6BA3A7D7-86AA-0549-9EDF-5022213D642F}" destId="{3CF11653-6A75-D747-9D05-348FD9EBBB50}" srcOrd="5" destOrd="0" presId="urn:microsoft.com/office/officeart/2008/layout/HorizontalMultiLevelHierarchy"/>
    <dgm:cxn modelId="{D7C94EFF-0C1D-5F43-A5F8-11079387EE5B}" type="presParOf" srcId="{3CF11653-6A75-D747-9D05-348FD9EBBB50}" destId="{A4D67749-8394-7249-86B4-9A60ADB93CCA}" srcOrd="0" destOrd="0" presId="urn:microsoft.com/office/officeart/2008/layout/HorizontalMultiLevelHierarchy"/>
    <dgm:cxn modelId="{CF80B1C0-C67A-4248-9E45-D1F4DEAE2E03}" type="presParOf" srcId="{3CF11653-6A75-D747-9D05-348FD9EBBB50}" destId="{0698093B-08EA-D048-B9F4-03F0A584A1D4}" srcOrd="1" destOrd="0" presId="urn:microsoft.com/office/officeart/2008/layout/HorizontalMultiLevelHierarchy"/>
    <dgm:cxn modelId="{B58B71D3-FA62-C848-9098-E8C257A17042}" type="presParOf" srcId="{6BA3A7D7-86AA-0549-9EDF-5022213D642F}" destId="{0377FC8E-CE6C-E04D-8B1D-284CAE31B207}" srcOrd="6" destOrd="0" presId="urn:microsoft.com/office/officeart/2008/layout/HorizontalMultiLevelHierarchy"/>
    <dgm:cxn modelId="{F245F859-6CDE-D144-B56D-94FD73D1B105}" type="presParOf" srcId="{0377FC8E-CE6C-E04D-8B1D-284CAE31B207}" destId="{6E9649AF-6368-0245-BEBF-3601607660F6}" srcOrd="0" destOrd="0" presId="urn:microsoft.com/office/officeart/2008/layout/HorizontalMultiLevelHierarchy"/>
    <dgm:cxn modelId="{8483AEBD-B8F8-EA42-8028-23BEA8A49B4F}" type="presParOf" srcId="{6BA3A7D7-86AA-0549-9EDF-5022213D642F}" destId="{D958D7ED-E921-F64C-9BE2-3105225198F8}" srcOrd="7" destOrd="0" presId="urn:microsoft.com/office/officeart/2008/layout/HorizontalMultiLevelHierarchy"/>
    <dgm:cxn modelId="{E892BE35-EE55-244D-9C1C-AAA20B8ABDAE}" type="presParOf" srcId="{D958D7ED-E921-F64C-9BE2-3105225198F8}" destId="{75044D5B-44CE-BE45-BF1A-64C5450522CB}" srcOrd="0" destOrd="0" presId="urn:microsoft.com/office/officeart/2008/layout/HorizontalMultiLevelHierarchy"/>
    <dgm:cxn modelId="{055D999A-46D8-9B4A-A87F-87D614B526EA}" type="presParOf" srcId="{D958D7ED-E921-F64C-9BE2-3105225198F8}" destId="{BBCED644-3EE8-1C48-B822-925C881CB7A0}" srcOrd="1" destOrd="0" presId="urn:microsoft.com/office/officeart/2008/layout/HorizontalMultiLevelHierarchy"/>
    <dgm:cxn modelId="{583D982F-0A90-1049-AE8C-081CDD3C6A28}" type="presParOf" srcId="{6BA3A7D7-86AA-0549-9EDF-5022213D642F}" destId="{82C35677-1439-DE47-BC90-3A3435E1CD8B}" srcOrd="8" destOrd="0" presId="urn:microsoft.com/office/officeart/2008/layout/HorizontalMultiLevelHierarchy"/>
    <dgm:cxn modelId="{6D0B86A3-E05B-9949-AD53-403BA69F7A2D}" type="presParOf" srcId="{82C35677-1439-DE47-BC90-3A3435E1CD8B}" destId="{C9729DC0-6067-F643-B9D9-79861E27D610}" srcOrd="0" destOrd="0" presId="urn:microsoft.com/office/officeart/2008/layout/HorizontalMultiLevelHierarchy"/>
    <dgm:cxn modelId="{C92987B5-E71C-E944-BA45-28A0DB923915}" type="presParOf" srcId="{6BA3A7D7-86AA-0549-9EDF-5022213D642F}" destId="{67062821-DD99-EC4E-B7DB-A5B14B5B60C2}" srcOrd="9" destOrd="0" presId="urn:microsoft.com/office/officeart/2008/layout/HorizontalMultiLevelHierarchy"/>
    <dgm:cxn modelId="{357BF4E7-6B04-874E-8302-C15C98E91005}" type="presParOf" srcId="{67062821-DD99-EC4E-B7DB-A5B14B5B60C2}" destId="{041CAF77-D465-1543-8DEE-10AEB08F6AA1}" srcOrd="0" destOrd="0" presId="urn:microsoft.com/office/officeart/2008/layout/HorizontalMultiLevelHierarchy"/>
    <dgm:cxn modelId="{FBC0FDD5-2AB5-AD4D-B6D5-B9B56DA71CC4}" type="presParOf" srcId="{67062821-DD99-EC4E-B7DB-A5B14B5B60C2}" destId="{497C45A2-2466-2B4F-8EF9-A5C9EBAC7CC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486AF6-BCA7-424F-9223-3893F6E429C3}" type="doc">
      <dgm:prSet loTypeId="urn:microsoft.com/office/officeart/2005/8/layout/vList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F62E96-72C8-C147-9EC4-902C1581EEB8}">
      <dgm:prSet/>
      <dgm:spPr>
        <a:solidFill>
          <a:srgbClr val="FF6600"/>
        </a:solidFill>
      </dgm:spPr>
      <dgm:t>
        <a:bodyPr/>
        <a:lstStyle/>
        <a:p>
          <a:pPr algn="ctr" rtl="0"/>
          <a:r>
            <a:rPr lang="tr-TR" dirty="0" smtClean="0"/>
            <a:t>SUSUNAN TIM </a:t>
          </a:r>
          <a:endParaRPr lang="tr-TR" dirty="0"/>
        </a:p>
      </dgm:t>
    </dgm:pt>
    <dgm:pt modelId="{6D65A57D-A1B8-C944-801C-85CF8671A4AA}" type="parTrans" cxnId="{D612A0AA-0641-0B46-BAC9-A9CFFDD4AAB7}">
      <dgm:prSet/>
      <dgm:spPr/>
      <dgm:t>
        <a:bodyPr/>
        <a:lstStyle/>
        <a:p>
          <a:endParaRPr lang="en-US"/>
        </a:p>
      </dgm:t>
    </dgm:pt>
    <dgm:pt modelId="{DBCBE06D-4E05-5047-9944-EA14BBA8CB2A}" type="sibTrans" cxnId="{D612A0AA-0641-0B46-BAC9-A9CFFDD4AAB7}">
      <dgm:prSet/>
      <dgm:spPr/>
      <dgm:t>
        <a:bodyPr/>
        <a:lstStyle/>
        <a:p>
          <a:endParaRPr lang="en-US"/>
        </a:p>
      </dgm:t>
    </dgm:pt>
    <dgm:pt modelId="{5F7260F0-09BB-1044-A298-944490B17F64}" type="pres">
      <dgm:prSet presAssocID="{C7486AF6-BCA7-424F-9223-3893F6E429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DE951A-C6B5-EA49-8833-EC67E738511C}" type="pres">
      <dgm:prSet presAssocID="{D9F62E96-72C8-C147-9EC4-902C1581EEB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12A0AA-0641-0B46-BAC9-A9CFFDD4AAB7}" srcId="{C7486AF6-BCA7-424F-9223-3893F6E429C3}" destId="{D9F62E96-72C8-C147-9EC4-902C1581EEB8}" srcOrd="0" destOrd="0" parTransId="{6D65A57D-A1B8-C944-801C-85CF8671A4AA}" sibTransId="{DBCBE06D-4E05-5047-9944-EA14BBA8CB2A}"/>
    <dgm:cxn modelId="{2EFB5AEC-43B1-3D4D-BA30-D8CF3CD66322}" type="presOf" srcId="{D9F62E96-72C8-C147-9EC4-902C1581EEB8}" destId="{25DE951A-C6B5-EA49-8833-EC67E738511C}" srcOrd="0" destOrd="0" presId="urn:microsoft.com/office/officeart/2005/8/layout/vList2"/>
    <dgm:cxn modelId="{F1228A76-D69C-884A-950A-CC2182C325A5}" type="presOf" srcId="{C7486AF6-BCA7-424F-9223-3893F6E429C3}" destId="{5F7260F0-09BB-1044-A298-944490B17F64}" srcOrd="0" destOrd="0" presId="urn:microsoft.com/office/officeart/2005/8/layout/vList2"/>
    <dgm:cxn modelId="{8D8C9249-0394-2049-A2D6-6E6BF4E95EBE}" type="presParOf" srcId="{5F7260F0-09BB-1044-A298-944490B17F64}" destId="{25DE951A-C6B5-EA49-8833-EC67E738511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C7965F-38CE-6D43-A315-CC73ADD87D6A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8950FA-3DCA-9B49-A74B-2FB4FCA7BB00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2. IZIN MENDIRIKAN BANGUNAN (IMB) </a:t>
          </a:r>
          <a:endParaRPr lang="en-US" dirty="0"/>
        </a:p>
      </dgm:t>
    </dgm:pt>
    <dgm:pt modelId="{2E2D2617-35C6-E141-8809-E5BCF63467EE}" type="parTrans" cxnId="{EE1758C1-5D24-D745-8B18-53DA6DFCB266}">
      <dgm:prSet/>
      <dgm:spPr/>
      <dgm:t>
        <a:bodyPr/>
        <a:lstStyle/>
        <a:p>
          <a:endParaRPr lang="en-US"/>
        </a:p>
      </dgm:t>
    </dgm:pt>
    <dgm:pt modelId="{A5FF442C-14F6-E041-A95C-76222E5E8702}" type="sibTrans" cxnId="{EE1758C1-5D24-D745-8B18-53DA6DFCB266}">
      <dgm:prSet/>
      <dgm:spPr/>
      <dgm:t>
        <a:bodyPr/>
        <a:lstStyle/>
        <a:p>
          <a:endParaRPr lang="en-US"/>
        </a:p>
      </dgm:t>
    </dgm:pt>
    <dgm:pt modelId="{A749A8C8-B6E6-9A41-8015-B555686D073F}" type="pres">
      <dgm:prSet presAssocID="{83C7965F-38CE-6D43-A315-CC73ADD87D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D1F3A-20D0-FC41-A89B-38F6A72D3DCF}" type="pres">
      <dgm:prSet presAssocID="{008950FA-3DCA-9B49-A74B-2FB4FCA7BB0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B757BB-F59B-E14C-AB20-7CAF8B8D57CE}" type="presOf" srcId="{008950FA-3DCA-9B49-A74B-2FB4FCA7BB00}" destId="{BBAD1F3A-20D0-FC41-A89B-38F6A72D3DCF}" srcOrd="0" destOrd="0" presId="urn:microsoft.com/office/officeart/2005/8/layout/vList2"/>
    <dgm:cxn modelId="{EE1758C1-5D24-D745-8B18-53DA6DFCB266}" srcId="{83C7965F-38CE-6D43-A315-CC73ADD87D6A}" destId="{008950FA-3DCA-9B49-A74B-2FB4FCA7BB00}" srcOrd="0" destOrd="0" parTransId="{2E2D2617-35C6-E141-8809-E5BCF63467EE}" sibTransId="{A5FF442C-14F6-E041-A95C-76222E5E8702}"/>
    <dgm:cxn modelId="{18EAA149-BE05-8F40-AC74-A3F6B48E4C15}" type="presOf" srcId="{83C7965F-38CE-6D43-A315-CC73ADD87D6A}" destId="{A749A8C8-B6E6-9A41-8015-B555686D073F}" srcOrd="0" destOrd="0" presId="urn:microsoft.com/office/officeart/2005/8/layout/vList2"/>
    <dgm:cxn modelId="{F03E4E82-C409-8D4C-8953-7E4CAF6D27A1}" type="presParOf" srcId="{A749A8C8-B6E6-9A41-8015-B555686D073F}" destId="{BBAD1F3A-20D0-FC41-A89B-38F6A72D3DCF}" srcOrd="0" destOrd="0" presId="urn:microsoft.com/office/officeart/2005/8/layout/vList2"/>
  </dgm:cxnLst>
  <dgm:bg>
    <a:solidFill>
      <a:srgbClr val="FFFF00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E29419-382C-044C-84A5-CC7E87360383}" type="doc">
      <dgm:prSet loTypeId="urn:microsoft.com/office/officeart/2009/3/layout/CircleRelationship" loCatId="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D37BC6-4560-5C4A-955A-637A3E7EAA8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tr-TR" dirty="0" smtClean="0"/>
            <a:t>Izin Mendirikan Bangunan Gedung adalah perizinan yang diberikan oleh pemerintah daerah kepada pemilik bangunan gedung untuk membangun baru, mengubah, memperluas, mengurangi, dan/atau merawat bangunan gedung sesuai dengan persyaratan administratif dan persyaratan teknis yang berlaku</a:t>
          </a:r>
          <a:endParaRPr lang="tr-TR" dirty="0"/>
        </a:p>
      </dgm:t>
    </dgm:pt>
    <dgm:pt modelId="{A80FE85E-F96B-1845-9B28-374B849CF8F0}" type="parTrans" cxnId="{EB535A0D-AD0D-5D4F-8AD9-350AF8891611}">
      <dgm:prSet/>
      <dgm:spPr/>
      <dgm:t>
        <a:bodyPr/>
        <a:lstStyle/>
        <a:p>
          <a:endParaRPr lang="en-US"/>
        </a:p>
      </dgm:t>
    </dgm:pt>
    <dgm:pt modelId="{CF709F97-BE28-374B-B7FE-36887F701648}" type="sibTrans" cxnId="{EB535A0D-AD0D-5D4F-8AD9-350AF8891611}">
      <dgm:prSet/>
      <dgm:spPr/>
      <dgm:t>
        <a:bodyPr/>
        <a:lstStyle/>
        <a:p>
          <a:endParaRPr lang="en-US"/>
        </a:p>
      </dgm:t>
    </dgm:pt>
    <dgm:pt modelId="{24123FB2-0DD9-4143-91B4-0ED9247A4A49}" type="pres">
      <dgm:prSet presAssocID="{16E29419-382C-044C-84A5-CC7E87360383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90A93CB-DC14-B848-A615-6A0DEBE82685}" type="pres">
      <dgm:prSet presAssocID="{57D37BC6-4560-5C4A-955A-637A3E7EAA84}" presName="Parent" presStyleLbl="node0" presStyleIdx="0" presStyleCnt="1" custScaleX="157073" custLinFactNeighborX="-20743" custLinFactNeighborY="5957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9DEDCBEC-4325-294D-9D84-F5C9C0C342CE}" type="pres">
      <dgm:prSet presAssocID="{57D37BC6-4560-5C4A-955A-637A3E7EAA84}" presName="Accent1" presStyleLbl="node1" presStyleIdx="0" presStyleCnt="6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FB26A187-1285-ED44-8C87-BF9394D1DB64}" type="pres">
      <dgm:prSet presAssocID="{57D37BC6-4560-5C4A-955A-637A3E7EAA84}" presName="Accent2" presStyleLbl="node1" presStyleIdx="1" presStyleCnt="6"/>
      <dgm:spPr/>
      <dgm:t>
        <a:bodyPr/>
        <a:lstStyle/>
        <a:p>
          <a:endParaRPr lang="en-US"/>
        </a:p>
      </dgm:t>
    </dgm:pt>
    <dgm:pt modelId="{B9D5AC4E-218E-C840-8153-DA013CC89C6C}" type="pres">
      <dgm:prSet presAssocID="{57D37BC6-4560-5C4A-955A-637A3E7EAA84}" presName="Accent3" presStyleLbl="node1" presStyleIdx="2" presStyleCnt="6"/>
      <dgm:spPr>
        <a:solidFill>
          <a:srgbClr val="3366FF"/>
        </a:solidFill>
      </dgm:spPr>
      <dgm:t>
        <a:bodyPr/>
        <a:lstStyle/>
        <a:p>
          <a:endParaRPr lang="en-US"/>
        </a:p>
      </dgm:t>
    </dgm:pt>
    <dgm:pt modelId="{BEE73A0A-F47A-4847-B14F-DD9A516B485C}" type="pres">
      <dgm:prSet presAssocID="{57D37BC6-4560-5C4A-955A-637A3E7EAA84}" presName="Accent4" presStyleLbl="node1" presStyleIdx="3" presStyleCnt="6"/>
      <dgm:spPr/>
      <dgm:t>
        <a:bodyPr/>
        <a:lstStyle/>
        <a:p>
          <a:endParaRPr lang="en-US"/>
        </a:p>
      </dgm:t>
    </dgm:pt>
    <dgm:pt modelId="{36AF9F5A-0401-EB49-B5CD-86DE51910DEC}" type="pres">
      <dgm:prSet presAssocID="{57D37BC6-4560-5C4A-955A-637A3E7EAA84}" presName="Accent5" presStyleLbl="node1" presStyleIdx="4" presStyleCnt="6"/>
      <dgm:spPr/>
      <dgm:t>
        <a:bodyPr/>
        <a:lstStyle/>
        <a:p>
          <a:endParaRPr lang="en-US"/>
        </a:p>
      </dgm:t>
    </dgm:pt>
    <dgm:pt modelId="{C1C9BBA2-D1F7-DC4F-807A-5222C0B273F7}" type="pres">
      <dgm:prSet presAssocID="{57D37BC6-4560-5C4A-955A-637A3E7EAA84}" presName="Accent6" presStyleLbl="node1" presStyleIdx="5" presStyleCnt="6" custLinFactX="-166493" custLinFactY="100000" custLinFactNeighborX="-200000" custLinFactNeighborY="161933"/>
      <dgm:spPr/>
      <dgm:t>
        <a:bodyPr/>
        <a:lstStyle/>
        <a:p>
          <a:endParaRPr lang="en-US"/>
        </a:p>
      </dgm:t>
    </dgm:pt>
  </dgm:ptLst>
  <dgm:cxnLst>
    <dgm:cxn modelId="{6890A0EC-3C96-BC48-B166-51814C825934}" type="presOf" srcId="{57D37BC6-4560-5C4A-955A-637A3E7EAA84}" destId="{E90A93CB-DC14-B848-A615-6A0DEBE82685}" srcOrd="0" destOrd="0" presId="urn:microsoft.com/office/officeart/2009/3/layout/CircleRelationship"/>
    <dgm:cxn modelId="{EB535A0D-AD0D-5D4F-8AD9-350AF8891611}" srcId="{16E29419-382C-044C-84A5-CC7E87360383}" destId="{57D37BC6-4560-5C4A-955A-637A3E7EAA84}" srcOrd="0" destOrd="0" parTransId="{A80FE85E-F96B-1845-9B28-374B849CF8F0}" sibTransId="{CF709F97-BE28-374B-B7FE-36887F701648}"/>
    <dgm:cxn modelId="{2DBEA5A0-8B4A-FA42-AFDF-8E1267CCF048}" type="presOf" srcId="{16E29419-382C-044C-84A5-CC7E87360383}" destId="{24123FB2-0DD9-4143-91B4-0ED9247A4A49}" srcOrd="0" destOrd="0" presId="urn:microsoft.com/office/officeart/2009/3/layout/CircleRelationship"/>
    <dgm:cxn modelId="{81872870-8E9A-734C-8765-9D7EB6460BEB}" type="presParOf" srcId="{24123FB2-0DD9-4143-91B4-0ED9247A4A49}" destId="{E90A93CB-DC14-B848-A615-6A0DEBE82685}" srcOrd="0" destOrd="0" presId="urn:microsoft.com/office/officeart/2009/3/layout/CircleRelationship"/>
    <dgm:cxn modelId="{B4C01077-9C73-0C46-8CCF-AE7146DA134F}" type="presParOf" srcId="{24123FB2-0DD9-4143-91B4-0ED9247A4A49}" destId="{9DEDCBEC-4325-294D-9D84-F5C9C0C342CE}" srcOrd="1" destOrd="0" presId="urn:microsoft.com/office/officeart/2009/3/layout/CircleRelationship"/>
    <dgm:cxn modelId="{FE9A09E4-8A60-DB47-9E71-952EBE714DD7}" type="presParOf" srcId="{24123FB2-0DD9-4143-91B4-0ED9247A4A49}" destId="{FB26A187-1285-ED44-8C87-BF9394D1DB64}" srcOrd="2" destOrd="0" presId="urn:microsoft.com/office/officeart/2009/3/layout/CircleRelationship"/>
    <dgm:cxn modelId="{E745A889-8D81-E04A-AB6E-3B511EBA544D}" type="presParOf" srcId="{24123FB2-0DD9-4143-91B4-0ED9247A4A49}" destId="{B9D5AC4E-218E-C840-8153-DA013CC89C6C}" srcOrd="3" destOrd="0" presId="urn:microsoft.com/office/officeart/2009/3/layout/CircleRelationship"/>
    <dgm:cxn modelId="{8F5300FD-E46A-9846-8F19-671F11ED959E}" type="presParOf" srcId="{24123FB2-0DD9-4143-91B4-0ED9247A4A49}" destId="{BEE73A0A-F47A-4847-B14F-DD9A516B485C}" srcOrd="4" destOrd="0" presId="urn:microsoft.com/office/officeart/2009/3/layout/CircleRelationship"/>
    <dgm:cxn modelId="{DD24765E-5D41-4047-A0DD-FC8C78343AD8}" type="presParOf" srcId="{24123FB2-0DD9-4143-91B4-0ED9247A4A49}" destId="{36AF9F5A-0401-EB49-B5CD-86DE51910DEC}" srcOrd="5" destOrd="0" presId="urn:microsoft.com/office/officeart/2009/3/layout/CircleRelationship"/>
    <dgm:cxn modelId="{C0AFBDB3-FD87-974A-9417-9CB134D421C3}" type="presParOf" srcId="{24123FB2-0DD9-4143-91B4-0ED9247A4A49}" destId="{C1C9BBA2-D1F7-DC4F-807A-5222C0B273F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B9BD5F-1E31-134C-BF44-ADD5B96491B5}" type="doc">
      <dgm:prSet loTypeId="urn:microsoft.com/office/officeart/2005/8/layout/vList2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109DA8-0BC0-074B-8B77-DB384EFD300C}">
      <dgm:prSet/>
      <dgm:spPr>
        <a:solidFill>
          <a:srgbClr val="F949FF"/>
        </a:solidFill>
      </dgm:spPr>
      <dgm:t>
        <a:bodyPr/>
        <a:lstStyle/>
        <a:p>
          <a:pPr rtl="0"/>
          <a:r>
            <a:rPr lang="en-US" dirty="0" smtClean="0"/>
            <a:t>JENIS BANGUNAN </a:t>
          </a:r>
          <a:endParaRPr lang="en-US" dirty="0"/>
        </a:p>
      </dgm:t>
    </dgm:pt>
    <dgm:pt modelId="{1D41419A-96FA-E84A-BEDF-2117FA6F94FD}" type="parTrans" cxnId="{4F1DF83B-C497-B24A-B5B3-0E77C4364855}">
      <dgm:prSet/>
      <dgm:spPr/>
      <dgm:t>
        <a:bodyPr/>
        <a:lstStyle/>
        <a:p>
          <a:endParaRPr lang="en-US"/>
        </a:p>
      </dgm:t>
    </dgm:pt>
    <dgm:pt modelId="{173E34D7-785F-804B-BB48-A8773B694457}" type="sibTrans" cxnId="{4F1DF83B-C497-B24A-B5B3-0E77C4364855}">
      <dgm:prSet/>
      <dgm:spPr/>
      <dgm:t>
        <a:bodyPr/>
        <a:lstStyle/>
        <a:p>
          <a:endParaRPr lang="en-US"/>
        </a:p>
      </dgm:t>
    </dgm:pt>
    <dgm:pt modelId="{EA45D25D-B68B-1849-9FD4-C4266157E264}" type="pres">
      <dgm:prSet presAssocID="{6FB9BD5F-1E31-134C-BF44-ADD5B96491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62DC89-DF35-764F-BAE4-35D4F3C0ABDD}" type="pres">
      <dgm:prSet presAssocID="{95109DA8-0BC0-074B-8B77-DB384EFD300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1DF83B-C497-B24A-B5B3-0E77C4364855}" srcId="{6FB9BD5F-1E31-134C-BF44-ADD5B96491B5}" destId="{95109DA8-0BC0-074B-8B77-DB384EFD300C}" srcOrd="0" destOrd="0" parTransId="{1D41419A-96FA-E84A-BEDF-2117FA6F94FD}" sibTransId="{173E34D7-785F-804B-BB48-A8773B694457}"/>
    <dgm:cxn modelId="{7E53A211-7603-7F42-BBCC-5257F5057317}" type="presOf" srcId="{95109DA8-0BC0-074B-8B77-DB384EFD300C}" destId="{A762DC89-DF35-764F-BAE4-35D4F3C0ABDD}" srcOrd="0" destOrd="0" presId="urn:microsoft.com/office/officeart/2005/8/layout/vList2"/>
    <dgm:cxn modelId="{FBA5934C-1D3A-5A47-916E-119AE03CCC26}" type="presOf" srcId="{6FB9BD5F-1E31-134C-BF44-ADD5B96491B5}" destId="{EA45D25D-B68B-1849-9FD4-C4266157E264}" srcOrd="0" destOrd="0" presId="urn:microsoft.com/office/officeart/2005/8/layout/vList2"/>
    <dgm:cxn modelId="{E195A41E-C649-8C45-9660-699E8A49BB49}" type="presParOf" srcId="{EA45D25D-B68B-1849-9FD4-C4266157E264}" destId="{A762DC89-DF35-764F-BAE4-35D4F3C0AB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FCC4CF-18DA-F549-8762-8919B3854D12}" type="doc">
      <dgm:prSet loTypeId="urn:microsoft.com/office/officeart/2005/8/layout/radial6" loCatId="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7413B0-0152-9248-AAB3-CE7E04F822EE}">
      <dgm:prSet/>
      <dgm:spPr/>
      <dgm:t>
        <a:bodyPr/>
        <a:lstStyle/>
        <a:p>
          <a:pPr rtl="0"/>
          <a:r>
            <a:rPr lang="de-DE" b="1" dirty="0" smtClean="0">
              <a:solidFill>
                <a:srgbClr val="FF0000"/>
              </a:solidFill>
            </a:rPr>
            <a:t>II. </a:t>
          </a:r>
          <a:r>
            <a:rPr lang="de-DE" b="1" dirty="0" err="1" smtClean="0">
              <a:solidFill>
                <a:srgbClr val="FF0000"/>
              </a:solidFill>
            </a:rPr>
            <a:t>Bangunan</a:t>
          </a:r>
          <a:r>
            <a:rPr lang="de-DE" b="1" dirty="0" smtClean="0">
              <a:solidFill>
                <a:srgbClr val="FF0000"/>
              </a:solidFill>
            </a:rPr>
            <a:t> </a:t>
          </a:r>
          <a:r>
            <a:rPr lang="de-DE" b="1" dirty="0" err="1" smtClean="0">
              <a:solidFill>
                <a:srgbClr val="FF0000"/>
              </a:solidFill>
            </a:rPr>
            <a:t>Gedung</a:t>
          </a:r>
          <a:r>
            <a:rPr lang="de-DE" b="1" dirty="0" smtClean="0">
              <a:solidFill>
                <a:srgbClr val="FF0000"/>
              </a:solidFill>
            </a:rPr>
            <a:t> </a:t>
          </a:r>
          <a:r>
            <a:rPr lang="de-DE" b="1" dirty="0" err="1" smtClean="0">
              <a:solidFill>
                <a:srgbClr val="FF0000"/>
              </a:solidFill>
            </a:rPr>
            <a:t>bukan</a:t>
          </a:r>
          <a:r>
            <a:rPr lang="de-DE" b="1" dirty="0" smtClean="0">
              <a:solidFill>
                <a:srgbClr val="FF0000"/>
              </a:solidFill>
            </a:rPr>
            <a:t> </a:t>
          </a:r>
          <a:r>
            <a:rPr lang="de-DE" b="1" dirty="0" err="1" smtClean="0">
              <a:solidFill>
                <a:srgbClr val="FF0000"/>
              </a:solidFill>
            </a:rPr>
            <a:t>hunian</a:t>
          </a:r>
          <a:r>
            <a:rPr lang="de-DE" b="1" dirty="0" smtClean="0">
              <a:solidFill>
                <a:srgbClr val="FF0000"/>
              </a:solidFill>
            </a:rPr>
            <a:t> </a:t>
          </a:r>
          <a:r>
            <a:rPr lang="de-DE" b="1" dirty="0" err="1" smtClean="0">
              <a:solidFill>
                <a:srgbClr val="FF0000"/>
              </a:solidFill>
            </a:rPr>
            <a:t>meliputi</a:t>
          </a:r>
          <a:r>
            <a:rPr lang="de-DE" b="1" dirty="0" smtClean="0">
              <a:solidFill>
                <a:srgbClr val="FF0000"/>
              </a:solidFill>
            </a:rPr>
            <a:t> :</a:t>
          </a:r>
          <a:endParaRPr lang="de-DE" b="1" dirty="0">
            <a:solidFill>
              <a:srgbClr val="FF0000"/>
            </a:solidFill>
          </a:endParaRPr>
        </a:p>
      </dgm:t>
    </dgm:pt>
    <dgm:pt modelId="{BE424F6C-C6A6-7A48-AEEE-F57881663568}" type="parTrans" cxnId="{03C847C0-00C6-4543-9C92-26169053731E}">
      <dgm:prSet/>
      <dgm:spPr/>
      <dgm:t>
        <a:bodyPr/>
        <a:lstStyle/>
        <a:p>
          <a:endParaRPr lang="en-US"/>
        </a:p>
      </dgm:t>
    </dgm:pt>
    <dgm:pt modelId="{B8EBC76A-3372-B14A-B0E4-4A032CF940F8}" type="sibTrans" cxnId="{03C847C0-00C6-4543-9C92-26169053731E}">
      <dgm:prSet/>
      <dgm:spPr/>
      <dgm:t>
        <a:bodyPr/>
        <a:lstStyle/>
        <a:p>
          <a:endParaRPr lang="en-US"/>
        </a:p>
      </dgm:t>
    </dgm:pt>
    <dgm:pt modelId="{50E61A30-4DBA-E448-9F4A-E87032F31FBC}">
      <dgm:prSet custT="1"/>
      <dgm:spPr/>
      <dgm:t>
        <a:bodyPr/>
        <a:lstStyle/>
        <a:p>
          <a:pPr rtl="0"/>
          <a:r>
            <a:rPr lang="hr-HR" sz="1400" dirty="0" smtClean="0"/>
            <a:t>Ornamen kota (patung, air mancur, kolam dan sejenisnya); </a:t>
          </a:r>
          <a:endParaRPr lang="hr-HR" sz="1400" dirty="0"/>
        </a:p>
      </dgm:t>
    </dgm:pt>
    <dgm:pt modelId="{37C05F8D-3CE3-7B42-94FA-004D5A8B755F}" type="parTrans" cxnId="{1C89ABB9-0CE1-424E-9E23-0D6ED1D9D502}">
      <dgm:prSet/>
      <dgm:spPr/>
      <dgm:t>
        <a:bodyPr/>
        <a:lstStyle/>
        <a:p>
          <a:endParaRPr lang="en-US"/>
        </a:p>
      </dgm:t>
    </dgm:pt>
    <dgm:pt modelId="{E66ACF80-72D4-5D4C-B4BA-BEE4A2A5FA21}" type="sibTrans" cxnId="{1C89ABB9-0CE1-424E-9E23-0D6ED1D9D502}">
      <dgm:prSet/>
      <dgm:spPr/>
      <dgm:t>
        <a:bodyPr/>
        <a:lstStyle/>
        <a:p>
          <a:endParaRPr lang="en-US"/>
        </a:p>
      </dgm:t>
    </dgm:pt>
    <dgm:pt modelId="{DF2F0105-9778-0A49-B888-D1AB2D49CC19}">
      <dgm:prSet/>
      <dgm:spPr/>
      <dgm:t>
        <a:bodyPr/>
        <a:lstStyle/>
        <a:p>
          <a:pPr rtl="0"/>
          <a:r>
            <a:rPr lang="tr-TR" dirty="0" smtClean="0"/>
            <a:t>Pos </a:t>
          </a:r>
          <a:r>
            <a:rPr lang="tr-TR" dirty="0" err="1" smtClean="0"/>
            <a:t>jaga</a:t>
          </a:r>
          <a:r>
            <a:rPr lang="tr-TR" dirty="0" smtClean="0"/>
            <a:t>, papan </a:t>
          </a:r>
          <a:r>
            <a:rPr lang="tr-TR" dirty="0" err="1" smtClean="0"/>
            <a:t>reklame</a:t>
          </a:r>
          <a:r>
            <a:rPr lang="tr-TR" dirty="0" smtClean="0"/>
            <a:t>, </a:t>
          </a:r>
          <a:r>
            <a:rPr lang="tr-TR" dirty="0" err="1" smtClean="0"/>
            <a:t>gapura</a:t>
          </a:r>
          <a:r>
            <a:rPr lang="tr-TR" dirty="0" smtClean="0"/>
            <a:t>, </a:t>
          </a:r>
          <a:r>
            <a:rPr lang="tr-TR" dirty="0" err="1" smtClean="0"/>
            <a:t>menara</a:t>
          </a:r>
          <a:r>
            <a:rPr lang="tr-TR" dirty="0" smtClean="0"/>
            <a:t>, </a:t>
          </a:r>
          <a:r>
            <a:rPr lang="tr-TR" dirty="0" err="1" smtClean="0"/>
            <a:t>gardu</a:t>
          </a:r>
          <a:r>
            <a:rPr lang="tr-TR" dirty="0" smtClean="0"/>
            <a:t> </a:t>
          </a:r>
          <a:r>
            <a:rPr lang="tr-TR" dirty="0" err="1" smtClean="0"/>
            <a:t>listrik</a:t>
          </a:r>
          <a:r>
            <a:rPr lang="tr-TR" dirty="0" smtClean="0"/>
            <a:t>, </a:t>
          </a:r>
          <a:r>
            <a:rPr lang="tr-TR" dirty="0" err="1" smtClean="0"/>
            <a:t>Autometic</a:t>
          </a:r>
          <a:r>
            <a:rPr lang="tr-TR" dirty="0" smtClean="0"/>
            <a:t> Teller Machine (ATM) </a:t>
          </a:r>
          <a:r>
            <a:rPr lang="tr-TR" dirty="0" err="1" smtClean="0"/>
            <a:t>yang</a:t>
          </a:r>
          <a:r>
            <a:rPr lang="tr-TR" dirty="0" smtClean="0"/>
            <a:t> </a:t>
          </a:r>
          <a:r>
            <a:rPr lang="tr-TR" dirty="0" err="1" smtClean="0"/>
            <a:t>bukan</a:t>
          </a:r>
          <a:r>
            <a:rPr lang="tr-TR" dirty="0" smtClean="0"/>
            <a:t> ATM Drive </a:t>
          </a:r>
          <a:r>
            <a:rPr lang="tr-TR" dirty="0" err="1" smtClean="0"/>
            <a:t>Thru</a:t>
          </a:r>
          <a:r>
            <a:rPr lang="tr-TR" dirty="0" smtClean="0"/>
            <a:t> dan </a:t>
          </a:r>
          <a:r>
            <a:rPr lang="tr-TR" dirty="0" err="1" smtClean="0"/>
            <a:t>sejenisnya</a:t>
          </a:r>
          <a:r>
            <a:rPr lang="tr-TR" dirty="0" smtClean="0"/>
            <a:t>; </a:t>
          </a:r>
          <a:endParaRPr lang="tr-TR" dirty="0"/>
        </a:p>
      </dgm:t>
    </dgm:pt>
    <dgm:pt modelId="{7326F35A-9B3C-714F-9A2C-10F02B784E5F}" type="parTrans" cxnId="{A245D222-148C-1D41-981F-FF08A0B70BF8}">
      <dgm:prSet/>
      <dgm:spPr/>
      <dgm:t>
        <a:bodyPr/>
        <a:lstStyle/>
        <a:p>
          <a:endParaRPr lang="en-US"/>
        </a:p>
      </dgm:t>
    </dgm:pt>
    <dgm:pt modelId="{6254F30A-2399-914D-9E70-C76BBD28B4C9}" type="sibTrans" cxnId="{A245D222-148C-1D41-981F-FF08A0B70BF8}">
      <dgm:prSet/>
      <dgm:spPr/>
      <dgm:t>
        <a:bodyPr/>
        <a:lstStyle/>
        <a:p>
          <a:endParaRPr lang="en-US"/>
        </a:p>
      </dgm:t>
    </dgm:pt>
    <dgm:pt modelId="{BDB3C93C-3DFB-C14F-9739-AE5FDEEA0328}">
      <dgm:prSet custT="1"/>
      <dgm:spPr/>
      <dgm:t>
        <a:bodyPr/>
        <a:lstStyle/>
        <a:p>
          <a:pPr rtl="0"/>
          <a:r>
            <a:rPr lang="fi-FI" sz="1600" dirty="0" err="1" smtClean="0"/>
            <a:t>Kebun</a:t>
          </a:r>
          <a:r>
            <a:rPr lang="fi-FI" sz="1600" dirty="0" smtClean="0"/>
            <a:t> </a:t>
          </a:r>
          <a:r>
            <a:rPr lang="fi-FI" sz="1600" dirty="0" err="1" smtClean="0"/>
            <a:t>binatang</a:t>
          </a:r>
          <a:r>
            <a:rPr lang="fi-FI" sz="1600" dirty="0" smtClean="0"/>
            <a:t>, </a:t>
          </a:r>
          <a:r>
            <a:rPr lang="fi-FI" sz="1600" dirty="0" err="1" smtClean="0"/>
            <a:t>Stasiun</a:t>
          </a:r>
          <a:r>
            <a:rPr lang="fi-FI" sz="1600" dirty="0" smtClean="0"/>
            <a:t> </a:t>
          </a:r>
          <a:r>
            <a:rPr lang="fi-FI" sz="1600" dirty="0" err="1" smtClean="0"/>
            <a:t>Pengisian</a:t>
          </a:r>
          <a:r>
            <a:rPr lang="fi-FI" sz="1600" dirty="0" smtClean="0"/>
            <a:t> </a:t>
          </a:r>
          <a:r>
            <a:rPr lang="fi-FI" sz="1600" dirty="0" err="1" smtClean="0"/>
            <a:t>Bahan</a:t>
          </a:r>
          <a:r>
            <a:rPr lang="fi-FI" sz="1600" dirty="0" smtClean="0"/>
            <a:t> </a:t>
          </a:r>
          <a:r>
            <a:rPr lang="fi-FI" sz="1600" dirty="0" err="1" smtClean="0"/>
            <a:t>Bakar</a:t>
          </a:r>
          <a:r>
            <a:rPr lang="fi-FI" sz="1600" dirty="0" smtClean="0"/>
            <a:t> </a:t>
          </a:r>
          <a:r>
            <a:rPr lang="fi-FI" sz="1600" dirty="0" err="1" smtClean="0"/>
            <a:t>Umum</a:t>
          </a:r>
          <a:r>
            <a:rPr lang="fi-FI" sz="1600" dirty="0" smtClean="0"/>
            <a:t> (SPBU), </a:t>
          </a:r>
          <a:r>
            <a:rPr lang="fi-FI" sz="1600" dirty="0" err="1" smtClean="0"/>
            <a:t>depot</a:t>
          </a:r>
          <a:r>
            <a:rPr lang="fi-FI" sz="1600" dirty="0" smtClean="0"/>
            <a:t> </a:t>
          </a:r>
          <a:r>
            <a:rPr lang="fi-FI" sz="1600" dirty="0" err="1" smtClean="0"/>
            <a:t>minyak</a:t>
          </a:r>
          <a:r>
            <a:rPr lang="fi-FI" sz="1600" dirty="0" smtClean="0"/>
            <a:t>, </a:t>
          </a:r>
          <a:r>
            <a:rPr lang="fi-FI" sz="1600" dirty="0" err="1" smtClean="0"/>
            <a:t>instalasi</a:t>
          </a:r>
          <a:r>
            <a:rPr lang="fi-FI" sz="1600" dirty="0" smtClean="0"/>
            <a:t> </a:t>
          </a:r>
          <a:r>
            <a:rPr lang="fi-FI" sz="1600" dirty="0" err="1" smtClean="0"/>
            <a:t>minyak</a:t>
          </a:r>
          <a:r>
            <a:rPr lang="fi-FI" sz="1600" dirty="0" smtClean="0"/>
            <a:t>, </a:t>
          </a:r>
          <a:r>
            <a:rPr lang="fi-FI" sz="1600" dirty="0" err="1" smtClean="0"/>
            <a:t>gas</a:t>
          </a:r>
          <a:r>
            <a:rPr lang="fi-FI" sz="1600" dirty="0" smtClean="0"/>
            <a:t>, air </a:t>
          </a:r>
          <a:r>
            <a:rPr lang="fi-FI" sz="1600" dirty="0" err="1" smtClean="0"/>
            <a:t>dan</a:t>
          </a:r>
          <a:r>
            <a:rPr lang="fi-FI" sz="1600" dirty="0" smtClean="0"/>
            <a:t> </a:t>
          </a:r>
          <a:r>
            <a:rPr lang="fi-FI" sz="1600" dirty="0" err="1" smtClean="0"/>
            <a:t>sejenisnya</a:t>
          </a:r>
          <a:r>
            <a:rPr lang="fi-FI" sz="1600" dirty="0" smtClean="0"/>
            <a:t>, </a:t>
          </a:r>
          <a:r>
            <a:rPr lang="fi-FI" sz="1600" dirty="0" err="1" smtClean="0"/>
            <a:t>reservoir</a:t>
          </a:r>
          <a:r>
            <a:rPr lang="fi-FI" sz="1600" dirty="0" smtClean="0"/>
            <a:t>, </a:t>
          </a:r>
          <a:r>
            <a:rPr lang="fi-FI" sz="1600" dirty="0" err="1" smtClean="0"/>
            <a:t>kandang</a:t>
          </a:r>
          <a:r>
            <a:rPr lang="fi-FI" sz="1600" dirty="0" smtClean="0"/>
            <a:t> </a:t>
          </a:r>
          <a:r>
            <a:rPr lang="fi-FI" sz="1600" dirty="0" err="1" smtClean="0"/>
            <a:t>ternak</a:t>
          </a:r>
          <a:r>
            <a:rPr lang="fi-FI" sz="1600" dirty="0" smtClean="0"/>
            <a:t>, </a:t>
          </a:r>
          <a:r>
            <a:rPr lang="fi-FI" sz="1600" dirty="0" err="1" smtClean="0"/>
            <a:t>dan</a:t>
          </a:r>
          <a:r>
            <a:rPr lang="fi-FI" sz="1600" dirty="0" smtClean="0"/>
            <a:t> </a:t>
          </a:r>
          <a:r>
            <a:rPr lang="fi-FI" sz="1600" dirty="0" err="1" smtClean="0"/>
            <a:t>sejenisnya</a:t>
          </a:r>
          <a:r>
            <a:rPr lang="fi-FI" sz="1600" dirty="0" smtClean="0"/>
            <a:t>. </a:t>
          </a:r>
          <a:endParaRPr lang="fi-FI" sz="1600" dirty="0"/>
        </a:p>
      </dgm:t>
    </dgm:pt>
    <dgm:pt modelId="{887B341A-5BD3-B646-9C99-EEF281A9FBCD}" type="parTrans" cxnId="{7110EE40-7191-0545-BCC9-12C74711E0C1}">
      <dgm:prSet/>
      <dgm:spPr/>
      <dgm:t>
        <a:bodyPr/>
        <a:lstStyle/>
        <a:p>
          <a:endParaRPr lang="en-US"/>
        </a:p>
      </dgm:t>
    </dgm:pt>
    <dgm:pt modelId="{287A3B0F-C1F2-394B-8524-C77E7BB97A56}" type="sibTrans" cxnId="{7110EE40-7191-0545-BCC9-12C74711E0C1}">
      <dgm:prSet/>
      <dgm:spPr/>
      <dgm:t>
        <a:bodyPr/>
        <a:lstStyle/>
        <a:p>
          <a:endParaRPr lang="en-US"/>
        </a:p>
      </dgm:t>
    </dgm:pt>
    <dgm:pt modelId="{2567DD0A-AC28-B44D-9CAF-F1464A7A8344}" type="pres">
      <dgm:prSet presAssocID="{BAFCC4CF-18DA-F549-8762-8919B3854D1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A21AB3-9489-ED45-9386-DC9995811B63}" type="pres">
      <dgm:prSet presAssocID="{E27413B0-0152-9248-AAB3-CE7E04F822EE}" presName="centerShape" presStyleLbl="node0" presStyleIdx="0" presStyleCnt="1" custLinFactNeighborY="-6194"/>
      <dgm:spPr/>
      <dgm:t>
        <a:bodyPr/>
        <a:lstStyle/>
        <a:p>
          <a:endParaRPr lang="en-US"/>
        </a:p>
      </dgm:t>
    </dgm:pt>
    <dgm:pt modelId="{72F677C6-7E76-5A43-A8CF-D05774148CE1}" type="pres">
      <dgm:prSet presAssocID="{50E61A30-4DBA-E448-9F4A-E87032F31FBC}" presName="node" presStyleLbl="node1" presStyleIdx="0" presStyleCnt="3" custScaleX="122655" custScaleY="1295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4E8C7-A2D5-E84F-9274-816FC548A421}" type="pres">
      <dgm:prSet presAssocID="{50E61A30-4DBA-E448-9F4A-E87032F31FBC}" presName="dummy" presStyleCnt="0"/>
      <dgm:spPr/>
    </dgm:pt>
    <dgm:pt modelId="{B5333AFC-02A6-B34B-AF93-32EE0CBBB262}" type="pres">
      <dgm:prSet presAssocID="{E66ACF80-72D4-5D4C-B4BA-BEE4A2A5FA2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B22F257-B6A7-1646-BA2A-426C693C9974}" type="pres">
      <dgm:prSet presAssocID="{DF2F0105-9778-0A49-B888-D1AB2D49CC19}" presName="node" presStyleLbl="node1" presStyleIdx="1" presStyleCnt="3" custScaleX="205615" custScaleY="1856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2753B-6DF2-2843-B0A5-2D7B6EE8AA0B}" type="pres">
      <dgm:prSet presAssocID="{DF2F0105-9778-0A49-B888-D1AB2D49CC19}" presName="dummy" presStyleCnt="0"/>
      <dgm:spPr/>
    </dgm:pt>
    <dgm:pt modelId="{9D27DD55-AB3C-E84E-9A29-3D7FA6026689}" type="pres">
      <dgm:prSet presAssocID="{6254F30A-2399-914D-9E70-C76BBD28B4C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7B54A8D-2D72-7745-B810-ED9421D86E87}" type="pres">
      <dgm:prSet presAssocID="{BDB3C93C-3DFB-C14F-9739-AE5FDEEA0328}" presName="node" presStyleLbl="node1" presStyleIdx="2" presStyleCnt="3" custScaleX="192531" custScaleY="177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A0431-D044-8546-9C6E-3B15BB6B3998}" type="pres">
      <dgm:prSet presAssocID="{BDB3C93C-3DFB-C14F-9739-AE5FDEEA0328}" presName="dummy" presStyleCnt="0"/>
      <dgm:spPr/>
    </dgm:pt>
    <dgm:pt modelId="{41F0B32B-887D-DA4D-A1E0-8C0AA5793BD5}" type="pres">
      <dgm:prSet presAssocID="{287A3B0F-C1F2-394B-8524-C77E7BB97A56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1338D64-8265-624A-A436-9236AC9745B2}" type="presOf" srcId="{DF2F0105-9778-0A49-B888-D1AB2D49CC19}" destId="{EB22F257-B6A7-1646-BA2A-426C693C9974}" srcOrd="0" destOrd="0" presId="urn:microsoft.com/office/officeart/2005/8/layout/radial6"/>
    <dgm:cxn modelId="{A245D222-148C-1D41-981F-FF08A0B70BF8}" srcId="{E27413B0-0152-9248-AAB3-CE7E04F822EE}" destId="{DF2F0105-9778-0A49-B888-D1AB2D49CC19}" srcOrd="1" destOrd="0" parTransId="{7326F35A-9B3C-714F-9A2C-10F02B784E5F}" sibTransId="{6254F30A-2399-914D-9E70-C76BBD28B4C9}"/>
    <dgm:cxn modelId="{9224B62E-8924-F84E-8BEC-8661E6B1EDB6}" type="presOf" srcId="{E27413B0-0152-9248-AAB3-CE7E04F822EE}" destId="{80A21AB3-9489-ED45-9386-DC9995811B63}" srcOrd="0" destOrd="0" presId="urn:microsoft.com/office/officeart/2005/8/layout/radial6"/>
    <dgm:cxn modelId="{03C847C0-00C6-4543-9C92-26169053731E}" srcId="{BAFCC4CF-18DA-F549-8762-8919B3854D12}" destId="{E27413B0-0152-9248-AAB3-CE7E04F822EE}" srcOrd="0" destOrd="0" parTransId="{BE424F6C-C6A6-7A48-AEEE-F57881663568}" sibTransId="{B8EBC76A-3372-B14A-B0E4-4A032CF940F8}"/>
    <dgm:cxn modelId="{6639CA76-9DFB-104E-A94C-FE664B1D98EC}" type="presOf" srcId="{BDB3C93C-3DFB-C14F-9739-AE5FDEEA0328}" destId="{A7B54A8D-2D72-7745-B810-ED9421D86E87}" srcOrd="0" destOrd="0" presId="urn:microsoft.com/office/officeart/2005/8/layout/radial6"/>
    <dgm:cxn modelId="{25C101C2-81AC-9241-8E0F-76EE6189C16F}" type="presOf" srcId="{6254F30A-2399-914D-9E70-C76BBD28B4C9}" destId="{9D27DD55-AB3C-E84E-9A29-3D7FA6026689}" srcOrd="0" destOrd="0" presId="urn:microsoft.com/office/officeart/2005/8/layout/radial6"/>
    <dgm:cxn modelId="{90261109-2164-D84F-98D8-9E65962D4B9F}" type="presOf" srcId="{50E61A30-4DBA-E448-9F4A-E87032F31FBC}" destId="{72F677C6-7E76-5A43-A8CF-D05774148CE1}" srcOrd="0" destOrd="0" presId="urn:microsoft.com/office/officeart/2005/8/layout/radial6"/>
    <dgm:cxn modelId="{6AA55245-3C58-F540-B3AE-68D21D7286D7}" type="presOf" srcId="{BAFCC4CF-18DA-F549-8762-8919B3854D12}" destId="{2567DD0A-AC28-B44D-9CAF-F1464A7A8344}" srcOrd="0" destOrd="0" presId="urn:microsoft.com/office/officeart/2005/8/layout/radial6"/>
    <dgm:cxn modelId="{D4B5CCD8-6281-0942-8DD1-0417BFC708CD}" type="presOf" srcId="{E66ACF80-72D4-5D4C-B4BA-BEE4A2A5FA21}" destId="{B5333AFC-02A6-B34B-AF93-32EE0CBBB262}" srcOrd="0" destOrd="0" presId="urn:microsoft.com/office/officeart/2005/8/layout/radial6"/>
    <dgm:cxn modelId="{7110EE40-7191-0545-BCC9-12C74711E0C1}" srcId="{E27413B0-0152-9248-AAB3-CE7E04F822EE}" destId="{BDB3C93C-3DFB-C14F-9739-AE5FDEEA0328}" srcOrd="2" destOrd="0" parTransId="{887B341A-5BD3-B646-9C99-EEF281A9FBCD}" sibTransId="{287A3B0F-C1F2-394B-8524-C77E7BB97A56}"/>
    <dgm:cxn modelId="{B9522680-C3AE-0749-8A21-4303D841F716}" type="presOf" srcId="{287A3B0F-C1F2-394B-8524-C77E7BB97A56}" destId="{41F0B32B-887D-DA4D-A1E0-8C0AA5793BD5}" srcOrd="0" destOrd="0" presId="urn:microsoft.com/office/officeart/2005/8/layout/radial6"/>
    <dgm:cxn modelId="{1C89ABB9-0CE1-424E-9E23-0D6ED1D9D502}" srcId="{E27413B0-0152-9248-AAB3-CE7E04F822EE}" destId="{50E61A30-4DBA-E448-9F4A-E87032F31FBC}" srcOrd="0" destOrd="0" parTransId="{37C05F8D-3CE3-7B42-94FA-004D5A8B755F}" sibTransId="{E66ACF80-72D4-5D4C-B4BA-BEE4A2A5FA21}"/>
    <dgm:cxn modelId="{AD05973D-1639-6847-96D0-784144D1CCA3}" type="presParOf" srcId="{2567DD0A-AC28-B44D-9CAF-F1464A7A8344}" destId="{80A21AB3-9489-ED45-9386-DC9995811B63}" srcOrd="0" destOrd="0" presId="urn:microsoft.com/office/officeart/2005/8/layout/radial6"/>
    <dgm:cxn modelId="{40F599A1-4E5F-8A4E-879C-D5880E98652C}" type="presParOf" srcId="{2567DD0A-AC28-B44D-9CAF-F1464A7A8344}" destId="{72F677C6-7E76-5A43-A8CF-D05774148CE1}" srcOrd="1" destOrd="0" presId="urn:microsoft.com/office/officeart/2005/8/layout/radial6"/>
    <dgm:cxn modelId="{83E7FB83-C5F7-6B4A-8C30-11BD1B186A9D}" type="presParOf" srcId="{2567DD0A-AC28-B44D-9CAF-F1464A7A8344}" destId="{2304E8C7-A2D5-E84F-9274-816FC548A421}" srcOrd="2" destOrd="0" presId="urn:microsoft.com/office/officeart/2005/8/layout/radial6"/>
    <dgm:cxn modelId="{B6373EFE-BD3A-604A-992A-4DF2CA8C5E40}" type="presParOf" srcId="{2567DD0A-AC28-B44D-9CAF-F1464A7A8344}" destId="{B5333AFC-02A6-B34B-AF93-32EE0CBBB262}" srcOrd="3" destOrd="0" presId="urn:microsoft.com/office/officeart/2005/8/layout/radial6"/>
    <dgm:cxn modelId="{D91EB277-8B4F-8648-818C-8F90B25793E3}" type="presParOf" srcId="{2567DD0A-AC28-B44D-9CAF-F1464A7A8344}" destId="{EB22F257-B6A7-1646-BA2A-426C693C9974}" srcOrd="4" destOrd="0" presId="urn:microsoft.com/office/officeart/2005/8/layout/radial6"/>
    <dgm:cxn modelId="{3418206B-39E6-2A4A-AF2F-18501BF00A02}" type="presParOf" srcId="{2567DD0A-AC28-B44D-9CAF-F1464A7A8344}" destId="{5612753B-6DF2-2843-B0A5-2D7B6EE8AA0B}" srcOrd="5" destOrd="0" presId="urn:microsoft.com/office/officeart/2005/8/layout/radial6"/>
    <dgm:cxn modelId="{01976942-37EE-E147-8260-473B747645C9}" type="presParOf" srcId="{2567DD0A-AC28-B44D-9CAF-F1464A7A8344}" destId="{9D27DD55-AB3C-E84E-9A29-3D7FA6026689}" srcOrd="6" destOrd="0" presId="urn:microsoft.com/office/officeart/2005/8/layout/radial6"/>
    <dgm:cxn modelId="{3E36EB4E-BB19-B047-8A70-D62201C94CCB}" type="presParOf" srcId="{2567DD0A-AC28-B44D-9CAF-F1464A7A8344}" destId="{A7B54A8D-2D72-7745-B810-ED9421D86E87}" srcOrd="7" destOrd="0" presId="urn:microsoft.com/office/officeart/2005/8/layout/radial6"/>
    <dgm:cxn modelId="{87C5775D-D281-A648-893B-5F407D4D1AB1}" type="presParOf" srcId="{2567DD0A-AC28-B44D-9CAF-F1464A7A8344}" destId="{2BEA0431-D044-8546-9C6E-3B15BB6B3998}" srcOrd="8" destOrd="0" presId="urn:microsoft.com/office/officeart/2005/8/layout/radial6"/>
    <dgm:cxn modelId="{57565A36-E173-4648-9464-39A7521A0644}" type="presParOf" srcId="{2567DD0A-AC28-B44D-9CAF-F1464A7A8344}" destId="{41F0B32B-887D-DA4D-A1E0-8C0AA5793BD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8EAC3B-416F-8040-BBC8-70B4A6D2BFE8}">
      <dsp:nvSpPr>
        <dsp:cNvPr id="0" name=""/>
        <dsp:cNvSpPr/>
      </dsp:nvSpPr>
      <dsp:spPr>
        <a:xfrm>
          <a:off x="1065328" y="0"/>
          <a:ext cx="5055689" cy="5055689"/>
        </a:xfrm>
        <a:prstGeom prst="diamond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1F00A0A-6940-CF40-8A78-A3986E8C1C93}">
      <dsp:nvSpPr>
        <dsp:cNvPr id="0" name=""/>
        <dsp:cNvSpPr/>
      </dsp:nvSpPr>
      <dsp:spPr>
        <a:xfrm>
          <a:off x="316585" y="250959"/>
          <a:ext cx="2912780" cy="19717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err="1" smtClean="0"/>
            <a:t>Peraturan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Menteri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Dalam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Negeri</a:t>
          </a:r>
          <a:r>
            <a:rPr lang="tr-TR" sz="1500" kern="1200" dirty="0" smtClean="0"/>
            <a:t> No. 24 </a:t>
          </a:r>
          <a:r>
            <a:rPr lang="tr-TR" sz="1500" kern="1200" dirty="0" err="1" smtClean="0"/>
            <a:t>Tahun</a:t>
          </a:r>
          <a:r>
            <a:rPr lang="tr-TR" sz="1500" kern="1200" dirty="0" smtClean="0"/>
            <a:t> 2006 </a:t>
          </a:r>
          <a:r>
            <a:rPr lang="tr-TR" sz="1500" kern="1200" dirty="0" err="1" smtClean="0"/>
            <a:t>tentang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Pedoman</a:t>
          </a:r>
          <a:r>
            <a:rPr lang="tr-TR" sz="1500" kern="1200" dirty="0" smtClean="0"/>
            <a:t> dan </a:t>
          </a:r>
          <a:r>
            <a:rPr lang="tr-TR" sz="1500" kern="1200" dirty="0" err="1" smtClean="0"/>
            <a:t>Pelayanan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Satu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Atap</a:t>
          </a:r>
          <a:endParaRPr lang="tr-TR" sz="1500" kern="1200" dirty="0"/>
        </a:p>
      </dsp:txBody>
      <dsp:txXfrm>
        <a:off x="316585" y="250959"/>
        <a:ext cx="2912780" cy="1971718"/>
      </dsp:txXfrm>
    </dsp:sp>
    <dsp:sp modelId="{482B01BC-12E8-3440-BD8C-320D8064153B}">
      <dsp:nvSpPr>
        <dsp:cNvPr id="0" name=""/>
        <dsp:cNvSpPr/>
      </dsp:nvSpPr>
      <dsp:spPr>
        <a:xfrm>
          <a:off x="3652719" y="250959"/>
          <a:ext cx="2956868" cy="1971718"/>
        </a:xfrm>
        <a:prstGeom prst="roundRect">
          <a:avLst/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err="1" smtClean="0"/>
            <a:t>Peraturan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Menteri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Dalam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Negeri</a:t>
          </a:r>
          <a:r>
            <a:rPr lang="tr-TR" sz="1500" kern="1200" dirty="0" smtClean="0"/>
            <a:t> No. 20 </a:t>
          </a:r>
          <a:r>
            <a:rPr lang="tr-TR" sz="1500" kern="1200" dirty="0" err="1" smtClean="0"/>
            <a:t>tahun</a:t>
          </a:r>
          <a:r>
            <a:rPr lang="tr-TR" sz="1500" kern="1200" dirty="0" smtClean="0"/>
            <a:t> 2008 </a:t>
          </a:r>
          <a:r>
            <a:rPr lang="tr-TR" sz="1500" kern="1200" dirty="0" err="1" smtClean="0"/>
            <a:t>tentang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pedoman</a:t>
          </a:r>
          <a:r>
            <a:rPr lang="tr-TR" sz="1500" kern="1200" dirty="0" smtClean="0"/>
            <a:t> dan </a:t>
          </a:r>
          <a:r>
            <a:rPr lang="tr-TR" sz="1500" kern="1200" dirty="0" err="1" smtClean="0"/>
            <a:t>Tata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kerja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Unit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Pelayanan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Terpadu</a:t>
          </a:r>
          <a:endParaRPr lang="tr-TR" sz="1500" kern="1200" dirty="0"/>
        </a:p>
      </dsp:txBody>
      <dsp:txXfrm>
        <a:off x="3652719" y="250959"/>
        <a:ext cx="2956868" cy="1971718"/>
      </dsp:txXfrm>
    </dsp:sp>
    <dsp:sp modelId="{D8C46353-7693-BD47-8FD0-5F8A35F4F4E5}">
      <dsp:nvSpPr>
        <dsp:cNvPr id="0" name=""/>
        <dsp:cNvSpPr/>
      </dsp:nvSpPr>
      <dsp:spPr>
        <a:xfrm>
          <a:off x="328070" y="2833010"/>
          <a:ext cx="2854516" cy="1971718"/>
        </a:xfrm>
        <a:prstGeom prst="roundRect">
          <a:avLst/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err="1" smtClean="0"/>
            <a:t>Peraturan</a:t>
          </a:r>
          <a:r>
            <a:rPr lang="nb-NO" sz="1400" kern="1200" dirty="0" smtClean="0"/>
            <a:t> </a:t>
          </a:r>
          <a:r>
            <a:rPr lang="nb-NO" sz="1400" kern="1200" dirty="0" err="1" smtClean="0"/>
            <a:t>Daerah</a:t>
          </a:r>
          <a:r>
            <a:rPr lang="nb-NO" sz="1400" kern="1200" dirty="0" smtClean="0"/>
            <a:t> Kota Bogor No. 3 </a:t>
          </a:r>
          <a:r>
            <a:rPr lang="nb-NO" sz="1400" kern="1200" dirty="0" err="1" smtClean="0"/>
            <a:t>tahun</a:t>
          </a:r>
          <a:r>
            <a:rPr lang="nb-NO" sz="1400" kern="1200" dirty="0" smtClean="0"/>
            <a:t> 2010 </a:t>
          </a:r>
          <a:r>
            <a:rPr lang="nb-NO" sz="1400" kern="1200" dirty="0" err="1" smtClean="0"/>
            <a:t>tentang</a:t>
          </a:r>
          <a:r>
            <a:rPr lang="nb-NO" sz="1400" kern="1200" dirty="0" smtClean="0"/>
            <a:t> </a:t>
          </a:r>
          <a:r>
            <a:rPr lang="nb-NO" sz="1400" kern="1200" dirty="0" err="1" smtClean="0"/>
            <a:t>Organisasi</a:t>
          </a:r>
          <a:r>
            <a:rPr lang="nb-NO" sz="1400" kern="1200" dirty="0" smtClean="0"/>
            <a:t> </a:t>
          </a:r>
          <a:r>
            <a:rPr lang="nb-NO" sz="1400" kern="1200" dirty="0" err="1" smtClean="0"/>
            <a:t>Perangkat</a:t>
          </a:r>
          <a:r>
            <a:rPr lang="nb-NO" sz="1400" kern="1200" dirty="0" smtClean="0"/>
            <a:t> </a:t>
          </a:r>
          <a:r>
            <a:rPr lang="nb-NO" sz="1400" kern="1200" dirty="0" err="1" smtClean="0"/>
            <a:t>Daerah</a:t>
          </a:r>
          <a:r>
            <a:rPr lang="nb-NO" sz="1400" kern="1200" dirty="0" smtClean="0"/>
            <a:t> Kota Bogor</a:t>
          </a:r>
          <a:endParaRPr lang="nb-NO" sz="1400" kern="1200" dirty="0"/>
        </a:p>
      </dsp:txBody>
      <dsp:txXfrm>
        <a:off x="328070" y="2833010"/>
        <a:ext cx="2854516" cy="1971718"/>
      </dsp:txXfrm>
    </dsp:sp>
    <dsp:sp modelId="{2DCF64F0-78B4-DA46-B397-EB44F958B36D}">
      <dsp:nvSpPr>
        <dsp:cNvPr id="0" name=""/>
        <dsp:cNvSpPr/>
      </dsp:nvSpPr>
      <dsp:spPr>
        <a:xfrm>
          <a:off x="3747056" y="2868304"/>
          <a:ext cx="2803448" cy="1971718"/>
        </a:xfrm>
        <a:prstGeom prst="roundRect">
          <a:avLst/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Peraturan Walikota Bogor No. </a:t>
          </a:r>
          <a:r>
            <a:rPr lang="id-ID" sz="1300" kern="1200" dirty="0" smtClean="0"/>
            <a:t>30</a:t>
          </a:r>
          <a:r>
            <a:rPr lang="tr-TR" sz="1300" kern="1200" dirty="0" smtClean="0"/>
            <a:t> tahun 201</a:t>
          </a:r>
          <a:r>
            <a:rPr lang="id-ID" sz="1300" kern="1200" dirty="0" smtClean="0"/>
            <a:t>4</a:t>
          </a:r>
          <a:r>
            <a:rPr lang="tr-TR" sz="1300" kern="1200" dirty="0" smtClean="0"/>
            <a:t> tentang Pelimpahan Kewenangan  Pelayanan Perizinan dan Non Perizinan</a:t>
          </a:r>
          <a:r>
            <a:rPr lang="id-ID" sz="1300" kern="1200" dirty="0" smtClean="0"/>
            <a:t> Kota Bogor</a:t>
          </a:r>
          <a:endParaRPr lang="tr-TR" sz="1300" kern="1200" dirty="0"/>
        </a:p>
      </dsp:txBody>
      <dsp:txXfrm>
        <a:off x="3747056" y="2868304"/>
        <a:ext cx="2803448" cy="1971718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9294B47-C7DE-AB49-9659-16867B505942}">
      <dsp:nvSpPr>
        <dsp:cNvPr id="0" name=""/>
        <dsp:cNvSpPr/>
      </dsp:nvSpPr>
      <dsp:spPr>
        <a:xfrm>
          <a:off x="0" y="192270"/>
          <a:ext cx="7024744" cy="10114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500" b="1" kern="1200" dirty="0" smtClean="0"/>
            <a:t>APA YANG PERLU DIPERHATIKAN DALAM PROSES IMB</a:t>
          </a:r>
          <a:endParaRPr lang="hr-HR" sz="2500" kern="1200" dirty="0"/>
        </a:p>
      </dsp:txBody>
      <dsp:txXfrm>
        <a:off x="0" y="192270"/>
        <a:ext cx="7024744" cy="1011453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72D3CE-D374-014E-B12E-061FCD7F558C}">
      <dsp:nvSpPr>
        <dsp:cNvPr id="0" name=""/>
        <dsp:cNvSpPr/>
      </dsp:nvSpPr>
      <dsp:spPr>
        <a:xfrm>
          <a:off x="2089035" y="-95421"/>
          <a:ext cx="3516414" cy="17198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 KESESUAIAN TATA RUANG </a:t>
          </a:r>
          <a:r>
            <a:rPr lang="en-US" sz="1900" kern="1200" dirty="0" smtClean="0">
              <a:sym typeface="Wingdings"/>
            </a:rPr>
            <a:t></a:t>
          </a:r>
          <a:r>
            <a:rPr lang="en-US" sz="1900" kern="1200" dirty="0" smtClean="0"/>
            <a:t> PERUNTUKKAN PEMANFAATAN RUANG</a:t>
          </a:r>
          <a:endParaRPr lang="en-US" sz="1900" kern="1200" dirty="0"/>
        </a:p>
      </dsp:txBody>
      <dsp:txXfrm>
        <a:off x="2089035" y="-95421"/>
        <a:ext cx="3516414" cy="1719872"/>
      </dsp:txXfrm>
    </dsp:sp>
    <dsp:sp modelId="{2E09BA46-FD6F-E047-B7EB-499F3E48B43B}">
      <dsp:nvSpPr>
        <dsp:cNvPr id="0" name=""/>
        <dsp:cNvSpPr/>
      </dsp:nvSpPr>
      <dsp:spPr>
        <a:xfrm rot="3157239">
          <a:off x="4348591" y="1852675"/>
          <a:ext cx="1022876" cy="47500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3157239">
        <a:off x="4348591" y="1852675"/>
        <a:ext cx="1022876" cy="475000"/>
      </dsp:txXfrm>
    </dsp:sp>
    <dsp:sp modelId="{D8A86478-09E5-9C4B-9212-D84ABC6D9259}">
      <dsp:nvSpPr>
        <dsp:cNvPr id="0" name=""/>
        <dsp:cNvSpPr/>
      </dsp:nvSpPr>
      <dsp:spPr>
        <a:xfrm>
          <a:off x="3989776" y="2555900"/>
          <a:ext cx="3969212" cy="1985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226198"/>
                <a:satOff val="-40562"/>
                <a:lumOff val="-588"/>
                <a:alphaOff val="0"/>
              </a:schemeClr>
            </a:gs>
            <a:gs pos="100000">
              <a:schemeClr val="accent3">
                <a:hueOff val="1226198"/>
                <a:satOff val="-40562"/>
                <a:lumOff val="-58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2. INTENSITAS BANGUNAN</a:t>
          </a:r>
          <a:endParaRPr lang="en-US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KOEFISIEN DASAR BANGUNAN (KDB)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GARIS SEMPADAN BANGUNAN (GSB)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GARIS SEMPADAN SUNGAI/SALURAN (GSS)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500" kern="1200" smtClean="0"/>
            <a:t>KOEFISIEN DASAR HIJAU (KDH)</a:t>
          </a:r>
          <a:endParaRPr lang="hr-HR" sz="1500" kern="1200"/>
        </a:p>
      </dsp:txBody>
      <dsp:txXfrm>
        <a:off x="3989776" y="2555900"/>
        <a:ext cx="3969212" cy="1985756"/>
      </dsp:txXfrm>
    </dsp:sp>
    <dsp:sp modelId="{09E55C9F-D76F-A646-B9C7-A5D847F85DFE}">
      <dsp:nvSpPr>
        <dsp:cNvPr id="0" name=""/>
        <dsp:cNvSpPr/>
      </dsp:nvSpPr>
      <dsp:spPr>
        <a:xfrm rot="10775338">
          <a:off x="3158331" y="3369077"/>
          <a:ext cx="739072" cy="39450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1226198"/>
            <a:satOff val="-40562"/>
            <a:lumOff val="-588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775338">
        <a:off x="3158331" y="3369077"/>
        <a:ext cx="739072" cy="394502"/>
      </dsp:txXfrm>
    </dsp:sp>
    <dsp:sp modelId="{40DF4688-EDD8-E748-A853-CC81A0B188A8}">
      <dsp:nvSpPr>
        <dsp:cNvPr id="0" name=""/>
        <dsp:cNvSpPr/>
      </dsp:nvSpPr>
      <dsp:spPr>
        <a:xfrm>
          <a:off x="166975" y="2676416"/>
          <a:ext cx="2898984" cy="18072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452395"/>
                <a:satOff val="-81125"/>
                <a:lumOff val="-1176"/>
                <a:alphaOff val="0"/>
              </a:schemeClr>
            </a:gs>
            <a:gs pos="100000">
              <a:schemeClr val="accent3">
                <a:hueOff val="2452395"/>
                <a:satOff val="-81125"/>
                <a:lumOff val="-117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3. PARKIR DAN RUANG TERBUKA HIJAU</a:t>
          </a:r>
          <a:endParaRPr lang="en-US" sz="1900" kern="1200" dirty="0"/>
        </a:p>
      </dsp:txBody>
      <dsp:txXfrm>
        <a:off x="166975" y="2676416"/>
        <a:ext cx="2898984" cy="1807249"/>
      </dsp:txXfrm>
    </dsp:sp>
    <dsp:sp modelId="{E01CD2C3-826A-804F-8C1F-4E5647165E7E}">
      <dsp:nvSpPr>
        <dsp:cNvPr id="0" name=""/>
        <dsp:cNvSpPr/>
      </dsp:nvSpPr>
      <dsp:spPr>
        <a:xfrm rot="18503413">
          <a:off x="2254035" y="1924610"/>
          <a:ext cx="990254" cy="45164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2452395"/>
            <a:satOff val="-81125"/>
            <a:lumOff val="-1176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8503413">
        <a:off x="2254035" y="1924610"/>
        <a:ext cx="990254" cy="451646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E8DF3C-DF41-6146-B439-BECB17667221}">
      <dsp:nvSpPr>
        <dsp:cNvPr id="0" name=""/>
        <dsp:cNvSpPr/>
      </dsp:nvSpPr>
      <dsp:spPr>
        <a:xfrm>
          <a:off x="0" y="1020"/>
          <a:ext cx="7024744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KOEFISIEN DASAR BANGUNAN (KDB)</a:t>
          </a:r>
          <a:endParaRPr lang="en-US" sz="2400" kern="1200"/>
        </a:p>
      </dsp:txBody>
      <dsp:txXfrm>
        <a:off x="0" y="1020"/>
        <a:ext cx="7024744" cy="575639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E8FA4AE-8DAE-E941-B5DB-0D32708F0493}">
      <dsp:nvSpPr>
        <dsp:cNvPr id="0" name=""/>
        <dsp:cNvSpPr/>
      </dsp:nvSpPr>
      <dsp:spPr>
        <a:xfrm>
          <a:off x="0" y="1374"/>
          <a:ext cx="5954352" cy="455714"/>
        </a:xfrm>
        <a:prstGeom prst="roundRect">
          <a:avLst/>
        </a:prstGeom>
        <a:solidFill>
          <a:srgbClr val="FF6600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GARIS SEMPADAN BANGUNAN(GSB)</a:t>
          </a:r>
          <a:endParaRPr lang="en-US" sz="1900" kern="1200"/>
        </a:p>
      </dsp:txBody>
      <dsp:txXfrm>
        <a:off x="0" y="1374"/>
        <a:ext cx="5954352" cy="455714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A11DA46-17E4-8E4F-830A-7822843BDC06}">
      <dsp:nvSpPr>
        <dsp:cNvPr id="0" name=""/>
        <dsp:cNvSpPr/>
      </dsp:nvSpPr>
      <dsp:spPr>
        <a:xfrm>
          <a:off x="0" y="14580"/>
          <a:ext cx="7024744" cy="1113839"/>
        </a:xfrm>
        <a:prstGeom prst="roundRect">
          <a:avLst/>
        </a:prstGeom>
        <a:solidFill>
          <a:srgbClr val="3366FF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3. IZIN PENYELENGGARAAN REKLAME (IPR) 14 </a:t>
          </a:r>
          <a:r>
            <a:rPr lang="en-US" sz="2800" kern="1200" dirty="0" err="1" smtClean="0"/>
            <a:t>Hari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Kerja</a:t>
          </a:r>
          <a:endParaRPr lang="en-US" sz="2800" kern="1200" dirty="0"/>
        </a:p>
      </dsp:txBody>
      <dsp:txXfrm>
        <a:off x="0" y="14580"/>
        <a:ext cx="7024744" cy="1113839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34508D-A9F6-424F-B5CE-428052CC1079}">
      <dsp:nvSpPr>
        <dsp:cNvPr id="0" name=""/>
        <dsp:cNvSpPr/>
      </dsp:nvSpPr>
      <dsp:spPr>
        <a:xfrm>
          <a:off x="0" y="7"/>
          <a:ext cx="3677790" cy="4552855"/>
        </a:xfrm>
        <a:prstGeom prst="ellipse">
          <a:avLst/>
        </a:prstGeom>
        <a:solidFill>
          <a:srgbClr val="008000">
            <a:alpha val="50000"/>
          </a:srgbClr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alpha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26147" tIns="17780" rIns="126147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kern="1200" dirty="0" err="1" smtClean="0"/>
            <a:t>Reklame</a:t>
          </a:r>
          <a:r>
            <a:rPr lang="tr-TR" sz="1400" b="1" kern="1200" dirty="0" smtClean="0"/>
            <a:t> </a:t>
          </a:r>
          <a:r>
            <a:rPr lang="tr-TR" sz="1400" kern="1200" dirty="0" err="1" smtClean="0"/>
            <a:t>adalah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benda</a:t>
          </a:r>
          <a:r>
            <a:rPr lang="tr-TR" sz="1400" kern="1200" dirty="0" smtClean="0"/>
            <a:t>, </a:t>
          </a:r>
          <a:r>
            <a:rPr lang="tr-TR" sz="1400" kern="1200" dirty="0" err="1" smtClean="0"/>
            <a:t>alat</a:t>
          </a:r>
          <a:r>
            <a:rPr lang="tr-TR" sz="1400" kern="1200" dirty="0" smtClean="0"/>
            <a:t>, </a:t>
          </a:r>
          <a:r>
            <a:rPr lang="tr-TR" sz="1400" kern="1200" dirty="0" err="1" smtClean="0"/>
            <a:t>perbuatan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atau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media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yang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menurut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bentuk</a:t>
          </a:r>
          <a:r>
            <a:rPr lang="tr-TR" sz="1400" kern="1200" dirty="0" smtClean="0"/>
            <a:t> dan </a:t>
          </a:r>
          <a:r>
            <a:rPr lang="tr-TR" sz="1400" kern="1200" dirty="0" err="1" smtClean="0"/>
            <a:t>corak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ragamnya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untuk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tujuan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komersial</a:t>
          </a:r>
          <a:r>
            <a:rPr lang="tr-TR" sz="1400" kern="1200" dirty="0" smtClean="0"/>
            <a:t>, </a:t>
          </a:r>
          <a:r>
            <a:rPr lang="tr-TR" sz="1400" kern="1200" dirty="0" err="1" smtClean="0"/>
            <a:t>yang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dipergunakan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untuk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memperkenalkan</a:t>
          </a:r>
          <a:r>
            <a:rPr lang="tr-TR" sz="1400" kern="1200" dirty="0" smtClean="0"/>
            <a:t>, </a:t>
          </a:r>
          <a:r>
            <a:rPr lang="tr-TR" sz="1400" kern="1200" dirty="0" err="1" smtClean="0"/>
            <a:t>menganjurkan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atau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memujikan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suatu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barang</a:t>
          </a:r>
          <a:r>
            <a:rPr lang="tr-TR" sz="1400" kern="1200" dirty="0" smtClean="0"/>
            <a:t>, </a:t>
          </a:r>
          <a:r>
            <a:rPr lang="tr-TR" sz="1400" kern="1200" dirty="0" err="1" smtClean="0"/>
            <a:t>jasa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atau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orang</a:t>
          </a:r>
          <a:r>
            <a:rPr lang="tr-TR" sz="1400" kern="1200" dirty="0" smtClean="0"/>
            <a:t>, </a:t>
          </a:r>
          <a:r>
            <a:rPr lang="tr-TR" sz="1400" kern="1200" dirty="0" err="1" smtClean="0"/>
            <a:t>ataupun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untuk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menarik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perhatian</a:t>
          </a:r>
          <a:r>
            <a:rPr lang="tr-TR" sz="1400" kern="1200" dirty="0" smtClean="0"/>
            <a:t> umum </a:t>
          </a:r>
          <a:r>
            <a:rPr lang="tr-TR" sz="1400" kern="1200" dirty="0" err="1" smtClean="0"/>
            <a:t>kepada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suatu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barang</a:t>
          </a:r>
          <a:r>
            <a:rPr lang="tr-TR" sz="1400" kern="1200" dirty="0" smtClean="0"/>
            <a:t>, </a:t>
          </a:r>
          <a:r>
            <a:rPr lang="tr-TR" sz="1400" kern="1200" dirty="0" err="1" smtClean="0"/>
            <a:t>jasa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atau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orang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yang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ditempatkan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atau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yang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dapat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dilihat</a:t>
          </a:r>
          <a:r>
            <a:rPr lang="tr-TR" sz="1400" kern="1200" dirty="0" smtClean="0"/>
            <a:t>, dibaca, dan/</a:t>
          </a:r>
          <a:r>
            <a:rPr lang="tr-TR" sz="1400" kern="1200" dirty="0" err="1" smtClean="0"/>
            <a:t>atau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didengar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dari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suatu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tempat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oleh</a:t>
          </a:r>
          <a:r>
            <a:rPr lang="tr-TR" sz="1400" kern="1200" dirty="0" smtClean="0"/>
            <a:t> umum, </a:t>
          </a:r>
          <a:r>
            <a:rPr lang="tr-TR" sz="1400" kern="1200" dirty="0" err="1" smtClean="0"/>
            <a:t>kecuali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yang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dilakukan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oleh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Pemerintah</a:t>
          </a:r>
          <a:r>
            <a:rPr lang="tr-TR" sz="1400" kern="1200" dirty="0" smtClean="0"/>
            <a:t>. </a:t>
          </a:r>
          <a:endParaRPr lang="tr-TR" sz="1400" kern="1200" dirty="0"/>
        </a:p>
      </dsp:txBody>
      <dsp:txXfrm>
        <a:off x="0" y="7"/>
        <a:ext cx="3677790" cy="4552855"/>
      </dsp:txXfrm>
    </dsp:sp>
    <dsp:sp modelId="{710BCC7D-9BB3-274C-B633-7A3437492974}">
      <dsp:nvSpPr>
        <dsp:cNvPr id="0" name=""/>
        <dsp:cNvSpPr/>
      </dsp:nvSpPr>
      <dsp:spPr>
        <a:xfrm>
          <a:off x="3234950" y="0"/>
          <a:ext cx="2981607" cy="3018007"/>
        </a:xfrm>
        <a:prstGeom prst="ellipse">
          <a:avLst/>
        </a:prstGeom>
        <a:solidFill>
          <a:srgbClr val="000090">
            <a:alpha val="50000"/>
          </a:srgbClr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alpha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26147" tIns="20320" rIns="126147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err="1" smtClean="0"/>
            <a:t>Defenisi</a:t>
          </a:r>
          <a:r>
            <a:rPr lang="tr-TR" sz="1600" kern="1200" dirty="0" smtClean="0"/>
            <a:t>: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 IPR </a:t>
          </a:r>
          <a:r>
            <a:rPr lang="tr-TR" sz="1600" kern="1200" dirty="0" err="1" smtClean="0"/>
            <a:t>adalah</a:t>
          </a:r>
          <a:r>
            <a:rPr lang="tr-TR" sz="1600" kern="1200" dirty="0" smtClean="0"/>
            <a:t> izin </a:t>
          </a:r>
          <a:r>
            <a:rPr lang="tr-TR" sz="1600" kern="1200" dirty="0" err="1" smtClean="0"/>
            <a:t>yang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diterbitkan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Walikota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dalam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penyelenggaraan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reklame</a:t>
          </a:r>
          <a:r>
            <a:rPr lang="tr-TR" sz="1600" kern="1200" dirty="0" smtClean="0"/>
            <a:t>.</a:t>
          </a:r>
          <a:endParaRPr lang="tr-TR" sz="1600" kern="1200" dirty="0"/>
        </a:p>
      </dsp:txBody>
      <dsp:txXfrm>
        <a:off x="3234950" y="0"/>
        <a:ext cx="2981607" cy="3018007"/>
      </dsp:txXfrm>
    </dsp:sp>
    <dsp:sp modelId="{BE812F69-38E8-9040-9586-20E39F0C2A4D}">
      <dsp:nvSpPr>
        <dsp:cNvPr id="0" name=""/>
        <dsp:cNvSpPr/>
      </dsp:nvSpPr>
      <dsp:spPr>
        <a:xfrm>
          <a:off x="5746166" y="1173236"/>
          <a:ext cx="2292186" cy="3300083"/>
        </a:xfrm>
        <a:prstGeom prst="ellipse">
          <a:avLst/>
        </a:prstGeom>
        <a:solidFill>
          <a:srgbClr val="FF6600">
            <a:alpha val="50000"/>
          </a:srgbClr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alpha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26147" tIns="17780" rIns="126147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Dasar Hukum: Peraturan Daerah Kota Bogor Nomor 4 Tahun 2005 tentang Penyelenggaraan Reklame dan </a:t>
          </a:r>
          <a:r>
            <a:rPr lang="en-US" sz="1400" kern="1200" dirty="0" err="1" smtClean="0"/>
            <a:t>Peraturan</a:t>
          </a:r>
          <a:r>
            <a:rPr lang="en-US" sz="1400" kern="1200" dirty="0" smtClean="0"/>
            <a:t> Daerah Kota Bogor no 4 </a:t>
          </a:r>
          <a:r>
            <a:rPr lang="en-US" sz="1400" kern="1200" dirty="0" err="1" smtClean="0"/>
            <a:t>tahun</a:t>
          </a:r>
          <a:r>
            <a:rPr lang="en-US" sz="1400" kern="1200" dirty="0" smtClean="0"/>
            <a:t> 2011 </a:t>
          </a:r>
          <a:r>
            <a:rPr lang="en-US" sz="1400" kern="1200" dirty="0" err="1" smtClean="0"/>
            <a:t>tentang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Pajak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Reklame</a:t>
          </a:r>
          <a:endParaRPr lang="hu-HU" sz="1400" kern="1200" dirty="0"/>
        </a:p>
      </dsp:txBody>
      <dsp:txXfrm>
        <a:off x="5746166" y="1173236"/>
        <a:ext cx="2292186" cy="3300083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1CA968-7F3B-4747-BB27-056241A09960}">
      <dsp:nvSpPr>
        <dsp:cNvPr id="0" name=""/>
        <dsp:cNvSpPr/>
      </dsp:nvSpPr>
      <dsp:spPr>
        <a:xfrm>
          <a:off x="0" y="1173"/>
          <a:ext cx="6637468" cy="791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kern="1200" baseline="0" dirty="0" smtClean="0"/>
            <a:t>JENIS REKLAME</a:t>
          </a:r>
          <a:endParaRPr lang="en-US" sz="3300" kern="1200" dirty="0"/>
        </a:p>
      </dsp:txBody>
      <dsp:txXfrm>
        <a:off x="0" y="1173"/>
        <a:ext cx="6637468" cy="791505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CFC338-7A1E-8D4C-AF43-B96715A06C5B}">
      <dsp:nvSpPr>
        <dsp:cNvPr id="0" name=""/>
        <dsp:cNvSpPr/>
      </dsp:nvSpPr>
      <dsp:spPr>
        <a:xfrm>
          <a:off x="0" y="14580"/>
          <a:ext cx="7024744" cy="1113839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0000"/>
              </a:solidFill>
            </a:rPr>
            <a:t>4. PERSETUJUAN PEMAKAIAN TANAH UNTUK REKLAME (PPTR)</a:t>
          </a:r>
          <a:r>
            <a:rPr lang="en-US" sz="2800" kern="1200" dirty="0" smtClean="0"/>
            <a:t> </a:t>
          </a:r>
          <a:r>
            <a:rPr lang="en-US" sz="2800" kern="1200" dirty="0" smtClean="0">
              <a:solidFill>
                <a:srgbClr val="FF0000"/>
              </a:solidFill>
            </a:rPr>
            <a:t>– 18 </a:t>
          </a:r>
          <a:r>
            <a:rPr lang="en-US" sz="2800" kern="1200" dirty="0" err="1" smtClean="0">
              <a:solidFill>
                <a:srgbClr val="FF0000"/>
              </a:solidFill>
            </a:rPr>
            <a:t>Hari</a:t>
          </a:r>
          <a:r>
            <a:rPr lang="en-US" sz="2800" kern="1200" dirty="0" smtClean="0">
              <a:solidFill>
                <a:srgbClr val="FF0000"/>
              </a:solidFill>
            </a:rPr>
            <a:t> </a:t>
          </a:r>
          <a:r>
            <a:rPr lang="en-US" sz="2800" kern="1200" dirty="0" err="1" smtClean="0">
              <a:solidFill>
                <a:srgbClr val="FF0000"/>
              </a:solidFill>
            </a:rPr>
            <a:t>Kerja</a:t>
          </a:r>
          <a:endParaRPr lang="en-US" sz="2800" kern="1200" dirty="0" smtClean="0">
            <a:solidFill>
              <a:srgbClr val="FF0000"/>
            </a:solidFill>
          </a:endParaRPr>
        </a:p>
      </dsp:txBody>
      <dsp:txXfrm>
        <a:off x="0" y="14580"/>
        <a:ext cx="7024744" cy="1113839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C5A142-4461-884E-BD0F-04AEF82D35B9}">
      <dsp:nvSpPr>
        <dsp:cNvPr id="0" name=""/>
        <dsp:cNvSpPr/>
      </dsp:nvSpPr>
      <dsp:spPr>
        <a:xfrm>
          <a:off x="88203" y="290315"/>
          <a:ext cx="7053136" cy="3918521"/>
        </a:xfrm>
        <a:prstGeom prst="round2DiagRect">
          <a:avLst>
            <a:gd name="adj1" fmla="val 0"/>
            <a:gd name="adj2" fmla="val 16670"/>
          </a:avLst>
        </a:prstGeom>
        <a:solidFill>
          <a:srgbClr val="FF6600"/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016C68-514C-D147-86E2-E53104000B54}">
      <dsp:nvSpPr>
        <dsp:cNvPr id="0" name=""/>
        <dsp:cNvSpPr/>
      </dsp:nvSpPr>
      <dsp:spPr>
        <a:xfrm>
          <a:off x="3685331" y="864966"/>
          <a:ext cx="688" cy="2188595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86E0E9B-7835-674C-A306-F3CDFA593BC1}">
      <dsp:nvSpPr>
        <dsp:cNvPr id="0" name=""/>
        <dsp:cNvSpPr/>
      </dsp:nvSpPr>
      <dsp:spPr>
        <a:xfrm>
          <a:off x="1239485" y="811371"/>
          <a:ext cx="2238385" cy="324841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err="1" smtClean="0"/>
            <a:t>Izin</a:t>
          </a:r>
          <a:r>
            <a:rPr lang="tr-TR" sz="1700" kern="1200" dirty="0" smtClean="0"/>
            <a:t> </a:t>
          </a:r>
          <a:r>
            <a:rPr lang="tr-TR" sz="1700" kern="1200" dirty="0" err="1" smtClean="0"/>
            <a:t>Pemakaian</a:t>
          </a:r>
          <a:r>
            <a:rPr lang="tr-TR" sz="1700" kern="1200" dirty="0" smtClean="0"/>
            <a:t> </a:t>
          </a:r>
          <a:r>
            <a:rPr lang="tr-TR" sz="1700" kern="1200" dirty="0" err="1" smtClean="0"/>
            <a:t>Tanah</a:t>
          </a:r>
          <a:r>
            <a:rPr lang="tr-TR" sz="1700" kern="1200" dirty="0" smtClean="0"/>
            <a:t> </a:t>
          </a:r>
          <a:r>
            <a:rPr lang="tr-TR" sz="1700" kern="1200" dirty="0" err="1" smtClean="0"/>
            <a:t>adalah</a:t>
          </a:r>
          <a:r>
            <a:rPr lang="tr-TR" sz="1700" kern="1200" dirty="0" smtClean="0"/>
            <a:t> izin </a:t>
          </a:r>
          <a:r>
            <a:rPr lang="tr-TR" sz="1700" kern="1200" dirty="0" err="1" smtClean="0"/>
            <a:t>tanah</a:t>
          </a:r>
          <a:r>
            <a:rPr lang="tr-TR" sz="1700" kern="1200" dirty="0" smtClean="0"/>
            <a:t> </a:t>
          </a:r>
          <a:r>
            <a:rPr lang="tr-TR" sz="1700" kern="1200" dirty="0" err="1" smtClean="0"/>
            <a:t>yang</a:t>
          </a:r>
          <a:r>
            <a:rPr lang="tr-TR" sz="1700" kern="1200" dirty="0" smtClean="0"/>
            <a:t> </a:t>
          </a:r>
          <a:r>
            <a:rPr lang="tr-TR" sz="1700" kern="1200" dirty="0" err="1" smtClean="0"/>
            <a:t>diterbitkan</a:t>
          </a:r>
          <a:r>
            <a:rPr lang="tr-TR" sz="1700" kern="1200" dirty="0" smtClean="0"/>
            <a:t> </a:t>
          </a:r>
          <a:r>
            <a:rPr lang="tr-TR" sz="1700" kern="1200" dirty="0" err="1" smtClean="0"/>
            <a:t>untuk</a:t>
          </a:r>
          <a:r>
            <a:rPr lang="tr-TR" sz="1700" kern="1200" dirty="0" smtClean="0"/>
            <a:t> </a:t>
          </a:r>
          <a:r>
            <a:rPr lang="tr-TR" sz="1700" kern="1200" dirty="0" err="1" smtClean="0"/>
            <a:t>memanfaatkan</a:t>
          </a:r>
          <a:r>
            <a:rPr lang="tr-TR" sz="1700" kern="1200" dirty="0" smtClean="0"/>
            <a:t> </a:t>
          </a:r>
          <a:r>
            <a:rPr lang="tr-TR" sz="1700" kern="1200" dirty="0" err="1" smtClean="0"/>
            <a:t>tanah</a:t>
          </a:r>
          <a:r>
            <a:rPr lang="tr-TR" sz="1700" kern="1200" dirty="0" smtClean="0"/>
            <a:t>/</a:t>
          </a:r>
          <a:r>
            <a:rPr lang="tr-TR" sz="1700" kern="1200" dirty="0" err="1" smtClean="0"/>
            <a:t>lahan</a:t>
          </a:r>
          <a:r>
            <a:rPr lang="tr-TR" sz="1700" kern="1200" dirty="0" smtClean="0"/>
            <a:t> </a:t>
          </a:r>
          <a:r>
            <a:rPr lang="tr-TR" sz="1700" kern="1200" dirty="0" err="1" smtClean="0"/>
            <a:t>di</a:t>
          </a:r>
          <a:r>
            <a:rPr lang="tr-TR" sz="1700" kern="1200" dirty="0" smtClean="0"/>
            <a:t> </a:t>
          </a:r>
          <a:r>
            <a:rPr lang="tr-TR" sz="1700" kern="1200" dirty="0" err="1" smtClean="0"/>
            <a:t>dalam</a:t>
          </a:r>
          <a:r>
            <a:rPr lang="tr-TR" sz="1700" kern="1200" dirty="0" smtClean="0"/>
            <a:t> sarana dan </a:t>
          </a:r>
          <a:r>
            <a:rPr lang="tr-TR" sz="1700" kern="1200" dirty="0" err="1" smtClean="0"/>
            <a:t>prasarana</a:t>
          </a:r>
          <a:r>
            <a:rPr lang="tr-TR" sz="1700" kern="1200" dirty="0" smtClean="0"/>
            <a:t> kota </a:t>
          </a:r>
          <a:r>
            <a:rPr lang="tr-TR" sz="1700" kern="1200" dirty="0" err="1" smtClean="0"/>
            <a:t>dalam</a:t>
          </a:r>
          <a:r>
            <a:rPr lang="tr-TR" sz="1700" kern="1200" dirty="0" smtClean="0"/>
            <a:t> </a:t>
          </a:r>
          <a:r>
            <a:rPr lang="tr-TR" sz="1700" kern="1200" dirty="0" err="1" smtClean="0"/>
            <a:t>penyelenggaraan</a:t>
          </a:r>
          <a:r>
            <a:rPr lang="tr-TR" sz="1700" kern="1200" dirty="0" smtClean="0"/>
            <a:t> </a:t>
          </a:r>
          <a:r>
            <a:rPr lang="tr-TR" sz="1700" kern="1200" dirty="0" err="1" smtClean="0"/>
            <a:t>reklame</a:t>
          </a:r>
          <a:r>
            <a:rPr lang="tr-TR" sz="1700" kern="1200" dirty="0" smtClean="0"/>
            <a:t>.</a:t>
          </a:r>
          <a:endParaRPr lang="tr-TR" sz="1700" kern="1200" dirty="0"/>
        </a:p>
      </dsp:txBody>
      <dsp:txXfrm>
        <a:off x="1239485" y="811371"/>
        <a:ext cx="2238385" cy="3248417"/>
      </dsp:txXfrm>
    </dsp:sp>
    <dsp:sp modelId="{641174DD-30F8-854E-A756-2E07B9044D24}">
      <dsp:nvSpPr>
        <dsp:cNvPr id="0" name=""/>
        <dsp:cNvSpPr/>
      </dsp:nvSpPr>
      <dsp:spPr>
        <a:xfrm>
          <a:off x="3857515" y="780789"/>
          <a:ext cx="2238385" cy="235694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 err="1" smtClean="0"/>
            <a:t>Setiap</a:t>
          </a:r>
          <a:r>
            <a:rPr lang="it-IT" sz="1700" kern="1200" dirty="0" smtClean="0"/>
            <a:t> </a:t>
          </a:r>
          <a:r>
            <a:rPr lang="it-IT" sz="1700" kern="1200" dirty="0" err="1" smtClean="0"/>
            <a:t>penyebaran</a:t>
          </a:r>
          <a:r>
            <a:rPr lang="it-IT" sz="1700" kern="1200" dirty="0" smtClean="0"/>
            <a:t> </a:t>
          </a:r>
          <a:r>
            <a:rPr lang="it-IT" sz="1700" kern="1200" dirty="0" err="1" smtClean="0"/>
            <a:t>peletakan</a:t>
          </a:r>
          <a:r>
            <a:rPr lang="it-IT" sz="1700" kern="1200" dirty="0" smtClean="0"/>
            <a:t> </a:t>
          </a:r>
          <a:r>
            <a:rPr lang="it-IT" sz="1700" kern="1200" dirty="0" err="1" smtClean="0"/>
            <a:t>reklame</a:t>
          </a:r>
          <a:r>
            <a:rPr lang="it-IT" sz="1700" kern="1200" dirty="0" smtClean="0"/>
            <a:t> di </a:t>
          </a:r>
          <a:r>
            <a:rPr lang="it-IT" sz="1700" kern="1200" dirty="0" err="1" smtClean="0"/>
            <a:t>daerah</a:t>
          </a:r>
          <a:r>
            <a:rPr lang="it-IT" sz="1700" kern="1200" dirty="0" smtClean="0"/>
            <a:t> </a:t>
          </a:r>
          <a:r>
            <a:rPr lang="it-IT" sz="1700" kern="1200" dirty="0" err="1" smtClean="0"/>
            <a:t>harus</a:t>
          </a:r>
          <a:r>
            <a:rPr lang="it-IT" sz="1700" kern="1200" dirty="0" smtClean="0"/>
            <a:t> </a:t>
          </a:r>
          <a:r>
            <a:rPr lang="it-IT" sz="1700" kern="1200" dirty="0" err="1" smtClean="0"/>
            <a:t>memperhatikan</a:t>
          </a:r>
          <a:r>
            <a:rPr lang="it-IT" sz="1700" kern="1200" dirty="0" smtClean="0"/>
            <a:t> </a:t>
          </a:r>
          <a:r>
            <a:rPr lang="it-IT" sz="1700" kern="1200" dirty="0" err="1" smtClean="0"/>
            <a:t>estetika</a:t>
          </a:r>
          <a:r>
            <a:rPr lang="it-IT" sz="1700" kern="1200" dirty="0" smtClean="0"/>
            <a:t>, </a:t>
          </a:r>
          <a:r>
            <a:rPr lang="it-IT" sz="1700" kern="1200" dirty="0" err="1" smtClean="0"/>
            <a:t>edukasi</a:t>
          </a:r>
          <a:r>
            <a:rPr lang="it-IT" sz="1700" kern="1200" dirty="0" smtClean="0"/>
            <a:t>, </a:t>
          </a:r>
          <a:r>
            <a:rPr lang="it-IT" sz="1700" kern="1200" dirty="0" err="1" smtClean="0"/>
            <a:t>dan</a:t>
          </a:r>
          <a:r>
            <a:rPr lang="it-IT" sz="1700" kern="1200" dirty="0" smtClean="0"/>
            <a:t> </a:t>
          </a:r>
          <a:r>
            <a:rPr lang="it-IT" sz="1700" kern="1200" dirty="0" err="1" smtClean="0"/>
            <a:t>lingkungan</a:t>
          </a:r>
          <a:r>
            <a:rPr lang="it-IT" sz="1700" kern="1200" dirty="0" smtClean="0"/>
            <a:t> </a:t>
          </a:r>
          <a:r>
            <a:rPr lang="it-IT" sz="1700" kern="1200" dirty="0" err="1" smtClean="0"/>
            <a:t>sesuai</a:t>
          </a:r>
          <a:r>
            <a:rPr lang="it-IT" sz="1700" kern="1200" dirty="0" smtClean="0"/>
            <a:t> </a:t>
          </a:r>
          <a:r>
            <a:rPr lang="it-IT" sz="1700" kern="1200" dirty="0" err="1" smtClean="0"/>
            <a:t>dengan</a:t>
          </a:r>
          <a:r>
            <a:rPr lang="it-IT" sz="1700" kern="1200" dirty="0" smtClean="0"/>
            <a:t> </a:t>
          </a:r>
          <a:r>
            <a:rPr lang="it-IT" sz="1700" kern="1200" dirty="0" err="1" smtClean="0"/>
            <a:t>rencana</a:t>
          </a:r>
          <a:r>
            <a:rPr lang="it-IT" sz="1700" kern="1200" dirty="0" smtClean="0"/>
            <a:t> tata </a:t>
          </a:r>
          <a:r>
            <a:rPr lang="it-IT" sz="1700" kern="1200" dirty="0" err="1" smtClean="0"/>
            <a:t>ruang</a:t>
          </a:r>
          <a:r>
            <a:rPr lang="it-IT" sz="1700" kern="1200" dirty="0" smtClean="0"/>
            <a:t>. </a:t>
          </a:r>
          <a:endParaRPr lang="it-IT" sz="1700" kern="1200" dirty="0"/>
        </a:p>
      </dsp:txBody>
      <dsp:txXfrm>
        <a:off x="3857515" y="780789"/>
        <a:ext cx="2238385" cy="2356948"/>
      </dsp:txXfrm>
    </dsp:sp>
    <dsp:sp modelId="{DCA8173B-2DF9-A742-A87A-4E7822546B45}">
      <dsp:nvSpPr>
        <dsp:cNvPr id="0" name=""/>
        <dsp:cNvSpPr/>
      </dsp:nvSpPr>
      <dsp:spPr>
        <a:xfrm>
          <a:off x="88202" y="4"/>
          <a:ext cx="3030362" cy="860917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Definisi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88202" y="4"/>
        <a:ext cx="3030362" cy="860917"/>
      </dsp:txXfrm>
    </dsp:sp>
    <dsp:sp modelId="{E0BE55E6-7556-BC47-B675-A4173E200D72}">
      <dsp:nvSpPr>
        <dsp:cNvPr id="0" name=""/>
        <dsp:cNvSpPr/>
      </dsp:nvSpPr>
      <dsp:spPr>
        <a:xfrm>
          <a:off x="3834985" y="3089637"/>
          <a:ext cx="3610980" cy="860917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Hal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Perlu</a:t>
          </a:r>
          <a:r>
            <a:rPr lang="it-IT" sz="1800" kern="1200" dirty="0" smtClean="0"/>
            <a:t> di </a:t>
          </a:r>
          <a:r>
            <a:rPr lang="it-IT" sz="1800" kern="1200" dirty="0" err="1" smtClean="0"/>
            <a:t>perhatikan</a:t>
          </a:r>
          <a:r>
            <a:rPr lang="it-IT" sz="1800" kern="1200" dirty="0" smtClean="0"/>
            <a:t>:</a:t>
          </a:r>
          <a:endParaRPr lang="it-IT" sz="1800" kern="1200" dirty="0"/>
        </a:p>
      </dsp:txBody>
      <dsp:txXfrm>
        <a:off x="3834985" y="3089637"/>
        <a:ext cx="3610980" cy="860917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39CCD1-6048-FD4E-ACBA-A5D24BC7FC59}">
      <dsp:nvSpPr>
        <dsp:cNvPr id="0" name=""/>
        <dsp:cNvSpPr/>
      </dsp:nvSpPr>
      <dsp:spPr>
        <a:xfrm>
          <a:off x="0" y="151762"/>
          <a:ext cx="7024744" cy="839474"/>
        </a:xfrm>
        <a:prstGeom prst="roundRect">
          <a:avLst/>
        </a:prstGeom>
        <a:solidFill>
          <a:srgbClr val="3366FF"/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5. IZIN OPERASIONAL MENARA</a:t>
          </a:r>
          <a:endParaRPr lang="en-US" sz="3500" kern="1200" dirty="0"/>
        </a:p>
      </dsp:txBody>
      <dsp:txXfrm>
        <a:off x="0" y="151762"/>
        <a:ext cx="7024744" cy="8394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882037-B605-A143-A164-7B96089BC437}">
      <dsp:nvSpPr>
        <dsp:cNvPr id="0" name=""/>
        <dsp:cNvSpPr/>
      </dsp:nvSpPr>
      <dsp:spPr>
        <a:xfrm>
          <a:off x="0" y="139770"/>
          <a:ext cx="7024744" cy="8634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 JENIS PERIZINAN BIDANG FISIK</a:t>
          </a:r>
          <a:endParaRPr lang="en-US" sz="3600" kern="1200" dirty="0"/>
        </a:p>
      </dsp:txBody>
      <dsp:txXfrm>
        <a:off x="0" y="139770"/>
        <a:ext cx="7024744" cy="863460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F146AA-F00E-CB46-A43F-118F87326522}">
      <dsp:nvSpPr>
        <dsp:cNvPr id="0" name=""/>
        <dsp:cNvSpPr/>
      </dsp:nvSpPr>
      <dsp:spPr>
        <a:xfrm>
          <a:off x="-3966392" y="-608944"/>
          <a:ext cx="4726865" cy="4726865"/>
        </a:xfrm>
        <a:prstGeom prst="blockArc">
          <a:avLst>
            <a:gd name="adj1" fmla="val 18900000"/>
            <a:gd name="adj2" fmla="val 2700000"/>
            <a:gd name="adj3" fmla="val 457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D98D5-4279-B441-8CA3-AA9065902900}">
      <dsp:nvSpPr>
        <dsp:cNvPr id="0" name=""/>
        <dsp:cNvSpPr/>
      </dsp:nvSpPr>
      <dsp:spPr>
        <a:xfrm>
          <a:off x="398517" y="86706"/>
          <a:ext cx="6332378" cy="9059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483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DEFINISI: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Izin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Operasional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Menara</a:t>
          </a:r>
          <a:r>
            <a:rPr lang="tr-TR" sz="1800" kern="1200" dirty="0" smtClean="0"/>
            <a:t>, </a:t>
          </a:r>
          <a:r>
            <a:rPr lang="tr-TR" sz="1800" kern="1200" dirty="0" err="1" smtClean="0"/>
            <a:t>yang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selanjutnya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dapat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disebut</a:t>
          </a:r>
          <a:r>
            <a:rPr lang="tr-TR" sz="1800" kern="1200" dirty="0" smtClean="0"/>
            <a:t> IOM, </a:t>
          </a:r>
          <a:r>
            <a:rPr lang="tr-TR" sz="1800" kern="1200" dirty="0" err="1" smtClean="0"/>
            <a:t>adalah</a:t>
          </a:r>
          <a:r>
            <a:rPr lang="tr-TR" sz="1800" kern="1200" dirty="0" smtClean="0"/>
            <a:t> izin </a:t>
          </a:r>
          <a:r>
            <a:rPr lang="tr-TR" sz="1800" kern="1200" dirty="0" err="1" smtClean="0"/>
            <a:t>yang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diberikan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kepada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orang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pribadi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atau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badan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untuk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mengoperasikan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bangunan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menara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sesuai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peruntukannya</a:t>
          </a:r>
          <a:r>
            <a:rPr lang="tr-TR" sz="1800" kern="1200" dirty="0" smtClean="0"/>
            <a:t> </a:t>
          </a:r>
          <a:endParaRPr lang="en-US" sz="1800" kern="1200" dirty="0"/>
        </a:p>
      </dsp:txBody>
      <dsp:txXfrm>
        <a:off x="398517" y="86706"/>
        <a:ext cx="6332378" cy="905949"/>
      </dsp:txXfrm>
    </dsp:sp>
    <dsp:sp modelId="{17579493-0EFD-3C48-A6FA-9BBCA3CDC855}">
      <dsp:nvSpPr>
        <dsp:cNvPr id="0" name=""/>
        <dsp:cNvSpPr/>
      </dsp:nvSpPr>
      <dsp:spPr>
        <a:xfrm>
          <a:off x="61129" y="202292"/>
          <a:ext cx="674776" cy="6747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7C85D9-285E-964B-8CE3-77FE2BFBBCC1}">
      <dsp:nvSpPr>
        <dsp:cNvPr id="0" name=""/>
        <dsp:cNvSpPr/>
      </dsp:nvSpPr>
      <dsp:spPr>
        <a:xfrm>
          <a:off x="708009" y="1100651"/>
          <a:ext cx="6022886" cy="744823"/>
        </a:xfrm>
        <a:prstGeom prst="rect">
          <a:avLst/>
        </a:prstGeom>
        <a:gradFill rotWithShape="0">
          <a:gsLst>
            <a:gs pos="0">
              <a:schemeClr val="accent3">
                <a:hueOff val="817465"/>
                <a:satOff val="-27042"/>
                <a:lumOff val="-392"/>
                <a:alphaOff val="0"/>
              </a:schemeClr>
            </a:gs>
            <a:gs pos="100000">
              <a:schemeClr val="accent3">
                <a:hueOff val="817465"/>
                <a:satOff val="-27042"/>
                <a:lumOff val="-392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483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Dasar Hukum. 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Peraturan Daerah Kota Bogor nomor </a:t>
          </a:r>
          <a:r>
            <a:rPr lang="en-US" sz="1400" kern="1200" dirty="0" smtClean="0"/>
            <a:t>1</a:t>
          </a:r>
          <a:r>
            <a:rPr lang="hu-HU" sz="1400" kern="1200" dirty="0" smtClean="0"/>
            <a:t>4 tahun 200</a:t>
          </a:r>
          <a:r>
            <a:rPr lang="en-US" sz="1400" kern="1200" dirty="0" smtClean="0"/>
            <a:t>8</a:t>
          </a:r>
          <a:r>
            <a:rPr lang="hu-HU" sz="1400" kern="1200" dirty="0" smtClean="0"/>
            <a:t> tentang Penyelenggaraan Menara.</a:t>
          </a:r>
          <a:endParaRPr lang="hu-HU" sz="1400" kern="1200" dirty="0"/>
        </a:p>
      </dsp:txBody>
      <dsp:txXfrm>
        <a:off x="708009" y="1100651"/>
        <a:ext cx="6022886" cy="744823"/>
      </dsp:txXfrm>
    </dsp:sp>
    <dsp:sp modelId="{9A1A4296-92C5-1A4D-B98D-ABFAB6B25BEB}">
      <dsp:nvSpPr>
        <dsp:cNvPr id="0" name=""/>
        <dsp:cNvSpPr/>
      </dsp:nvSpPr>
      <dsp:spPr>
        <a:xfrm>
          <a:off x="370621" y="1012164"/>
          <a:ext cx="674776" cy="6747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817465"/>
              <a:satOff val="-27042"/>
              <a:lumOff val="-392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B8B9E3-72CC-41AF-85E4-6C738C846A65}">
      <dsp:nvSpPr>
        <dsp:cNvPr id="0" name=""/>
        <dsp:cNvSpPr/>
      </dsp:nvSpPr>
      <dsp:spPr>
        <a:xfrm>
          <a:off x="708009" y="1889513"/>
          <a:ext cx="6022886" cy="539821"/>
        </a:xfrm>
        <a:prstGeom prst="rect">
          <a:avLst/>
        </a:prstGeom>
        <a:gradFill rotWithShape="0">
          <a:gsLst>
            <a:gs pos="0">
              <a:schemeClr val="accent3">
                <a:hueOff val="1634930"/>
                <a:satOff val="-54083"/>
                <a:lumOff val="-784"/>
                <a:alphaOff val="0"/>
              </a:schemeClr>
            </a:gs>
            <a:gs pos="100000">
              <a:schemeClr val="accent3">
                <a:hueOff val="1634930"/>
                <a:satOff val="-54083"/>
                <a:lumOff val="-784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483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Peraturan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Walikota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Nomor</a:t>
          </a:r>
          <a:r>
            <a:rPr lang="en-US" sz="1400" kern="1200" dirty="0" smtClean="0"/>
            <a:t> 21 </a:t>
          </a:r>
          <a:r>
            <a:rPr lang="en-US" sz="1400" kern="1200" dirty="0" err="1" smtClean="0"/>
            <a:t>tahun</a:t>
          </a:r>
          <a:r>
            <a:rPr lang="en-US" sz="1400" kern="1200" dirty="0" smtClean="0"/>
            <a:t> 2009 </a:t>
          </a:r>
          <a:r>
            <a:rPr lang="en-US" sz="1400" kern="1200" dirty="0" err="1" smtClean="0"/>
            <a:t>tentang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Petunjuk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Pelaksanaan</a:t>
          </a:r>
          <a:r>
            <a:rPr lang="en-US" sz="1400" kern="1200" dirty="0" smtClean="0"/>
            <a:t> IOM Kota Bogor</a:t>
          </a:r>
          <a:endParaRPr lang="hu-HU" sz="1400" kern="1200" dirty="0"/>
        </a:p>
      </dsp:txBody>
      <dsp:txXfrm>
        <a:off x="708009" y="1889513"/>
        <a:ext cx="6022886" cy="539821"/>
      </dsp:txXfrm>
    </dsp:sp>
    <dsp:sp modelId="{CA5A4720-BF4E-45A9-AFA3-091EFC808D5D}">
      <dsp:nvSpPr>
        <dsp:cNvPr id="0" name=""/>
        <dsp:cNvSpPr/>
      </dsp:nvSpPr>
      <dsp:spPr>
        <a:xfrm>
          <a:off x="370621" y="1822036"/>
          <a:ext cx="674776" cy="6747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634930"/>
              <a:satOff val="-54083"/>
              <a:lumOff val="-784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17FB13-FC36-484C-A1CE-FE89AF1E4AA1}">
      <dsp:nvSpPr>
        <dsp:cNvPr id="0" name=""/>
        <dsp:cNvSpPr/>
      </dsp:nvSpPr>
      <dsp:spPr>
        <a:xfrm>
          <a:off x="398517" y="2699385"/>
          <a:ext cx="6332378" cy="539821"/>
        </a:xfrm>
        <a:prstGeom prst="rect">
          <a:avLst/>
        </a:prstGeom>
        <a:gradFill rotWithShape="0">
          <a:gsLst>
            <a:gs pos="0">
              <a:schemeClr val="accent3">
                <a:hueOff val="2452395"/>
                <a:satOff val="-81125"/>
                <a:lumOff val="-1176"/>
                <a:alphaOff val="0"/>
              </a:schemeClr>
            </a:gs>
            <a:gs pos="100000">
              <a:schemeClr val="accent3">
                <a:hueOff val="2452395"/>
                <a:satOff val="-81125"/>
                <a:lumOff val="-117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483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Peraturan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Walikota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Nomor</a:t>
          </a:r>
          <a:r>
            <a:rPr lang="en-US" sz="1400" kern="1200" dirty="0" smtClean="0"/>
            <a:t> 16 </a:t>
          </a:r>
          <a:r>
            <a:rPr lang="en-US" sz="1400" kern="1200" dirty="0" err="1" smtClean="0"/>
            <a:t>tahun</a:t>
          </a:r>
          <a:r>
            <a:rPr lang="en-US" sz="1400" kern="1200" dirty="0" smtClean="0"/>
            <a:t> 2010 </a:t>
          </a:r>
          <a:r>
            <a:rPr lang="en-US" sz="1400" kern="1200" dirty="0" err="1" smtClean="0"/>
            <a:t>Petunjuk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Pelaksanaan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Penataan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pembangunan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Menara</a:t>
          </a:r>
          <a:r>
            <a:rPr lang="en-US" sz="1400" kern="1200" dirty="0" smtClean="0"/>
            <a:t> Telekomunikasi </a:t>
          </a:r>
          <a:r>
            <a:rPr lang="en-US" sz="1400" kern="1200" dirty="0" err="1" smtClean="0"/>
            <a:t>Bersama</a:t>
          </a:r>
          <a:endParaRPr lang="hu-HU" sz="1400" kern="1200" dirty="0"/>
        </a:p>
      </dsp:txBody>
      <dsp:txXfrm>
        <a:off x="398517" y="2699385"/>
        <a:ext cx="6332378" cy="539821"/>
      </dsp:txXfrm>
    </dsp:sp>
    <dsp:sp modelId="{CFDFF63B-CD3A-4222-A37A-6E4A33B260E1}">
      <dsp:nvSpPr>
        <dsp:cNvPr id="0" name=""/>
        <dsp:cNvSpPr/>
      </dsp:nvSpPr>
      <dsp:spPr>
        <a:xfrm>
          <a:off x="61129" y="2631908"/>
          <a:ext cx="674776" cy="6747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452395"/>
              <a:satOff val="-81125"/>
              <a:lumOff val="-1176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39CCD1-6048-FD4E-ACBA-A5D24BC7FC59}">
      <dsp:nvSpPr>
        <dsp:cNvPr id="0" name=""/>
        <dsp:cNvSpPr/>
      </dsp:nvSpPr>
      <dsp:spPr>
        <a:xfrm>
          <a:off x="0" y="0"/>
          <a:ext cx="2861247" cy="518851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Lama Proses </a:t>
          </a:r>
          <a:r>
            <a:rPr lang="en-US" sz="2100" kern="1200" dirty="0" err="1" smtClean="0"/>
            <a:t>Ijin</a:t>
          </a:r>
          <a:r>
            <a:rPr lang="en-US" sz="2100" kern="1200" dirty="0" smtClean="0"/>
            <a:t> 7 HK</a:t>
          </a:r>
          <a:endParaRPr lang="en-US" sz="2100" kern="1200" dirty="0"/>
        </a:p>
      </dsp:txBody>
      <dsp:txXfrm>
        <a:off x="0" y="0"/>
        <a:ext cx="2861247" cy="518851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AA04FE-A92C-D24D-91B2-667FCF9F2725}">
      <dsp:nvSpPr>
        <dsp:cNvPr id="0" name=""/>
        <dsp:cNvSpPr/>
      </dsp:nvSpPr>
      <dsp:spPr>
        <a:xfrm>
          <a:off x="3094940" y="3302281"/>
          <a:ext cx="2039719" cy="203971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2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Persyaratan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mengajukan</a:t>
          </a:r>
          <a:r>
            <a:rPr lang="en-US" sz="1800" kern="1200" dirty="0" smtClean="0"/>
            <a:t> IOM</a:t>
          </a:r>
          <a:endParaRPr lang="en-US" sz="1800" kern="1200" dirty="0"/>
        </a:p>
      </dsp:txBody>
      <dsp:txXfrm>
        <a:off x="3094940" y="3302281"/>
        <a:ext cx="2039719" cy="2039719"/>
      </dsp:txXfrm>
    </dsp:sp>
    <dsp:sp modelId="{FE7614A2-0B2A-6C44-AD6F-B3B4BE677E1E}">
      <dsp:nvSpPr>
        <dsp:cNvPr id="0" name=""/>
        <dsp:cNvSpPr/>
      </dsp:nvSpPr>
      <dsp:spPr>
        <a:xfrm rot="10800000">
          <a:off x="716143" y="4031480"/>
          <a:ext cx="2247963" cy="58131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3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0E23AA-1ECA-D944-B472-C419BB69FB2B}">
      <dsp:nvSpPr>
        <dsp:cNvPr id="0" name=""/>
        <dsp:cNvSpPr/>
      </dsp:nvSpPr>
      <dsp:spPr>
        <a:xfrm>
          <a:off x="2241" y="3751019"/>
          <a:ext cx="1427803" cy="1142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3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err="1" smtClean="0"/>
            <a:t>Identitas</a:t>
          </a:r>
          <a:r>
            <a:rPr lang="cs-CZ" sz="2000" kern="1200" dirty="0" smtClean="0"/>
            <a:t> </a:t>
          </a:r>
          <a:r>
            <a:rPr lang="cs-CZ" sz="2000" kern="1200" dirty="0" err="1" smtClean="0"/>
            <a:t>pemohon</a:t>
          </a:r>
          <a:r>
            <a:rPr lang="cs-CZ" sz="2000" kern="1200" dirty="0" smtClean="0"/>
            <a:t>; </a:t>
          </a:r>
          <a:endParaRPr lang="cs-CZ" sz="2000" kern="1200" dirty="0"/>
        </a:p>
      </dsp:txBody>
      <dsp:txXfrm>
        <a:off x="2241" y="3751019"/>
        <a:ext cx="1427803" cy="1142242"/>
      </dsp:txXfrm>
    </dsp:sp>
    <dsp:sp modelId="{FA8A0E45-C5DB-4142-AED4-F993C06236E0}">
      <dsp:nvSpPr>
        <dsp:cNvPr id="0" name=""/>
        <dsp:cNvSpPr/>
      </dsp:nvSpPr>
      <dsp:spPr>
        <a:xfrm rot="12600000">
          <a:off x="1020892" y="2894143"/>
          <a:ext cx="2247963" cy="58131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08733"/>
                <a:satOff val="-13521"/>
                <a:lumOff val="-196"/>
                <a:alphaOff val="0"/>
              </a:schemeClr>
            </a:gs>
            <a:gs pos="100000">
              <a:schemeClr val="accent3">
                <a:hueOff val="408733"/>
                <a:satOff val="-13521"/>
                <a:lumOff val="-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3">
              <a:hueOff val="408733"/>
              <a:satOff val="-13521"/>
              <a:lumOff val="-196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2B6C9D-ADC2-414D-943C-6B488D8F4D3E}">
      <dsp:nvSpPr>
        <dsp:cNvPr id="0" name=""/>
        <dsp:cNvSpPr/>
      </dsp:nvSpPr>
      <dsp:spPr>
        <a:xfrm>
          <a:off x="457575" y="2051691"/>
          <a:ext cx="1427803" cy="1142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08733"/>
                <a:satOff val="-13521"/>
                <a:lumOff val="-196"/>
                <a:alphaOff val="0"/>
              </a:schemeClr>
            </a:gs>
            <a:gs pos="100000">
              <a:schemeClr val="accent3">
                <a:hueOff val="408733"/>
                <a:satOff val="-13521"/>
                <a:lumOff val="-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3">
              <a:hueOff val="408733"/>
              <a:satOff val="-13521"/>
              <a:lumOff val="-196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000" kern="1200" dirty="0" smtClean="0"/>
            <a:t>IMB </a:t>
          </a:r>
          <a:r>
            <a:rPr lang="sv-SE" sz="2000" kern="1200" dirty="0" err="1" smtClean="0"/>
            <a:t>Menara</a:t>
          </a:r>
          <a:r>
            <a:rPr lang="sv-SE" sz="2000" kern="1200" dirty="0" smtClean="0"/>
            <a:t>; </a:t>
          </a:r>
          <a:endParaRPr lang="sv-SE" sz="2000" kern="1200" dirty="0"/>
        </a:p>
      </dsp:txBody>
      <dsp:txXfrm>
        <a:off x="457575" y="2051691"/>
        <a:ext cx="1427803" cy="1142242"/>
      </dsp:txXfrm>
    </dsp:sp>
    <dsp:sp modelId="{88753723-5BB0-1148-9079-A8445D21ABCD}">
      <dsp:nvSpPr>
        <dsp:cNvPr id="0" name=""/>
        <dsp:cNvSpPr/>
      </dsp:nvSpPr>
      <dsp:spPr>
        <a:xfrm rot="14400000">
          <a:off x="1853480" y="2061554"/>
          <a:ext cx="2247963" cy="58131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17465"/>
                <a:satOff val="-27042"/>
                <a:lumOff val="-392"/>
                <a:alphaOff val="0"/>
              </a:schemeClr>
            </a:gs>
            <a:gs pos="100000">
              <a:schemeClr val="accent3">
                <a:hueOff val="817465"/>
                <a:satOff val="-27042"/>
                <a:lumOff val="-392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3">
              <a:hueOff val="817465"/>
              <a:satOff val="-27042"/>
              <a:lumOff val="-392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3785CF-29AF-0E43-B3EB-291CEBB695C9}">
      <dsp:nvSpPr>
        <dsp:cNvPr id="0" name=""/>
        <dsp:cNvSpPr/>
      </dsp:nvSpPr>
      <dsp:spPr>
        <a:xfrm>
          <a:off x="1701569" y="807696"/>
          <a:ext cx="1427803" cy="1142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17465"/>
                <a:satOff val="-27042"/>
                <a:lumOff val="-392"/>
                <a:alphaOff val="0"/>
              </a:schemeClr>
            </a:gs>
            <a:gs pos="100000">
              <a:schemeClr val="accent3">
                <a:hueOff val="817465"/>
                <a:satOff val="-27042"/>
                <a:lumOff val="-392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3">
              <a:hueOff val="817465"/>
              <a:satOff val="-27042"/>
              <a:lumOff val="-392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Sertifikat</a:t>
          </a:r>
          <a:r>
            <a:rPr lang="de-DE" sz="2000" kern="1200" dirty="0" smtClean="0"/>
            <a:t> </a:t>
          </a:r>
          <a:r>
            <a:rPr lang="de-DE" sz="2000" kern="1200" dirty="0" err="1" smtClean="0"/>
            <a:t>Laik</a:t>
          </a:r>
          <a:r>
            <a:rPr lang="de-DE" sz="2000" kern="1200" dirty="0" smtClean="0"/>
            <a:t> </a:t>
          </a:r>
          <a:r>
            <a:rPr lang="de-DE" sz="2000" kern="1200" dirty="0" err="1" smtClean="0"/>
            <a:t>Fungsi</a:t>
          </a:r>
          <a:r>
            <a:rPr lang="de-DE" sz="2000" kern="1200" dirty="0" smtClean="0"/>
            <a:t>; </a:t>
          </a:r>
          <a:endParaRPr lang="de-DE" sz="2000" kern="1200" dirty="0"/>
        </a:p>
      </dsp:txBody>
      <dsp:txXfrm>
        <a:off x="1701569" y="807696"/>
        <a:ext cx="1427803" cy="1142242"/>
      </dsp:txXfrm>
    </dsp:sp>
    <dsp:sp modelId="{FBC1982A-ECD0-204F-A29B-153C4B267BCE}">
      <dsp:nvSpPr>
        <dsp:cNvPr id="0" name=""/>
        <dsp:cNvSpPr/>
      </dsp:nvSpPr>
      <dsp:spPr>
        <a:xfrm rot="16200000">
          <a:off x="2990818" y="1756805"/>
          <a:ext cx="2247963" cy="58131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226198"/>
                <a:satOff val="-40562"/>
                <a:lumOff val="-588"/>
                <a:alphaOff val="0"/>
              </a:schemeClr>
            </a:gs>
            <a:gs pos="100000">
              <a:schemeClr val="accent3">
                <a:hueOff val="1226198"/>
                <a:satOff val="-40562"/>
                <a:lumOff val="-58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3">
              <a:hueOff val="1226198"/>
              <a:satOff val="-40562"/>
              <a:lumOff val="-588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F51A67-0B6C-B049-B096-626A11F47507}">
      <dsp:nvSpPr>
        <dsp:cNvPr id="0" name=""/>
        <dsp:cNvSpPr/>
      </dsp:nvSpPr>
      <dsp:spPr>
        <a:xfrm>
          <a:off x="3323425" y="352362"/>
          <a:ext cx="1582748" cy="1142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226198"/>
                <a:satOff val="-40562"/>
                <a:lumOff val="-588"/>
                <a:alphaOff val="0"/>
              </a:schemeClr>
            </a:gs>
            <a:gs pos="100000">
              <a:schemeClr val="accent3">
                <a:hueOff val="1226198"/>
                <a:satOff val="-40562"/>
                <a:lumOff val="-58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3">
              <a:hueOff val="1226198"/>
              <a:satOff val="-40562"/>
              <a:lumOff val="-588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sz="1600" kern="1200" dirty="0" smtClean="0"/>
            <a:t>Surat Pernyataan Kepemilikan Menara</a:t>
          </a:r>
          <a:endParaRPr lang="is-IS" sz="1600" kern="1200" dirty="0"/>
        </a:p>
      </dsp:txBody>
      <dsp:txXfrm>
        <a:off x="3323425" y="352362"/>
        <a:ext cx="1582748" cy="1142242"/>
      </dsp:txXfrm>
    </dsp:sp>
    <dsp:sp modelId="{0262F131-7B44-5E4B-A082-FDF346485D2A}">
      <dsp:nvSpPr>
        <dsp:cNvPr id="0" name=""/>
        <dsp:cNvSpPr/>
      </dsp:nvSpPr>
      <dsp:spPr>
        <a:xfrm rot="18000000">
          <a:off x="4128155" y="2061554"/>
          <a:ext cx="2247963" cy="58131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34930"/>
                <a:satOff val="-54083"/>
                <a:lumOff val="-784"/>
                <a:alphaOff val="0"/>
              </a:schemeClr>
            </a:gs>
            <a:gs pos="100000">
              <a:schemeClr val="accent3">
                <a:hueOff val="1634930"/>
                <a:satOff val="-54083"/>
                <a:lumOff val="-784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3">
              <a:hueOff val="1634930"/>
              <a:satOff val="-54083"/>
              <a:lumOff val="-784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60A97A-07C9-9041-B35B-2B54640F5028}">
      <dsp:nvSpPr>
        <dsp:cNvPr id="0" name=""/>
        <dsp:cNvSpPr/>
      </dsp:nvSpPr>
      <dsp:spPr>
        <a:xfrm>
          <a:off x="5100226" y="807696"/>
          <a:ext cx="1427803" cy="1142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34930"/>
                <a:satOff val="-54083"/>
                <a:lumOff val="-784"/>
                <a:alphaOff val="0"/>
              </a:schemeClr>
            </a:gs>
            <a:gs pos="100000">
              <a:schemeClr val="accent3">
                <a:hueOff val="1634930"/>
                <a:satOff val="-54083"/>
                <a:lumOff val="-784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3">
              <a:hueOff val="1634930"/>
              <a:satOff val="-54083"/>
              <a:lumOff val="-784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kern="1200" dirty="0" smtClean="0"/>
            <a:t>Tanda bukti asuransi pertanggungan; </a:t>
          </a:r>
          <a:endParaRPr lang="fi-FI" sz="1200" kern="1200" dirty="0"/>
        </a:p>
      </dsp:txBody>
      <dsp:txXfrm>
        <a:off x="5100226" y="807696"/>
        <a:ext cx="1427803" cy="1142242"/>
      </dsp:txXfrm>
    </dsp:sp>
    <dsp:sp modelId="{C5B5B9AE-3B73-446B-9E76-07DBE5D8FFC2}">
      <dsp:nvSpPr>
        <dsp:cNvPr id="0" name=""/>
        <dsp:cNvSpPr/>
      </dsp:nvSpPr>
      <dsp:spPr>
        <a:xfrm rot="19800000">
          <a:off x="4960744" y="2894143"/>
          <a:ext cx="2247963" cy="58131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043663"/>
                <a:satOff val="-67604"/>
                <a:lumOff val="-980"/>
                <a:alphaOff val="0"/>
              </a:schemeClr>
            </a:gs>
            <a:gs pos="100000">
              <a:schemeClr val="accent3">
                <a:hueOff val="2043663"/>
                <a:satOff val="-67604"/>
                <a:lumOff val="-98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3">
              <a:hueOff val="2043663"/>
              <a:satOff val="-67604"/>
              <a:lumOff val="-98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FC4B93-D187-449E-8AF2-6C00CFDBAA55}">
      <dsp:nvSpPr>
        <dsp:cNvPr id="0" name=""/>
        <dsp:cNvSpPr/>
      </dsp:nvSpPr>
      <dsp:spPr>
        <a:xfrm>
          <a:off x="6344221" y="2051691"/>
          <a:ext cx="1427803" cy="1142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043663"/>
                <a:satOff val="-67604"/>
                <a:lumOff val="-980"/>
                <a:alphaOff val="0"/>
              </a:schemeClr>
            </a:gs>
            <a:gs pos="100000">
              <a:schemeClr val="accent3">
                <a:hueOff val="2043663"/>
                <a:satOff val="-67604"/>
                <a:lumOff val="-98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3">
              <a:hueOff val="2043663"/>
              <a:satOff val="-67604"/>
              <a:lumOff val="-98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kern="1200" dirty="0" smtClean="0"/>
            <a:t>Bukti Kerjasama Penyelenggara dengan pengguna Menara</a:t>
          </a:r>
          <a:endParaRPr lang="fi-FI" sz="1200" kern="1200" dirty="0"/>
        </a:p>
      </dsp:txBody>
      <dsp:txXfrm>
        <a:off x="6344221" y="2051691"/>
        <a:ext cx="1427803" cy="1142242"/>
      </dsp:txXfrm>
    </dsp:sp>
    <dsp:sp modelId="{F93563AF-20E7-4E2A-8998-B67D9B04EEA9}">
      <dsp:nvSpPr>
        <dsp:cNvPr id="0" name=""/>
        <dsp:cNvSpPr/>
      </dsp:nvSpPr>
      <dsp:spPr>
        <a:xfrm>
          <a:off x="5265493" y="4031480"/>
          <a:ext cx="2247963" cy="58131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452395"/>
                <a:satOff val="-81125"/>
                <a:lumOff val="-1176"/>
                <a:alphaOff val="0"/>
              </a:schemeClr>
            </a:gs>
            <a:gs pos="100000">
              <a:schemeClr val="accent3">
                <a:hueOff val="2452395"/>
                <a:satOff val="-81125"/>
                <a:lumOff val="-117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3">
              <a:hueOff val="2452395"/>
              <a:satOff val="-81125"/>
              <a:lumOff val="-1176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B244BB-47EF-49BA-85B6-DB0113889B46}">
      <dsp:nvSpPr>
        <dsp:cNvPr id="0" name=""/>
        <dsp:cNvSpPr/>
      </dsp:nvSpPr>
      <dsp:spPr>
        <a:xfrm>
          <a:off x="6799554" y="3751019"/>
          <a:ext cx="1427803" cy="1142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452395"/>
                <a:satOff val="-81125"/>
                <a:lumOff val="-1176"/>
                <a:alphaOff val="0"/>
              </a:schemeClr>
            </a:gs>
            <a:gs pos="100000">
              <a:schemeClr val="accent3">
                <a:hueOff val="2452395"/>
                <a:satOff val="-81125"/>
                <a:lumOff val="-117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3">
              <a:hueOff val="2452395"/>
              <a:satOff val="-81125"/>
              <a:lumOff val="-1176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600" kern="1200" dirty="0" smtClean="0"/>
            <a:t>Izin Gangguan (HO)</a:t>
          </a:r>
          <a:endParaRPr lang="fi-FI" sz="1600" kern="1200" dirty="0"/>
        </a:p>
      </dsp:txBody>
      <dsp:txXfrm>
        <a:off x="6799554" y="3751019"/>
        <a:ext cx="1427803" cy="1142242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D744AA-C40A-574C-B4B3-0D3BAEA5DF1C}">
      <dsp:nvSpPr>
        <dsp:cNvPr id="0" name=""/>
        <dsp:cNvSpPr/>
      </dsp:nvSpPr>
      <dsp:spPr>
        <a:xfrm>
          <a:off x="0" y="426641"/>
          <a:ext cx="8229599" cy="2281500"/>
        </a:xfrm>
        <a:prstGeom prst="roundRect">
          <a:avLst/>
        </a:prstGeom>
        <a:solidFill>
          <a:srgbClr val="3366FF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600" kern="1200" dirty="0" err="1" smtClean="0"/>
            <a:t>Izin</a:t>
          </a:r>
          <a:r>
            <a:rPr lang="nl-NL" sz="2600" kern="1200" dirty="0" smtClean="0"/>
            <a:t> IOM </a:t>
          </a:r>
          <a:r>
            <a:rPr lang="nl-NL" sz="2600" kern="1200" dirty="0" err="1" smtClean="0"/>
            <a:t>berlaku</a:t>
          </a:r>
          <a:r>
            <a:rPr lang="nl-NL" sz="2600" kern="1200" dirty="0" smtClean="0"/>
            <a:t> </a:t>
          </a:r>
          <a:r>
            <a:rPr lang="nl-NL" sz="2600" kern="1200" dirty="0" err="1" smtClean="0"/>
            <a:t>selama</a:t>
          </a:r>
          <a:r>
            <a:rPr lang="nl-NL" sz="2600" kern="1200" dirty="0" smtClean="0"/>
            <a:t> 5 (</a:t>
          </a:r>
          <a:r>
            <a:rPr lang="nl-NL" sz="2600" kern="1200" dirty="0" err="1" smtClean="0"/>
            <a:t>lima</a:t>
          </a:r>
          <a:r>
            <a:rPr lang="nl-NL" sz="2600" kern="1200" dirty="0" smtClean="0"/>
            <a:t>) </a:t>
          </a:r>
          <a:r>
            <a:rPr lang="nl-NL" sz="2600" kern="1200" dirty="0" err="1" smtClean="0"/>
            <a:t>tahun</a:t>
          </a:r>
          <a:r>
            <a:rPr lang="nl-NL" sz="2600" kern="1200" dirty="0" smtClean="0"/>
            <a:t> dan </a:t>
          </a:r>
          <a:r>
            <a:rPr lang="nl-NL" sz="2600" kern="1200" dirty="0" err="1" smtClean="0"/>
            <a:t>dapat</a:t>
          </a:r>
          <a:r>
            <a:rPr lang="nl-NL" sz="2600" kern="1200" dirty="0" smtClean="0"/>
            <a:t> </a:t>
          </a:r>
          <a:r>
            <a:rPr lang="nl-NL" sz="2600" kern="1200" dirty="0" err="1" smtClean="0"/>
            <a:t>diperpanjang</a:t>
          </a:r>
          <a:r>
            <a:rPr lang="nl-NL" sz="2600" kern="1200" dirty="0" smtClean="0"/>
            <a:t> dan </a:t>
          </a:r>
          <a:r>
            <a:rPr lang="nl-NL" sz="2600" kern="1200" dirty="0" err="1" smtClean="0"/>
            <a:t>wajib</a:t>
          </a:r>
          <a:r>
            <a:rPr lang="nl-NL" sz="2600" kern="1200" dirty="0" smtClean="0"/>
            <a:t> </a:t>
          </a:r>
          <a:r>
            <a:rPr lang="nl-NL" sz="2600" kern="1200" dirty="0" err="1" smtClean="0"/>
            <a:t>melakukan</a:t>
          </a:r>
          <a:r>
            <a:rPr lang="nl-NL" sz="2600" kern="1200" dirty="0" smtClean="0"/>
            <a:t> </a:t>
          </a:r>
          <a:r>
            <a:rPr lang="nl-NL" sz="2600" kern="1200" dirty="0" err="1" smtClean="0"/>
            <a:t>daftar</a:t>
          </a:r>
          <a:r>
            <a:rPr lang="nl-NL" sz="2600" kern="1200" dirty="0" smtClean="0"/>
            <a:t> </a:t>
          </a:r>
          <a:r>
            <a:rPr lang="nl-NL" sz="2600" kern="1200" dirty="0" err="1" smtClean="0"/>
            <a:t>ulang</a:t>
          </a:r>
          <a:r>
            <a:rPr lang="nl-NL" sz="2600" kern="1200" dirty="0" smtClean="0"/>
            <a:t> </a:t>
          </a:r>
          <a:r>
            <a:rPr lang="nl-NL" sz="2600" kern="1200" dirty="0" err="1" smtClean="0"/>
            <a:t>setiap</a:t>
          </a:r>
          <a:r>
            <a:rPr lang="nl-NL" sz="2600" kern="1200" dirty="0" smtClean="0"/>
            <a:t> 1 (</a:t>
          </a:r>
          <a:r>
            <a:rPr lang="nl-NL" sz="2600" kern="1200" dirty="0" err="1" smtClean="0"/>
            <a:t>satu</a:t>
          </a:r>
          <a:r>
            <a:rPr lang="nl-NL" sz="2600" kern="1200" dirty="0" smtClean="0"/>
            <a:t>) </a:t>
          </a:r>
          <a:r>
            <a:rPr lang="nl-NL" sz="2600" kern="1200" dirty="0" err="1" smtClean="0"/>
            <a:t>tahun</a:t>
          </a:r>
          <a:r>
            <a:rPr lang="nl-NL" sz="2600" kern="1200" dirty="0" smtClean="0"/>
            <a:t> </a:t>
          </a:r>
          <a:r>
            <a:rPr lang="nl-NL" sz="2600" kern="1200" dirty="0" err="1" smtClean="0"/>
            <a:t>sekali</a:t>
          </a:r>
          <a:r>
            <a:rPr lang="nl-NL" sz="2600" kern="1200" dirty="0" smtClean="0"/>
            <a:t>. </a:t>
          </a:r>
          <a:endParaRPr lang="nl-NL" sz="2600" kern="1200" dirty="0"/>
        </a:p>
      </dsp:txBody>
      <dsp:txXfrm>
        <a:off x="0" y="426641"/>
        <a:ext cx="8229599" cy="2281500"/>
      </dsp:txXfrm>
    </dsp:sp>
    <dsp:sp modelId="{0392C73A-0A3D-C945-AE2D-1AAD697013C7}">
      <dsp:nvSpPr>
        <dsp:cNvPr id="0" name=""/>
        <dsp:cNvSpPr/>
      </dsp:nvSpPr>
      <dsp:spPr>
        <a:xfrm>
          <a:off x="0" y="2783021"/>
          <a:ext cx="8229599" cy="2281500"/>
        </a:xfrm>
        <a:prstGeom prst="roundRect">
          <a:avLst/>
        </a:prstGeom>
        <a:solidFill>
          <a:srgbClr val="800000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600" kern="1200" smtClean="0"/>
            <a:t>Pemegang izin IOM yang tidak melakukan daftar ulang dilakukan pembekuan setelah dilakukan 3 (tiga) kali peringatan tertulis dalam waktu 15 (lima belas) hari kerja.  Yang pada akhirnya dikenakan sanksi pencabutan izin. </a:t>
          </a:r>
          <a:endParaRPr lang="tr-TR" sz="2600" kern="1200"/>
        </a:p>
      </dsp:txBody>
      <dsp:txXfrm>
        <a:off x="0" y="2783021"/>
        <a:ext cx="8229599" cy="2281500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1859E72-FD72-D74F-A9DC-28A21CD88E76}">
      <dsp:nvSpPr>
        <dsp:cNvPr id="0" name=""/>
        <dsp:cNvSpPr/>
      </dsp:nvSpPr>
      <dsp:spPr>
        <a:xfrm>
          <a:off x="0" y="235709"/>
          <a:ext cx="7741097" cy="671580"/>
        </a:xfrm>
        <a:prstGeom prst="roundRect">
          <a:avLst/>
        </a:prstGeom>
        <a:solidFill>
          <a:srgbClr val="F949FF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6. IZIN USAHA JASA KONTRUKSI (IUJK)- 21 HK</a:t>
          </a:r>
          <a:endParaRPr lang="en-US" sz="2800" kern="1200" dirty="0"/>
        </a:p>
      </dsp:txBody>
      <dsp:txXfrm>
        <a:off x="0" y="235709"/>
        <a:ext cx="7741097" cy="671580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B14687-DF20-6C40-8BCA-3C84CFA60752}">
      <dsp:nvSpPr>
        <dsp:cNvPr id="0" name=""/>
        <dsp:cNvSpPr/>
      </dsp:nvSpPr>
      <dsp:spPr>
        <a:xfrm>
          <a:off x="2" y="0"/>
          <a:ext cx="4567428" cy="4567427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DEFINISI :</a:t>
          </a:r>
          <a:endParaRPr lang="en-US" sz="24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err="1" smtClean="0"/>
            <a:t>Izin</a:t>
          </a:r>
          <a:r>
            <a:rPr lang="fi-FI" sz="1800" kern="1200" dirty="0" smtClean="0"/>
            <a:t> </a:t>
          </a:r>
          <a:r>
            <a:rPr lang="fi-FI" sz="1800" kern="1200" dirty="0" err="1" smtClean="0"/>
            <a:t>Usaha</a:t>
          </a:r>
          <a:r>
            <a:rPr lang="fi-FI" sz="1800" kern="1200" dirty="0" smtClean="0"/>
            <a:t> </a:t>
          </a:r>
          <a:r>
            <a:rPr lang="fi-FI" sz="1800" kern="1200" dirty="0" err="1" smtClean="0"/>
            <a:t>Jasa</a:t>
          </a:r>
          <a:r>
            <a:rPr lang="fi-FI" sz="1800" kern="1200" dirty="0" smtClean="0"/>
            <a:t> </a:t>
          </a:r>
          <a:r>
            <a:rPr lang="fi-FI" sz="1800" kern="1200" dirty="0" err="1" smtClean="0"/>
            <a:t>Konstruksi</a:t>
          </a:r>
          <a:r>
            <a:rPr lang="fi-FI" sz="1800" kern="1200" dirty="0" smtClean="0"/>
            <a:t> (IUJK) </a:t>
          </a:r>
          <a:r>
            <a:rPr lang="fi-FI" sz="1800" kern="1200" dirty="0" err="1" smtClean="0"/>
            <a:t>adalah</a:t>
          </a:r>
          <a:r>
            <a:rPr lang="fi-FI" sz="1800" kern="1200" dirty="0" smtClean="0"/>
            <a:t> </a:t>
          </a:r>
          <a:r>
            <a:rPr lang="fi-FI" sz="1800" kern="1200" dirty="0" err="1" smtClean="0"/>
            <a:t>izin</a:t>
          </a:r>
          <a:r>
            <a:rPr lang="fi-FI" sz="1800" kern="1200" dirty="0" smtClean="0"/>
            <a:t> </a:t>
          </a:r>
          <a:r>
            <a:rPr lang="fi-FI" sz="1800" kern="1200" dirty="0" err="1" smtClean="0"/>
            <a:t>untuk</a:t>
          </a:r>
          <a:r>
            <a:rPr lang="fi-FI" sz="1800" kern="1200" dirty="0" smtClean="0"/>
            <a:t> melakukan </a:t>
          </a:r>
          <a:r>
            <a:rPr lang="fi-FI" sz="1800" kern="1200" dirty="0" err="1" smtClean="0"/>
            <a:t>usaha</a:t>
          </a:r>
          <a:r>
            <a:rPr lang="fi-FI" sz="1800" kern="1200" dirty="0" smtClean="0"/>
            <a:t> di </a:t>
          </a:r>
          <a:r>
            <a:rPr lang="fi-FI" sz="1800" kern="1200" dirty="0" err="1" smtClean="0"/>
            <a:t>bidang</a:t>
          </a:r>
          <a:r>
            <a:rPr lang="fi-FI" sz="1800" kern="1200" dirty="0" smtClean="0"/>
            <a:t> </a:t>
          </a:r>
          <a:r>
            <a:rPr lang="fi-FI" sz="1800" kern="1200" dirty="0" err="1" smtClean="0"/>
            <a:t>Jasa</a:t>
          </a:r>
          <a:r>
            <a:rPr lang="fi-FI" sz="1800" kern="1200" dirty="0" smtClean="0"/>
            <a:t> </a:t>
          </a:r>
          <a:r>
            <a:rPr lang="fi-FI" sz="1800" kern="1200" dirty="0" err="1" smtClean="0"/>
            <a:t>Konstruksi</a:t>
          </a:r>
          <a:r>
            <a:rPr lang="fi-FI" sz="1800" kern="1200" dirty="0" smtClean="0"/>
            <a:t> </a:t>
          </a:r>
          <a:r>
            <a:rPr lang="fi-FI" sz="1800" kern="1200" dirty="0" err="1" smtClean="0"/>
            <a:t>yang</a:t>
          </a:r>
          <a:r>
            <a:rPr lang="fi-FI" sz="1800" kern="1200" dirty="0" smtClean="0"/>
            <a:t> </a:t>
          </a:r>
          <a:r>
            <a:rPr lang="fi-FI" sz="1800" kern="1200" dirty="0" err="1" smtClean="0"/>
            <a:t>diberikan</a:t>
          </a:r>
          <a:r>
            <a:rPr lang="fi-FI" sz="1800" kern="1200" dirty="0" smtClean="0"/>
            <a:t> </a:t>
          </a:r>
          <a:r>
            <a:rPr lang="fi-FI" sz="1800" kern="1200" dirty="0" err="1" smtClean="0"/>
            <a:t>oleh</a:t>
          </a:r>
          <a:r>
            <a:rPr lang="fi-FI" sz="1800" kern="1200" dirty="0" smtClean="0"/>
            <a:t> </a:t>
          </a:r>
          <a:r>
            <a:rPr lang="fi-FI" sz="1800" kern="1200" dirty="0" err="1" smtClean="0"/>
            <a:t>pemerintah</a:t>
          </a:r>
          <a:r>
            <a:rPr lang="fi-FI" sz="1800" kern="1200" dirty="0" smtClean="0"/>
            <a:t> </a:t>
          </a:r>
          <a:r>
            <a:rPr lang="fi-FI" sz="1800" kern="1200" dirty="0" err="1" smtClean="0"/>
            <a:t>daerah</a:t>
          </a:r>
          <a:r>
            <a:rPr lang="fi-FI" sz="1800" kern="1200" dirty="0" smtClean="0"/>
            <a:t>.</a:t>
          </a:r>
          <a:endParaRPr lang="fi-FI" sz="1800" kern="1200" dirty="0"/>
        </a:p>
      </dsp:txBody>
      <dsp:txXfrm>
        <a:off x="637796" y="538597"/>
        <a:ext cx="2633472" cy="3490232"/>
      </dsp:txXfrm>
    </dsp:sp>
    <dsp:sp modelId="{410AF2B8-CA00-614C-B293-27EC084CAA25}">
      <dsp:nvSpPr>
        <dsp:cNvPr id="0" name=""/>
        <dsp:cNvSpPr/>
      </dsp:nvSpPr>
      <dsp:spPr>
        <a:xfrm>
          <a:off x="3477005" y="164726"/>
          <a:ext cx="4567428" cy="4567427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alpha val="50000"/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DASAR HUKUM:</a:t>
          </a:r>
          <a:endParaRPr lang="en-US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/>
            <a:t>Peraturan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Daerah</a:t>
          </a:r>
          <a:r>
            <a:rPr lang="fi-FI" sz="1400" kern="1200" dirty="0" smtClean="0"/>
            <a:t> No. 12 </a:t>
          </a:r>
          <a:r>
            <a:rPr lang="fi-FI" sz="1400" kern="1200" dirty="0" err="1" smtClean="0"/>
            <a:t>tahun</a:t>
          </a:r>
          <a:r>
            <a:rPr lang="fi-FI" sz="1400" kern="1200" dirty="0" smtClean="0"/>
            <a:t> 2012 </a:t>
          </a:r>
          <a:r>
            <a:rPr lang="fi-FI" sz="1400" kern="1200" dirty="0" err="1" smtClean="0"/>
            <a:t>tentang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Ijin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Usaha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Jasa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Kontuksi</a:t>
          </a:r>
          <a:r>
            <a:rPr lang="fi-FI" sz="1400" kern="1200" dirty="0" smtClean="0"/>
            <a:t>.</a:t>
          </a:r>
          <a:endParaRPr lang="fi-FI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/>
            <a:t>Peraturan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Menteri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Pekerjaan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Umum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Nomor</a:t>
          </a:r>
          <a:r>
            <a:rPr lang="fi-FI" sz="1400" kern="1200" dirty="0" smtClean="0"/>
            <a:t> 04/PRT/M/2011 </a:t>
          </a:r>
          <a:r>
            <a:rPr lang="fi-FI" sz="1400" kern="1200" dirty="0" err="1" smtClean="0"/>
            <a:t>tentang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Pedoman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Persyaratan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Pemberian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Izin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Usaha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Jasa</a:t>
          </a:r>
          <a:r>
            <a:rPr lang="fi-FI" sz="1400" kern="1200" dirty="0" smtClean="0"/>
            <a:t>  </a:t>
          </a:r>
          <a:r>
            <a:rPr lang="fi-FI" sz="1400" kern="1200" dirty="0" err="1" smtClean="0"/>
            <a:t>Konstruksi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Nasional</a:t>
          </a:r>
          <a:r>
            <a:rPr lang="fi-FI" sz="1400" kern="1200" dirty="0" smtClean="0"/>
            <a:t> </a:t>
          </a:r>
          <a:endParaRPr lang="fi-FI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smtClean="0"/>
            <a:t>Peraturan Menteri Pekerjaan Umum Nomor 08/PRT/M/2011 tentang Pembagian Subklasifikasi dan Subkualifikasi Usaha Jasa</a:t>
          </a:r>
          <a:endParaRPr lang="fi-FI" sz="1400" kern="1200"/>
        </a:p>
      </dsp:txBody>
      <dsp:txXfrm>
        <a:off x="4773167" y="703324"/>
        <a:ext cx="2633472" cy="3490232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1DB5AEC-B41D-1E4E-8447-D9F13D1B22F4}">
      <dsp:nvSpPr>
        <dsp:cNvPr id="0" name=""/>
        <dsp:cNvSpPr/>
      </dsp:nvSpPr>
      <dsp:spPr>
        <a:xfrm>
          <a:off x="0" y="14580"/>
          <a:ext cx="7024744" cy="1113839"/>
        </a:xfrm>
        <a:prstGeom prst="roundRect">
          <a:avLst/>
        </a:prstGeom>
        <a:solidFill>
          <a:srgbClr val="660066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7. TANDA DAFTAR TENAGA TEHNIK (TDTT) – 21 HK</a:t>
          </a:r>
          <a:endParaRPr lang="en-US" sz="2800" kern="1200" dirty="0"/>
        </a:p>
      </dsp:txBody>
      <dsp:txXfrm>
        <a:off x="0" y="14580"/>
        <a:ext cx="7024744" cy="1113839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A5F48F-8E82-264E-A209-E74C23177B79}">
      <dsp:nvSpPr>
        <dsp:cNvPr id="0" name=""/>
        <dsp:cNvSpPr/>
      </dsp:nvSpPr>
      <dsp:spPr>
        <a:xfrm>
          <a:off x="193988" y="215170"/>
          <a:ext cx="2845127" cy="3078635"/>
        </a:xfrm>
        <a:prstGeom prst="roundRect">
          <a:avLst>
            <a:gd name="adj" fmla="val 10000"/>
          </a:avLst>
        </a:prstGeom>
        <a:solidFill>
          <a:srgbClr val="F949FF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/>
            <a:t>Dalam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rangka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melaksanakan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pengawasan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jasa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konstruksi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terhadap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usaha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orang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perseorangan</a:t>
          </a:r>
          <a:r>
            <a:rPr lang="fi-FI" sz="1400" kern="1200" dirty="0" smtClean="0"/>
            <a:t>, </a:t>
          </a:r>
          <a:r>
            <a:rPr lang="fi-FI" sz="1400" kern="1200" dirty="0" err="1" smtClean="0"/>
            <a:t>Unit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Kerja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menerbitkan</a:t>
          </a:r>
          <a:r>
            <a:rPr lang="fi-FI" sz="1400" kern="1200" dirty="0" smtClean="0"/>
            <a:t> Kartu </a:t>
          </a:r>
          <a:r>
            <a:rPr lang="fi-FI" sz="1400" kern="1200" dirty="0" err="1" smtClean="0"/>
            <a:t>Tanda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Daftar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Usaha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Orang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Perseorangan</a:t>
          </a:r>
          <a:r>
            <a:rPr lang="fi-FI" sz="1400" kern="1200" dirty="0" smtClean="0"/>
            <a:t> </a:t>
          </a:r>
          <a:endParaRPr lang="fi-FI" sz="1400" kern="1200" dirty="0"/>
        </a:p>
      </dsp:txBody>
      <dsp:txXfrm>
        <a:off x="193988" y="215170"/>
        <a:ext cx="2845127" cy="2418927"/>
      </dsp:txXfrm>
    </dsp:sp>
    <dsp:sp modelId="{A6F26F67-0243-6145-A9FB-D14A29EE447B}">
      <dsp:nvSpPr>
        <dsp:cNvPr id="0" name=""/>
        <dsp:cNvSpPr/>
      </dsp:nvSpPr>
      <dsp:spPr>
        <a:xfrm>
          <a:off x="941979" y="307132"/>
          <a:ext cx="4687772" cy="3987964"/>
        </a:xfrm>
        <a:prstGeom prst="leftCircularArrow">
          <a:avLst>
            <a:gd name="adj1" fmla="val 1945"/>
            <a:gd name="adj2" fmla="val 232766"/>
            <a:gd name="adj3" fmla="val 2307338"/>
            <a:gd name="adj4" fmla="val 9323550"/>
            <a:gd name="adj5" fmla="val 2269"/>
          </a:avLst>
        </a:prstGeom>
        <a:solidFill>
          <a:srgbClr val="660066"/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F66799-6582-324A-99F3-24CC85B9BC61}">
      <dsp:nvSpPr>
        <dsp:cNvPr id="0" name=""/>
        <dsp:cNvSpPr/>
      </dsp:nvSpPr>
      <dsp:spPr>
        <a:xfrm>
          <a:off x="808153" y="2104617"/>
          <a:ext cx="1853020" cy="736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3366FF"/>
              </a:solidFill>
            </a:rPr>
            <a:t>1. DEFINISI:</a:t>
          </a:r>
          <a:endParaRPr lang="en-US" sz="2500" kern="1200" dirty="0">
            <a:solidFill>
              <a:srgbClr val="3366FF"/>
            </a:solidFill>
          </a:endParaRPr>
        </a:p>
      </dsp:txBody>
      <dsp:txXfrm>
        <a:off x="808153" y="2104617"/>
        <a:ext cx="1853020" cy="736885"/>
      </dsp:txXfrm>
    </dsp:sp>
    <dsp:sp modelId="{582DDD94-3807-6042-9B20-125B9D030BAC}">
      <dsp:nvSpPr>
        <dsp:cNvPr id="0" name=""/>
        <dsp:cNvSpPr/>
      </dsp:nvSpPr>
      <dsp:spPr>
        <a:xfrm>
          <a:off x="3602520" y="382193"/>
          <a:ext cx="3785783" cy="3020931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/>
            <a:t>Peraturan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Menteri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Pekerjaan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Umum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Nomor</a:t>
          </a:r>
          <a:r>
            <a:rPr lang="fi-FI" sz="1400" kern="1200" dirty="0" smtClean="0"/>
            <a:t> 08/PRT/M/2011 </a:t>
          </a:r>
          <a:r>
            <a:rPr lang="fi-FI" sz="1400" kern="1200" dirty="0" err="1" smtClean="0"/>
            <a:t>tentang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Pembagian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Subklasifikasi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dan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Subkualifikasi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Usaha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Jasa</a:t>
          </a:r>
          <a:endParaRPr lang="nb-NO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/>
            <a:t>Peraturan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Menteri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Pekerjaan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Umum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Nomor</a:t>
          </a:r>
          <a:r>
            <a:rPr lang="fi-FI" sz="1400" kern="1200" dirty="0" smtClean="0"/>
            <a:t> 04/PRT/M/2011 </a:t>
          </a:r>
          <a:r>
            <a:rPr lang="fi-FI" sz="1400" kern="1200" dirty="0" err="1" smtClean="0"/>
            <a:t>tentang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Pedoman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Persyaratan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Pemberian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Izin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Usaha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Jasa</a:t>
          </a:r>
          <a:r>
            <a:rPr lang="fi-FI" sz="1400" kern="1200" dirty="0" smtClean="0"/>
            <a:t>  </a:t>
          </a:r>
          <a:r>
            <a:rPr lang="fi-FI" sz="1400" kern="1200" dirty="0" err="1" smtClean="0"/>
            <a:t>Konstruksi</a:t>
          </a:r>
          <a:r>
            <a:rPr lang="fi-FI" sz="1400" kern="1200" dirty="0" smtClean="0"/>
            <a:t> </a:t>
          </a:r>
          <a:r>
            <a:rPr lang="fi-FI" sz="1400" kern="1200" dirty="0" err="1" smtClean="0"/>
            <a:t>Nasiona</a:t>
          </a:r>
          <a:endParaRPr lang="nb-NO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Peraturan</a:t>
          </a:r>
          <a:r>
            <a:rPr lang="en-US" sz="1400" kern="1200" dirty="0" smtClean="0"/>
            <a:t> Daerah No. 12 </a:t>
          </a:r>
          <a:r>
            <a:rPr lang="en-US" sz="1400" kern="1200" dirty="0" err="1" smtClean="0"/>
            <a:t>tahun</a:t>
          </a:r>
          <a:r>
            <a:rPr lang="en-US" sz="1400" kern="1200" dirty="0" smtClean="0"/>
            <a:t> 2012 </a:t>
          </a:r>
          <a:r>
            <a:rPr lang="en-US" sz="1400" kern="1200" dirty="0" err="1" smtClean="0"/>
            <a:t>tentang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Ijin</a:t>
          </a:r>
          <a:r>
            <a:rPr lang="en-US" sz="1400" kern="1200" dirty="0" smtClean="0"/>
            <a:t> Usaha </a:t>
          </a:r>
          <a:r>
            <a:rPr lang="en-US" sz="1400" kern="1200" dirty="0" err="1" smtClean="0"/>
            <a:t>Jasa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Kontuksi</a:t>
          </a:r>
          <a:r>
            <a:rPr lang="en-US" sz="1400" kern="1200" dirty="0" smtClean="0"/>
            <a:t>.</a:t>
          </a:r>
          <a:r>
            <a:rPr lang="fi-FI" sz="1400" kern="1200" dirty="0" smtClean="0"/>
            <a:t>l </a:t>
          </a:r>
          <a:endParaRPr lang="nb-NO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nb-NO" sz="1400" kern="1200" dirty="0"/>
        </a:p>
      </dsp:txBody>
      <dsp:txXfrm>
        <a:off x="3602520" y="1029535"/>
        <a:ext cx="3785783" cy="2373589"/>
      </dsp:txXfrm>
    </dsp:sp>
    <dsp:sp modelId="{39EAE5E1-F8B5-9842-9EBF-39341523D60E}">
      <dsp:nvSpPr>
        <dsp:cNvPr id="0" name=""/>
        <dsp:cNvSpPr/>
      </dsp:nvSpPr>
      <dsp:spPr>
        <a:xfrm>
          <a:off x="4745396" y="0"/>
          <a:ext cx="2642907" cy="736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FF0000"/>
              </a:solidFill>
            </a:rPr>
            <a:t>2. </a:t>
          </a:r>
          <a:r>
            <a:rPr lang="en-US" sz="2500" kern="1200" dirty="0" err="1" smtClean="0">
              <a:solidFill>
                <a:srgbClr val="FF0000"/>
              </a:solidFill>
            </a:rPr>
            <a:t>Dasar</a:t>
          </a:r>
          <a:r>
            <a:rPr lang="en-US" sz="2500" kern="1200" dirty="0" smtClean="0">
              <a:solidFill>
                <a:srgbClr val="FF0000"/>
              </a:solidFill>
            </a:rPr>
            <a:t> </a:t>
          </a:r>
          <a:r>
            <a:rPr lang="en-US" sz="2500" kern="1200" dirty="0" err="1" smtClean="0">
              <a:solidFill>
                <a:srgbClr val="FF0000"/>
              </a:solidFill>
            </a:rPr>
            <a:t>Hukum</a:t>
          </a:r>
          <a:endParaRPr lang="en-US" sz="2500" kern="1200" dirty="0">
            <a:solidFill>
              <a:srgbClr val="FF0000"/>
            </a:solidFill>
          </a:endParaRPr>
        </a:p>
      </dsp:txBody>
      <dsp:txXfrm>
        <a:off x="4745396" y="0"/>
        <a:ext cx="2642907" cy="736885"/>
      </dsp:txXfrm>
    </dsp:sp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C04E2C-FC58-4047-B329-4FE52006F7C5}">
      <dsp:nvSpPr>
        <dsp:cNvPr id="0" name=""/>
        <dsp:cNvSpPr/>
      </dsp:nvSpPr>
      <dsp:spPr>
        <a:xfrm>
          <a:off x="3003803" y="2935880"/>
          <a:ext cx="2221992" cy="2221992"/>
        </a:xfrm>
        <a:prstGeom prst="ellipse">
          <a:avLst/>
        </a:prstGeom>
        <a:solidFill>
          <a:srgbClr val="000090"/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smtClean="0">
              <a:solidFill>
                <a:schemeClr val="bg1"/>
              </a:solidFill>
            </a:rPr>
            <a:t>PERSYARATAN PENGAJUAN TANDA DAFTAR TENAGA TEHNIK: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003803" y="2935880"/>
        <a:ext cx="2221992" cy="2221992"/>
      </dsp:txXfrm>
    </dsp:sp>
    <dsp:sp modelId="{52EB0C34-5D15-2044-9CBB-6DBEFD17FDA6}">
      <dsp:nvSpPr>
        <dsp:cNvPr id="0" name=""/>
        <dsp:cNvSpPr/>
      </dsp:nvSpPr>
      <dsp:spPr>
        <a:xfrm rot="11700000">
          <a:off x="1023745" y="3162153"/>
          <a:ext cx="1941832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2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CD6580-1947-6E42-8167-74BE8595AF7C}">
      <dsp:nvSpPr>
        <dsp:cNvPr id="0" name=""/>
        <dsp:cNvSpPr/>
      </dsp:nvSpPr>
      <dsp:spPr>
        <a:xfrm>
          <a:off x="1382" y="2383139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2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200" kern="1200" dirty="0" err="1" smtClean="0"/>
            <a:t>Mengisi</a:t>
          </a:r>
          <a:r>
            <a:rPr lang="nb-NO" sz="2200" kern="1200" dirty="0" smtClean="0"/>
            <a:t> </a:t>
          </a:r>
          <a:r>
            <a:rPr lang="nb-NO" sz="2200" kern="1200" dirty="0" err="1" smtClean="0"/>
            <a:t>formulir</a:t>
          </a:r>
          <a:r>
            <a:rPr lang="nb-NO" sz="2200" kern="1200" dirty="0" smtClean="0"/>
            <a:t> </a:t>
          </a:r>
          <a:r>
            <a:rPr lang="nb-NO" sz="2200" kern="1200" dirty="0" err="1" smtClean="0"/>
            <a:t>permohonan</a:t>
          </a:r>
          <a:r>
            <a:rPr lang="nb-NO" sz="2200" kern="1200" dirty="0" smtClean="0"/>
            <a:t> </a:t>
          </a:r>
          <a:endParaRPr lang="nb-NO" sz="2200" kern="1200" dirty="0"/>
        </a:p>
      </dsp:txBody>
      <dsp:txXfrm>
        <a:off x="1382" y="2383139"/>
        <a:ext cx="2110892" cy="1688713"/>
      </dsp:txXfrm>
    </dsp:sp>
    <dsp:sp modelId="{49723433-96DD-1841-A492-0EF00E78AB48}">
      <dsp:nvSpPr>
        <dsp:cNvPr id="0" name=""/>
        <dsp:cNvSpPr/>
      </dsp:nvSpPr>
      <dsp:spPr>
        <a:xfrm rot="14700000">
          <a:off x="2216266" y="1740962"/>
          <a:ext cx="1941832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2">
              <a:hueOff val="-245742"/>
              <a:satOff val="29557"/>
              <a:lumOff val="3399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D47A23-D59C-9043-9C66-3BE0B8FA3433}">
      <dsp:nvSpPr>
        <dsp:cNvPr id="0" name=""/>
        <dsp:cNvSpPr/>
      </dsp:nvSpPr>
      <dsp:spPr>
        <a:xfrm>
          <a:off x="1721409" y="333290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2">
              <a:hueOff val="-245742"/>
              <a:satOff val="29557"/>
              <a:lumOff val="3399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 dirty="0" smtClean="0"/>
            <a:t>Menyerahkan rekaman SKA atau SKT;</a:t>
          </a:r>
          <a:endParaRPr lang="hu-HU" sz="2200" kern="1200" dirty="0"/>
        </a:p>
      </dsp:txBody>
      <dsp:txXfrm>
        <a:off x="1721409" y="333290"/>
        <a:ext cx="2110892" cy="1688713"/>
      </dsp:txXfrm>
    </dsp:sp>
    <dsp:sp modelId="{9B830D89-531F-9D43-BDD9-44D56C972E7C}">
      <dsp:nvSpPr>
        <dsp:cNvPr id="0" name=""/>
        <dsp:cNvSpPr/>
      </dsp:nvSpPr>
      <dsp:spPr>
        <a:xfrm rot="17700000">
          <a:off x="4071500" y="1740962"/>
          <a:ext cx="1941832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2">
              <a:hueOff val="-491484"/>
              <a:satOff val="59113"/>
              <a:lumOff val="6797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C85ECE-875E-1148-8D66-B3DFED7125F0}">
      <dsp:nvSpPr>
        <dsp:cNvPr id="0" name=""/>
        <dsp:cNvSpPr/>
      </dsp:nvSpPr>
      <dsp:spPr>
        <a:xfrm>
          <a:off x="4397297" y="333290"/>
          <a:ext cx="2110892" cy="1688713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2">
              <a:hueOff val="-491484"/>
              <a:satOff val="59113"/>
              <a:lumOff val="6797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 dirty="0" smtClean="0"/>
            <a:t>Menyerahkan daftar riwayat hidup; </a:t>
          </a:r>
          <a:endParaRPr lang="hu-HU" sz="2200" kern="1200" dirty="0"/>
        </a:p>
      </dsp:txBody>
      <dsp:txXfrm>
        <a:off x="4397297" y="333290"/>
        <a:ext cx="2110892" cy="1688713"/>
      </dsp:txXfrm>
    </dsp:sp>
    <dsp:sp modelId="{EDBA6B82-6A98-5347-8B91-EF940BC919E2}">
      <dsp:nvSpPr>
        <dsp:cNvPr id="0" name=""/>
        <dsp:cNvSpPr/>
      </dsp:nvSpPr>
      <dsp:spPr>
        <a:xfrm rot="20700000">
          <a:off x="5264022" y="3162153"/>
          <a:ext cx="1941832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2">
              <a:hueOff val="-737226"/>
              <a:satOff val="88670"/>
              <a:lumOff val="10196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9603DC-66A9-AA4E-876B-C543707168E6}">
      <dsp:nvSpPr>
        <dsp:cNvPr id="0" name=""/>
        <dsp:cNvSpPr/>
      </dsp:nvSpPr>
      <dsp:spPr>
        <a:xfrm>
          <a:off x="6117325" y="2383139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2">
              <a:hueOff val="-737226"/>
              <a:satOff val="88670"/>
              <a:lumOff val="10196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 dirty="0" smtClean="0"/>
            <a:t>Menyerahkan rekaman KTP</a:t>
          </a:r>
          <a:endParaRPr lang="hu-HU" sz="2200" kern="1200" dirty="0"/>
        </a:p>
      </dsp:txBody>
      <dsp:txXfrm>
        <a:off x="6117325" y="2383139"/>
        <a:ext cx="2110892" cy="1688713"/>
      </dsp:txXfrm>
    </dsp:sp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51155D-FC37-A446-A604-A97161D07DE5}">
      <dsp:nvSpPr>
        <dsp:cNvPr id="0" name=""/>
        <dsp:cNvSpPr/>
      </dsp:nvSpPr>
      <dsp:spPr>
        <a:xfrm>
          <a:off x="0" y="62626"/>
          <a:ext cx="7024744" cy="863459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8.IZIN GALIAN UTILITAS – 15 HK </a:t>
          </a:r>
          <a:endParaRPr lang="en-US" sz="3600" kern="1200" dirty="0"/>
        </a:p>
      </dsp:txBody>
      <dsp:txXfrm>
        <a:off x="0" y="62626"/>
        <a:ext cx="7024744" cy="86345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74D8650-304B-0F4A-ABDE-5958332C2E0C}">
      <dsp:nvSpPr>
        <dsp:cNvPr id="0" name=""/>
        <dsp:cNvSpPr/>
      </dsp:nvSpPr>
      <dsp:spPr>
        <a:xfrm rot="16200000">
          <a:off x="459439" y="-478685"/>
          <a:ext cx="2764120" cy="3683000"/>
        </a:xfrm>
        <a:prstGeom prst="round1Rect">
          <a:avLst/>
        </a:prstGeom>
        <a:solidFill>
          <a:srgbClr val="3366FF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IP </a:t>
          </a:r>
          <a:r>
            <a:rPr lang="en-US" sz="1000" kern="1200" dirty="0" err="1" smtClean="0"/>
            <a:t>adalah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Izin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yg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diberikan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kepada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suatu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kegiatan</a:t>
          </a:r>
          <a:r>
            <a:rPr lang="en-US" sz="1000" kern="1200" dirty="0" smtClean="0"/>
            <a:t> yang </a:t>
          </a:r>
          <a:r>
            <a:rPr lang="en-US" sz="1000" kern="1200" dirty="0" err="1" smtClean="0"/>
            <a:t>diperkenankan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untuk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beroperasi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dengan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luasan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di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atas</a:t>
          </a:r>
          <a:r>
            <a:rPr lang="en-US" sz="1000" kern="1200" dirty="0" smtClean="0"/>
            <a:t> 10.000 </a:t>
          </a:r>
          <a:r>
            <a:rPr lang="en-US" sz="1000" kern="1200" dirty="0" err="1" smtClean="0"/>
            <a:t>dengan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tujuan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untuk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menjamin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bahwa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pemanfaatan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tanah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tersebut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sesuai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peruntukan</a:t>
          </a:r>
          <a:r>
            <a:rPr lang="en-US" sz="1000" kern="1200" dirty="0" smtClean="0"/>
            <a:t> yang </a:t>
          </a:r>
          <a:r>
            <a:rPr lang="en-US" sz="1000" kern="1200" dirty="0" err="1" smtClean="0"/>
            <a:t>ditetapkan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dalam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rencana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tata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ruang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IL </a:t>
          </a:r>
          <a:r>
            <a:rPr lang="en-US" sz="1000" kern="1200" dirty="0" err="1" smtClean="0"/>
            <a:t>adalah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izin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peruntukan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penggunaan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tanah</a:t>
          </a:r>
          <a:r>
            <a:rPr lang="en-US" sz="1000" kern="1200" dirty="0" smtClean="0"/>
            <a:t> yang </a:t>
          </a:r>
          <a:r>
            <a:rPr lang="en-US" sz="1000" kern="1200" dirty="0" err="1" smtClean="0"/>
            <a:t>wajib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dimiliki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perusahaan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untuk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memperoleh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tanah</a:t>
          </a:r>
          <a:r>
            <a:rPr lang="en-US" sz="1000" kern="1200" dirty="0" smtClean="0"/>
            <a:t> yang </a:t>
          </a:r>
          <a:r>
            <a:rPr lang="en-US" sz="1000" kern="1200" dirty="0" err="1" smtClean="0"/>
            <a:t>diperlukan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dalam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rangka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penanaman</a:t>
          </a:r>
          <a:r>
            <a:rPr lang="en-US" sz="1000" kern="1200" dirty="0" smtClean="0"/>
            <a:t> modal </a:t>
          </a:r>
          <a:r>
            <a:rPr lang="en-US" sz="1000" kern="1200" dirty="0" err="1" smtClean="0"/>
            <a:t>dengan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luasan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diatas</a:t>
          </a:r>
          <a:r>
            <a:rPr lang="en-US" sz="1000" kern="1200" dirty="0" smtClean="0"/>
            <a:t> 10.000 m2 (1 </a:t>
          </a:r>
          <a:r>
            <a:rPr lang="en-US" sz="1000" kern="1200" dirty="0" err="1" smtClean="0"/>
            <a:t>hektar</a:t>
          </a:r>
          <a:r>
            <a:rPr lang="en-US" sz="1000" kern="1200" dirty="0" smtClean="0"/>
            <a:t>) </a:t>
          </a:r>
          <a:endParaRPr lang="en-US" sz="1000" kern="1200" dirty="0"/>
        </a:p>
      </dsp:txBody>
      <dsp:txXfrm rot="16200000">
        <a:off x="804954" y="-824200"/>
        <a:ext cx="2073090" cy="3683000"/>
      </dsp:txXfrm>
    </dsp:sp>
    <dsp:sp modelId="{F31E91F6-A858-5E4B-BD6E-38D78346CAA6}">
      <dsp:nvSpPr>
        <dsp:cNvPr id="0" name=""/>
        <dsp:cNvSpPr/>
      </dsp:nvSpPr>
      <dsp:spPr>
        <a:xfrm>
          <a:off x="3683000" y="-6"/>
          <a:ext cx="3683000" cy="2764120"/>
        </a:xfrm>
        <a:prstGeom prst="round1Rect">
          <a:avLst/>
        </a:prstGeom>
        <a:gradFill rotWithShape="0">
          <a:gsLst>
            <a:gs pos="0">
              <a:schemeClr val="accent3">
                <a:hueOff val="817465"/>
                <a:satOff val="-27042"/>
                <a:lumOff val="-392"/>
                <a:alphaOff val="0"/>
              </a:schemeClr>
            </a:gs>
            <a:gs pos="100000">
              <a:schemeClr val="accent3">
                <a:hueOff val="817465"/>
                <a:satOff val="-27042"/>
                <a:lumOff val="-392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000" kern="1200" dirty="0" smtClean="0"/>
            <a:t>Waktu untuk Proses Perijinan adalah 18 hari kerja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setelah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pembahasan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dokumen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dinyatakan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lengkap</a:t>
          </a:r>
          <a:endParaRPr lang="en-US" sz="1000" kern="1200" dirty="0"/>
        </a:p>
      </dsp:txBody>
      <dsp:txXfrm>
        <a:off x="3683000" y="-6"/>
        <a:ext cx="3683000" cy="2073090"/>
      </dsp:txXfrm>
    </dsp:sp>
    <dsp:sp modelId="{F1FFE7AB-509A-6641-92D4-A7C4E23B1321}">
      <dsp:nvSpPr>
        <dsp:cNvPr id="0" name=""/>
        <dsp:cNvSpPr/>
      </dsp:nvSpPr>
      <dsp:spPr>
        <a:xfrm rot="10800000">
          <a:off x="0" y="2706384"/>
          <a:ext cx="3683000" cy="2841100"/>
        </a:xfrm>
        <a:prstGeom prst="round1Rect">
          <a:avLst/>
        </a:prstGeom>
        <a:gradFill rotWithShape="0">
          <a:gsLst>
            <a:gs pos="0">
              <a:schemeClr val="accent3">
                <a:hueOff val="1634930"/>
                <a:satOff val="-54083"/>
                <a:lumOff val="-784"/>
                <a:alphaOff val="0"/>
              </a:schemeClr>
            </a:gs>
            <a:gs pos="100000">
              <a:schemeClr val="accent3">
                <a:hueOff val="1634930"/>
                <a:satOff val="-54083"/>
                <a:lumOff val="-784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Apabila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dalam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kurun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waktu</a:t>
          </a:r>
          <a:r>
            <a:rPr lang="en-US" sz="1000" kern="1200" dirty="0" smtClean="0"/>
            <a:t> 1 (</a:t>
          </a:r>
          <a:r>
            <a:rPr lang="en-US" sz="1000" kern="1200" dirty="0" err="1" smtClean="0"/>
            <a:t>satu</a:t>
          </a:r>
          <a:r>
            <a:rPr lang="en-US" sz="1000" kern="1200" dirty="0" smtClean="0"/>
            <a:t>) </a:t>
          </a:r>
          <a:r>
            <a:rPr lang="en-US" sz="1000" kern="1200" dirty="0" err="1" smtClean="0"/>
            <a:t>tahun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sejak</a:t>
          </a:r>
          <a:r>
            <a:rPr lang="en-US" sz="1000" kern="1200" dirty="0" smtClean="0"/>
            <a:t> IP </a:t>
          </a:r>
          <a:r>
            <a:rPr lang="en-US" sz="1000" kern="1200" dirty="0" err="1" smtClean="0"/>
            <a:t>sebagaimana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dimaksud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pada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ayat</a:t>
          </a:r>
          <a:r>
            <a:rPr lang="en-US" sz="1000" kern="1200" dirty="0" smtClean="0"/>
            <a:t> (1) </a:t>
          </a:r>
          <a:r>
            <a:rPr lang="en-US" sz="1000" kern="1200" dirty="0" err="1" smtClean="0"/>
            <a:t>ditetapkan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belum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memproses</a:t>
          </a:r>
          <a:r>
            <a:rPr lang="en-US" sz="1000" kern="1200" dirty="0" smtClean="0"/>
            <a:t> IL, </a:t>
          </a:r>
          <a:r>
            <a:rPr lang="en-US" sz="1000" kern="1200" dirty="0" err="1" smtClean="0"/>
            <a:t>maka</a:t>
          </a:r>
          <a:r>
            <a:rPr lang="en-US" sz="1000" kern="1200" dirty="0" smtClean="0"/>
            <a:t> IP </a:t>
          </a:r>
          <a:r>
            <a:rPr lang="en-US" sz="1000" kern="1200" dirty="0" err="1" smtClean="0"/>
            <a:t>tersebut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menjadi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tidak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berlaku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000" kern="1200" dirty="0" smtClean="0"/>
            <a:t>Masa Berlaku </a:t>
          </a:r>
          <a:r>
            <a:rPr lang="en-US" sz="1000" kern="1200" dirty="0" smtClean="0"/>
            <a:t>IL</a:t>
          </a:r>
          <a:r>
            <a:rPr lang="tr-TR" sz="1000" kern="1200" dirty="0" smtClean="0"/>
            <a:t> 1 tahun dan dapat diperpanjang dengan syarat ketentuan tertentu diantara minimal lahan yang telah dikuasai 50%.</a:t>
          </a:r>
          <a:endParaRPr lang="en-US" sz="1000" kern="1200" dirty="0"/>
        </a:p>
      </dsp:txBody>
      <dsp:txXfrm rot="10800000">
        <a:off x="0" y="3416659"/>
        <a:ext cx="3683000" cy="2130825"/>
      </dsp:txXfrm>
    </dsp:sp>
    <dsp:sp modelId="{6CE223ED-5681-3F47-B8B4-389A7FB63D74}">
      <dsp:nvSpPr>
        <dsp:cNvPr id="0" name=""/>
        <dsp:cNvSpPr/>
      </dsp:nvSpPr>
      <dsp:spPr>
        <a:xfrm rot="5400000">
          <a:off x="4142439" y="2285434"/>
          <a:ext cx="2764120" cy="3683000"/>
        </a:xfrm>
        <a:prstGeom prst="round1Rect">
          <a:avLst/>
        </a:prstGeom>
        <a:solidFill>
          <a:srgbClr val="800000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1. </a:t>
          </a:r>
          <a:r>
            <a:rPr lang="en-GB" sz="1000" kern="1200" dirty="0" err="1" smtClean="0"/>
            <a:t>Peraturan</a:t>
          </a:r>
          <a:r>
            <a:rPr lang="en-GB" sz="1000" kern="1200" dirty="0" smtClean="0"/>
            <a:t> </a:t>
          </a:r>
          <a:r>
            <a:rPr lang="en-GB" sz="1000" kern="1200" dirty="0" err="1" smtClean="0"/>
            <a:t>Menteri</a:t>
          </a:r>
          <a:r>
            <a:rPr lang="en-GB" sz="1000" kern="1200" dirty="0" smtClean="0"/>
            <a:t> </a:t>
          </a:r>
          <a:r>
            <a:rPr lang="en-GB" sz="1000" kern="1200" dirty="0" err="1" smtClean="0"/>
            <a:t>Agraria</a:t>
          </a:r>
          <a:r>
            <a:rPr lang="en-GB" sz="1000" kern="1200" dirty="0" smtClean="0"/>
            <a:t> </a:t>
          </a:r>
          <a:r>
            <a:rPr lang="en-GB" sz="1000" kern="1200" dirty="0" err="1" smtClean="0"/>
            <a:t>dan</a:t>
          </a:r>
          <a:r>
            <a:rPr lang="en-GB" sz="1000" kern="1200" dirty="0" smtClean="0"/>
            <a:t> Tata </a:t>
          </a:r>
          <a:r>
            <a:rPr lang="en-GB" sz="1000" kern="1200" dirty="0" err="1" smtClean="0"/>
            <a:t>Ruang</a:t>
          </a:r>
          <a:r>
            <a:rPr lang="en-GB" sz="1000" kern="1200" dirty="0" smtClean="0"/>
            <a:t>/</a:t>
          </a:r>
          <a:r>
            <a:rPr lang="en-GB" sz="1000" kern="1200" dirty="0" err="1" smtClean="0"/>
            <a:t>Kepala</a:t>
          </a:r>
          <a:r>
            <a:rPr lang="en-GB" sz="1000" kern="1200" dirty="0" smtClean="0"/>
            <a:t> </a:t>
          </a:r>
          <a:r>
            <a:rPr lang="en-GB" sz="1000" kern="1200" dirty="0" err="1" smtClean="0"/>
            <a:t>Badan</a:t>
          </a:r>
          <a:r>
            <a:rPr lang="en-GB" sz="1000" kern="1200" dirty="0" smtClean="0"/>
            <a:t> </a:t>
          </a:r>
          <a:r>
            <a:rPr lang="en-GB" sz="1000" kern="1200" dirty="0" err="1" smtClean="0"/>
            <a:t>Pertanahan</a:t>
          </a:r>
          <a:r>
            <a:rPr lang="en-GB" sz="1000" kern="1200" dirty="0" smtClean="0"/>
            <a:t> </a:t>
          </a:r>
          <a:r>
            <a:rPr lang="en-GB" sz="1000" kern="1200" dirty="0" err="1" smtClean="0"/>
            <a:t>Nasional</a:t>
          </a:r>
          <a:r>
            <a:rPr lang="en-GB" sz="1000" kern="1200" dirty="0" smtClean="0"/>
            <a:t> </a:t>
          </a:r>
          <a:r>
            <a:rPr lang="en-GB" sz="1000" kern="1200" dirty="0" err="1" smtClean="0"/>
            <a:t>Nomor</a:t>
          </a:r>
          <a:r>
            <a:rPr lang="en-GB" sz="1000" kern="1200" dirty="0" smtClean="0"/>
            <a:t> 5 </a:t>
          </a:r>
          <a:r>
            <a:rPr lang="en-GB" sz="1000" kern="1200" dirty="0" err="1" smtClean="0"/>
            <a:t>Tahun</a:t>
          </a:r>
          <a:r>
            <a:rPr lang="en-GB" sz="1000" kern="1200" dirty="0" smtClean="0"/>
            <a:t> 2015 </a:t>
          </a:r>
          <a:r>
            <a:rPr lang="en-GB" sz="1000" kern="1200" dirty="0" err="1" smtClean="0"/>
            <a:t>tentang</a:t>
          </a:r>
          <a:r>
            <a:rPr lang="en-GB" sz="1000" kern="1200" dirty="0" smtClean="0"/>
            <a:t> </a:t>
          </a:r>
          <a:r>
            <a:rPr lang="en-GB" sz="1000" kern="1200" dirty="0" err="1" smtClean="0"/>
            <a:t>Izin</a:t>
          </a:r>
          <a:r>
            <a:rPr lang="en-GB" sz="1000" kern="1200" dirty="0" smtClean="0"/>
            <a:t> </a:t>
          </a:r>
          <a:r>
            <a:rPr lang="en-GB" sz="1000" kern="1200" dirty="0" err="1" smtClean="0"/>
            <a:t>Lokasi</a:t>
          </a: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2. </a:t>
          </a:r>
          <a:r>
            <a:rPr lang="tr-TR" sz="1000" kern="1200" dirty="0" smtClean="0"/>
            <a:t>Peraturan Walikota Bogor Nomor 28 tahun 2011 tentang Izin Pemanfaatan Ruang</a:t>
          </a: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3. </a:t>
          </a:r>
          <a:r>
            <a:rPr lang="tr-TR" sz="1000" kern="1200" dirty="0" smtClean="0"/>
            <a:t>Peraturan Walikota Bo</a:t>
          </a:r>
          <a:r>
            <a:rPr lang="en-US" sz="1000" kern="1200" dirty="0" smtClean="0"/>
            <a:t>g</a:t>
          </a:r>
          <a:r>
            <a:rPr lang="tr-TR" sz="1000" kern="1200" dirty="0" smtClean="0"/>
            <a:t>or nomor 75 tahun 2012 tentang Perubahan atas Peraturan Walikota Bogor nomor 28 tahun 2011 tentang Izin Pemanfaatan Ruang </a:t>
          </a:r>
          <a:endParaRPr lang="en-US" sz="1000" kern="1200" dirty="0"/>
        </a:p>
      </dsp:txBody>
      <dsp:txXfrm rot="5400000">
        <a:off x="4487954" y="2630949"/>
        <a:ext cx="2073090" cy="3683000"/>
      </dsp:txXfrm>
    </dsp:sp>
    <dsp:sp modelId="{B4240701-94F4-CC49-A56D-FF8C799391CE}">
      <dsp:nvSpPr>
        <dsp:cNvPr id="0" name=""/>
        <dsp:cNvSpPr/>
      </dsp:nvSpPr>
      <dsp:spPr>
        <a:xfrm>
          <a:off x="1456460" y="2073090"/>
          <a:ext cx="4453078" cy="138206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Izin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Prinsip</a:t>
          </a:r>
          <a:r>
            <a:rPr lang="en-US" sz="2800" kern="1200" dirty="0" smtClean="0"/>
            <a:t> (IP)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IzinLokasi</a:t>
          </a:r>
          <a:r>
            <a:rPr lang="en-US" sz="2800" kern="1200" dirty="0" smtClean="0"/>
            <a:t> (IL)</a:t>
          </a:r>
          <a:endParaRPr lang="en-US" sz="2800" kern="1200" dirty="0"/>
        </a:p>
      </dsp:txBody>
      <dsp:txXfrm>
        <a:off x="1456460" y="2073090"/>
        <a:ext cx="4453078" cy="1382060"/>
      </dsp:txXfrm>
    </dsp:sp>
  </dsp:spTree>
</dsp:drawing>
</file>

<file path=ppt/diagrams/drawing3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6AB0D7-B46D-684F-B693-E829A46ADA05}">
      <dsp:nvSpPr>
        <dsp:cNvPr id="0" name=""/>
        <dsp:cNvSpPr/>
      </dsp:nvSpPr>
      <dsp:spPr>
        <a:xfrm rot="16200000">
          <a:off x="329346" y="631755"/>
          <a:ext cx="3027110" cy="3445485"/>
        </a:xfrm>
        <a:prstGeom prst="round2SameRect">
          <a:avLst>
            <a:gd name="adj1" fmla="val 16670"/>
            <a:gd name="adj2" fmla="val 0"/>
          </a:avLst>
        </a:prstGeom>
        <a:solidFill>
          <a:srgbClr val="3366FF"/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76200" tIns="127000" rIns="114300" bIns="1270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1.  </a:t>
          </a:r>
          <a:r>
            <a:rPr lang="en-US" sz="2000" kern="1200" dirty="0" err="1" smtClean="0"/>
            <a:t>Definisi</a:t>
          </a:r>
          <a:r>
            <a:rPr lang="en-US" sz="2000" kern="1200" dirty="0" smtClean="0"/>
            <a:t>:</a:t>
          </a:r>
          <a:endParaRPr lang="en-US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err="1" smtClean="0"/>
            <a:t>Izin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yang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diberikan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untuk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Persetujuan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pemanfaatan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ruang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manfaat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jalan</a:t>
          </a:r>
          <a:r>
            <a:rPr lang="tr-TR" sz="1600" kern="1200" dirty="0" smtClean="0"/>
            <a:t> dan </a:t>
          </a:r>
          <a:r>
            <a:rPr lang="tr-TR" sz="1600" kern="1200" dirty="0" err="1" smtClean="0"/>
            <a:t>ruang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milik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jalan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untuk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penempatan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Utilitas</a:t>
          </a:r>
          <a:r>
            <a:rPr lang="tr-TR" sz="1600" kern="1200" dirty="0" smtClean="0"/>
            <a:t>, </a:t>
          </a:r>
          <a:r>
            <a:rPr lang="tr-TR" sz="1600" kern="1200" dirty="0" err="1" smtClean="0"/>
            <a:t>meliputi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listrik</a:t>
          </a:r>
          <a:r>
            <a:rPr lang="tr-TR" sz="1600" kern="1200" dirty="0" smtClean="0"/>
            <a:t>, </a:t>
          </a:r>
          <a:r>
            <a:rPr lang="tr-TR" sz="1600" kern="1200" dirty="0" err="1" smtClean="0"/>
            <a:t>telekomunikasi</a:t>
          </a:r>
          <a:r>
            <a:rPr lang="tr-TR" sz="1600" kern="1200" dirty="0" smtClean="0"/>
            <a:t>, </a:t>
          </a:r>
          <a:r>
            <a:rPr lang="tr-TR" sz="1600" kern="1200" dirty="0" err="1" smtClean="0"/>
            <a:t>informasi</a:t>
          </a:r>
          <a:r>
            <a:rPr lang="tr-TR" sz="1600" kern="1200" dirty="0" smtClean="0"/>
            <a:t>, </a:t>
          </a:r>
          <a:r>
            <a:rPr lang="tr-TR" sz="1600" kern="1200" dirty="0" err="1" smtClean="0"/>
            <a:t>air</a:t>
          </a:r>
          <a:r>
            <a:rPr lang="tr-TR" sz="1600" kern="1200" dirty="0" smtClean="0"/>
            <a:t>, </a:t>
          </a:r>
          <a:r>
            <a:rPr lang="tr-TR" sz="1600" kern="1200" dirty="0" err="1" smtClean="0"/>
            <a:t>minyak</a:t>
          </a:r>
          <a:r>
            <a:rPr lang="tr-TR" sz="1600" kern="1200" dirty="0" smtClean="0"/>
            <a:t>, </a:t>
          </a:r>
          <a:r>
            <a:rPr lang="tr-TR" sz="1600" kern="1200" dirty="0" err="1" smtClean="0"/>
            <a:t>gas</a:t>
          </a:r>
          <a:r>
            <a:rPr lang="tr-TR" sz="1600" kern="1200" dirty="0" smtClean="0"/>
            <a:t> dan bahan bakar </a:t>
          </a:r>
          <a:r>
            <a:rPr lang="tr-TR" sz="1600" kern="1200" dirty="0" err="1" smtClean="0"/>
            <a:t>lainnya</a:t>
          </a:r>
          <a:r>
            <a:rPr lang="tr-TR" sz="1600" kern="1200" dirty="0" smtClean="0"/>
            <a:t>, </a:t>
          </a:r>
          <a:r>
            <a:rPr lang="tr-TR" sz="1600" kern="1200" dirty="0" err="1" smtClean="0"/>
            <a:t>sanitasi</a:t>
          </a:r>
          <a:r>
            <a:rPr lang="tr-TR" sz="1600" kern="1200" dirty="0" smtClean="0"/>
            <a:t> dan </a:t>
          </a:r>
          <a:r>
            <a:rPr lang="tr-TR" sz="1600" kern="1200" dirty="0" err="1" smtClean="0"/>
            <a:t>sejenisnya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untuk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kepentingan</a:t>
          </a:r>
          <a:r>
            <a:rPr lang="tr-TR" sz="1600" kern="1200" dirty="0" smtClean="0"/>
            <a:t> umum.</a:t>
          </a:r>
          <a:endParaRPr lang="tr-TR" sz="1600" kern="1200" dirty="0"/>
        </a:p>
      </dsp:txBody>
      <dsp:txXfrm rot="16200000">
        <a:off x="329346" y="631755"/>
        <a:ext cx="3027110" cy="3445485"/>
      </dsp:txXfrm>
    </dsp:sp>
    <dsp:sp modelId="{FDAD1131-A049-C046-AD30-C02A16592468}">
      <dsp:nvSpPr>
        <dsp:cNvPr id="0" name=""/>
        <dsp:cNvSpPr/>
      </dsp:nvSpPr>
      <dsp:spPr>
        <a:xfrm rot="5400000">
          <a:off x="3957430" y="598438"/>
          <a:ext cx="3027110" cy="3512118"/>
        </a:xfrm>
        <a:prstGeom prst="round2SameRect">
          <a:avLst>
            <a:gd name="adj1" fmla="val 16670"/>
            <a:gd name="adj2" fmla="val 0"/>
          </a:avLst>
        </a:prstGeom>
        <a:solidFill>
          <a:srgbClr val="008000"/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20015" tIns="133350" rIns="80010" bIns="13335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2.  Dasar Hukum: </a:t>
          </a:r>
          <a:endParaRPr lang="de-DE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err="1" smtClean="0"/>
            <a:t>Peraturan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Walikota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Bogor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Nomor</a:t>
          </a:r>
          <a:r>
            <a:rPr lang="tr-TR" sz="1600" kern="1200" dirty="0" smtClean="0"/>
            <a:t> 29 </a:t>
          </a:r>
          <a:r>
            <a:rPr lang="tr-TR" sz="1600" kern="1200" dirty="0" err="1" smtClean="0"/>
            <a:t>Tahun</a:t>
          </a:r>
          <a:r>
            <a:rPr lang="tr-TR" sz="1600" kern="1200" dirty="0" smtClean="0"/>
            <a:t> 2011 </a:t>
          </a:r>
          <a:r>
            <a:rPr lang="tr-TR" sz="1600" kern="1200" dirty="0" err="1" smtClean="0"/>
            <a:t>tentang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Pelimpahan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Kewenangan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Penandatangan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Pelayanan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Perijinan</a:t>
          </a:r>
          <a:r>
            <a:rPr lang="tr-TR" sz="1600" kern="1200" dirty="0" smtClean="0"/>
            <a:t> dan </a:t>
          </a:r>
          <a:r>
            <a:rPr lang="tr-TR" sz="1600" kern="1200" dirty="0" err="1" smtClean="0"/>
            <a:t>Non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Perijinan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di</a:t>
          </a:r>
          <a:r>
            <a:rPr lang="tr-TR" sz="1600" kern="1200" dirty="0" smtClean="0"/>
            <a:t> Kota </a:t>
          </a:r>
          <a:r>
            <a:rPr lang="tr-TR" sz="1600" kern="1200" dirty="0" err="1" smtClean="0"/>
            <a:t>Bogor</a:t>
          </a:r>
          <a:r>
            <a:rPr lang="tr-TR" sz="1600" kern="1200" dirty="0" smtClean="0"/>
            <a:t> </a:t>
          </a:r>
          <a:endParaRPr lang="tr-TR" sz="1600" kern="1200" dirty="0"/>
        </a:p>
      </dsp:txBody>
      <dsp:txXfrm rot="5400000">
        <a:off x="3957430" y="598438"/>
        <a:ext cx="3027110" cy="3512118"/>
      </dsp:txXfrm>
    </dsp:sp>
    <dsp:sp modelId="{6989391C-72ED-F04A-9AAA-B21F690453E5}">
      <dsp:nvSpPr>
        <dsp:cNvPr id="0" name=""/>
        <dsp:cNvSpPr/>
      </dsp:nvSpPr>
      <dsp:spPr>
        <a:xfrm>
          <a:off x="2725358" y="0"/>
          <a:ext cx="1933885" cy="193379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3ABA7C-A4E9-084E-BE24-503D31D11042}">
      <dsp:nvSpPr>
        <dsp:cNvPr id="0" name=""/>
        <dsp:cNvSpPr/>
      </dsp:nvSpPr>
      <dsp:spPr>
        <a:xfrm rot="10800000">
          <a:off x="2813543" y="2774733"/>
          <a:ext cx="1933885" cy="193379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B6DED6-CCAA-E047-BD99-9F9E8A269751}">
      <dsp:nvSpPr>
        <dsp:cNvPr id="0" name=""/>
        <dsp:cNvSpPr/>
      </dsp:nvSpPr>
      <dsp:spPr>
        <a:xfrm>
          <a:off x="0" y="644"/>
          <a:ext cx="5148527" cy="671580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800" kern="1200" smtClean="0"/>
            <a:t>Mekanisme Izin Galian</a:t>
          </a:r>
          <a:endParaRPr lang="nb-NO" sz="2800" kern="1200"/>
        </a:p>
      </dsp:txBody>
      <dsp:txXfrm>
        <a:off x="0" y="644"/>
        <a:ext cx="5148527" cy="671580"/>
      </dsp:txXfrm>
    </dsp:sp>
  </dsp:spTree>
</dsp:drawing>
</file>

<file path=ppt/diagrams/drawing3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7DF778-B4D9-6E46-A297-DEE2F2AD4202}">
      <dsp:nvSpPr>
        <dsp:cNvPr id="0" name=""/>
        <dsp:cNvSpPr/>
      </dsp:nvSpPr>
      <dsp:spPr>
        <a:xfrm>
          <a:off x="1464469" y="-98702"/>
          <a:ext cx="4424085" cy="4424085"/>
        </a:xfrm>
        <a:prstGeom prst="circularArrow">
          <a:avLst>
            <a:gd name="adj1" fmla="val 4668"/>
            <a:gd name="adj2" fmla="val 272909"/>
            <a:gd name="adj3" fmla="val 12929479"/>
            <a:gd name="adj4" fmla="val 17964305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CA6720-2028-1C47-A4CE-EBE18FDB25FF}">
      <dsp:nvSpPr>
        <dsp:cNvPr id="0" name=""/>
        <dsp:cNvSpPr/>
      </dsp:nvSpPr>
      <dsp:spPr>
        <a:xfrm>
          <a:off x="2240374" y="1085"/>
          <a:ext cx="2872274" cy="1436137"/>
        </a:xfrm>
        <a:prstGeom prst="roundRect">
          <a:avLst/>
        </a:prstGeom>
        <a:solidFill>
          <a:srgbClr val="3366FF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err="1" smtClean="0"/>
            <a:t>Permohonan</a:t>
          </a:r>
          <a:r>
            <a:rPr lang="tr-TR" sz="2000" kern="1200" dirty="0" smtClean="0"/>
            <a:t> </a:t>
          </a:r>
          <a:r>
            <a:rPr lang="tr-TR" sz="2000" kern="1200" dirty="0" err="1" smtClean="0"/>
            <a:t>dilengkapi</a:t>
          </a:r>
          <a:r>
            <a:rPr lang="tr-TR" sz="2000" kern="1200" dirty="0" smtClean="0"/>
            <a:t> </a:t>
          </a:r>
          <a:r>
            <a:rPr lang="tr-TR" sz="2000" kern="1200" dirty="0" err="1" smtClean="0"/>
            <a:t>dengan</a:t>
          </a:r>
          <a:r>
            <a:rPr lang="tr-TR" sz="2000" kern="1200" dirty="0" smtClean="0"/>
            <a:t> </a:t>
          </a:r>
          <a:r>
            <a:rPr lang="tr-TR" sz="2000" kern="1200" dirty="0" err="1" smtClean="0"/>
            <a:t>persyaratan</a:t>
          </a:r>
          <a:r>
            <a:rPr lang="tr-TR" sz="2000" kern="1200" dirty="0" smtClean="0"/>
            <a:t> </a:t>
          </a:r>
          <a:r>
            <a:rPr lang="tr-TR" sz="2000" kern="1200" dirty="0" err="1" smtClean="0"/>
            <a:t>teknis</a:t>
          </a:r>
          <a:r>
            <a:rPr lang="tr-TR" sz="2000" kern="1200" dirty="0" smtClean="0"/>
            <a:t> dan </a:t>
          </a:r>
          <a:r>
            <a:rPr lang="tr-TR" sz="2000" kern="1200" dirty="0" err="1" smtClean="0"/>
            <a:t>administrasi</a:t>
          </a:r>
          <a:r>
            <a:rPr lang="tr-TR" sz="2000" kern="1200" dirty="0" smtClean="0"/>
            <a:t> </a:t>
          </a:r>
          <a:endParaRPr lang="tr-TR" sz="2000" kern="1200" dirty="0"/>
        </a:p>
      </dsp:txBody>
      <dsp:txXfrm>
        <a:off x="2240374" y="1085"/>
        <a:ext cx="2872274" cy="1436137"/>
      </dsp:txXfrm>
    </dsp:sp>
    <dsp:sp modelId="{6F7B36DD-99EC-964F-B619-729C18AB6C88}">
      <dsp:nvSpPr>
        <dsp:cNvPr id="0" name=""/>
        <dsp:cNvSpPr/>
      </dsp:nvSpPr>
      <dsp:spPr>
        <a:xfrm>
          <a:off x="3828914" y="1589625"/>
          <a:ext cx="2872274" cy="1436137"/>
        </a:xfrm>
        <a:prstGeom prst="roundRect">
          <a:avLst/>
        </a:prstGeom>
        <a:solidFill>
          <a:srgbClr val="800000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err="1" smtClean="0"/>
            <a:t>Pembahasan</a:t>
          </a:r>
          <a:r>
            <a:rPr lang="tr-TR" sz="2000" kern="1200" dirty="0" smtClean="0"/>
            <a:t> dan </a:t>
          </a:r>
          <a:r>
            <a:rPr lang="tr-TR" sz="2000" kern="1200" dirty="0" err="1" smtClean="0"/>
            <a:t>survey</a:t>
          </a:r>
          <a:r>
            <a:rPr lang="tr-TR" sz="2000" kern="1200" dirty="0" smtClean="0"/>
            <a:t> </a:t>
          </a:r>
          <a:r>
            <a:rPr lang="tr-TR" sz="2000" kern="1200" dirty="0" err="1" smtClean="0"/>
            <a:t>lokasi</a:t>
          </a:r>
          <a:r>
            <a:rPr lang="tr-TR" sz="2000" kern="1200" dirty="0" smtClean="0"/>
            <a:t> </a:t>
          </a:r>
          <a:r>
            <a:rPr lang="tr-TR" sz="2000" kern="1200" dirty="0" err="1" smtClean="0"/>
            <a:t>dengan</a:t>
          </a:r>
          <a:r>
            <a:rPr lang="tr-TR" sz="2000" kern="1200" dirty="0" smtClean="0"/>
            <a:t> SKPD </a:t>
          </a:r>
          <a:r>
            <a:rPr lang="tr-TR" sz="2000" kern="1200" dirty="0" err="1" smtClean="0"/>
            <a:t>terkait</a:t>
          </a:r>
          <a:r>
            <a:rPr lang="tr-TR" sz="2000" kern="1200" dirty="0" smtClean="0"/>
            <a:t> </a:t>
          </a:r>
          <a:endParaRPr lang="tr-TR" sz="2000" kern="1200" dirty="0"/>
        </a:p>
      </dsp:txBody>
      <dsp:txXfrm>
        <a:off x="3828914" y="1589625"/>
        <a:ext cx="2872274" cy="1436137"/>
      </dsp:txXfrm>
    </dsp:sp>
    <dsp:sp modelId="{9014894D-2892-BE48-8C8E-125854FA57CA}">
      <dsp:nvSpPr>
        <dsp:cNvPr id="0" name=""/>
        <dsp:cNvSpPr/>
      </dsp:nvSpPr>
      <dsp:spPr>
        <a:xfrm>
          <a:off x="2240374" y="3178166"/>
          <a:ext cx="2872274" cy="1436137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Saran</a:t>
          </a:r>
          <a:r>
            <a:rPr lang="nl-NL" sz="2000" kern="1200" dirty="0" smtClean="0"/>
            <a:t>  </a:t>
          </a:r>
          <a:r>
            <a:rPr lang="nl-NL" sz="2000" kern="1200" dirty="0" err="1" smtClean="0"/>
            <a:t>Teknis</a:t>
          </a:r>
          <a:r>
            <a:rPr lang="nl-NL" sz="2000" kern="1200" dirty="0" smtClean="0"/>
            <a:t> </a:t>
          </a:r>
          <a:r>
            <a:rPr lang="nl-NL" sz="2000" kern="1200" dirty="0" err="1" smtClean="0"/>
            <a:t>dari</a:t>
          </a:r>
          <a:r>
            <a:rPr lang="nl-NL" sz="2000" kern="1200" dirty="0" smtClean="0"/>
            <a:t> SKPD </a:t>
          </a:r>
          <a:r>
            <a:rPr lang="nl-NL" sz="2000" kern="1200" dirty="0" err="1" smtClean="0"/>
            <a:t>terkait</a:t>
          </a:r>
          <a:r>
            <a:rPr lang="nl-NL" sz="2000" kern="1200" dirty="0" smtClean="0"/>
            <a:t> </a:t>
          </a:r>
          <a:endParaRPr lang="nl-NL" sz="2000" kern="1200" dirty="0"/>
        </a:p>
      </dsp:txBody>
      <dsp:txXfrm>
        <a:off x="2240374" y="3178166"/>
        <a:ext cx="2872274" cy="1436137"/>
      </dsp:txXfrm>
    </dsp:sp>
    <dsp:sp modelId="{8381976C-29CF-0244-AE94-11BFA5787234}">
      <dsp:nvSpPr>
        <dsp:cNvPr id="0" name=""/>
        <dsp:cNvSpPr/>
      </dsp:nvSpPr>
      <dsp:spPr>
        <a:xfrm>
          <a:off x="651834" y="1589625"/>
          <a:ext cx="2872274" cy="1436137"/>
        </a:xfrm>
        <a:prstGeom prst="roundRect">
          <a:avLst/>
        </a:prstGeom>
        <a:solidFill>
          <a:srgbClr val="008000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000" kern="1200" dirty="0" smtClean="0"/>
            <a:t>Proses Pembuatan Izin </a:t>
          </a:r>
          <a:endParaRPr lang="hr-HR" sz="2000" kern="1200" dirty="0"/>
        </a:p>
      </dsp:txBody>
      <dsp:txXfrm>
        <a:off x="651834" y="1589625"/>
        <a:ext cx="2872274" cy="1436137"/>
      </dsp:txXfrm>
    </dsp:sp>
  </dsp:spTree>
</dsp:drawing>
</file>

<file path=ppt/diagrams/drawing3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71C37F-F9AF-824F-B51C-BCA033A71999}">
      <dsp:nvSpPr>
        <dsp:cNvPr id="0" name=""/>
        <dsp:cNvSpPr/>
      </dsp:nvSpPr>
      <dsp:spPr>
        <a:xfrm>
          <a:off x="0" y="1020"/>
          <a:ext cx="4195512" cy="575639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HAL TERPENTING </a:t>
          </a:r>
          <a:endParaRPr lang="tr-TR" sz="2400" kern="1200" dirty="0"/>
        </a:p>
      </dsp:txBody>
      <dsp:txXfrm>
        <a:off x="0" y="1020"/>
        <a:ext cx="4195512" cy="575639"/>
      </dsp:txXfrm>
    </dsp:sp>
  </dsp:spTree>
</dsp:drawing>
</file>

<file path=ppt/diagrams/drawing3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A97A89B-A592-994F-84C3-FB7F06FC9CE3}">
      <dsp:nvSpPr>
        <dsp:cNvPr id="0" name=""/>
        <dsp:cNvSpPr/>
      </dsp:nvSpPr>
      <dsp:spPr>
        <a:xfrm>
          <a:off x="2480868" y="2773529"/>
          <a:ext cx="1815579" cy="1815579"/>
        </a:xfrm>
        <a:prstGeom prst="ellipse">
          <a:avLst/>
        </a:prstGeom>
        <a:solidFill>
          <a:schemeClr val="accent3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SUSUNAN TIM</a:t>
          </a:r>
          <a:endParaRPr lang="en-US" sz="2100" kern="1200"/>
        </a:p>
      </dsp:txBody>
      <dsp:txXfrm>
        <a:off x="2480868" y="2773529"/>
        <a:ext cx="1815579" cy="1815579"/>
      </dsp:txXfrm>
    </dsp:sp>
    <dsp:sp modelId="{2CC88B38-A04D-F04C-9293-A26240F3E4C3}">
      <dsp:nvSpPr>
        <dsp:cNvPr id="0" name=""/>
        <dsp:cNvSpPr/>
      </dsp:nvSpPr>
      <dsp:spPr>
        <a:xfrm rot="10800000">
          <a:off x="636137" y="3422599"/>
          <a:ext cx="1743270" cy="51744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3E68A3-2194-D746-9BA9-958789388542}">
      <dsp:nvSpPr>
        <dsp:cNvPr id="0" name=""/>
        <dsp:cNvSpPr/>
      </dsp:nvSpPr>
      <dsp:spPr>
        <a:xfrm>
          <a:off x="684" y="2784939"/>
          <a:ext cx="1270905" cy="179276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800" kern="1200" dirty="0" smtClean="0"/>
            <a:t>Dinas Bina Marga dan Pengairan</a:t>
          </a:r>
          <a:endParaRPr lang="hr-HR" sz="800" kern="1200" dirty="0"/>
        </a:p>
      </dsp:txBody>
      <dsp:txXfrm>
        <a:off x="684" y="2784939"/>
        <a:ext cx="1270905" cy="1792760"/>
      </dsp:txXfrm>
    </dsp:sp>
    <dsp:sp modelId="{81C2A405-2A33-5844-90C2-B44143CEEB5C}">
      <dsp:nvSpPr>
        <dsp:cNvPr id="0" name=""/>
        <dsp:cNvSpPr/>
      </dsp:nvSpPr>
      <dsp:spPr>
        <a:xfrm rot="12960000">
          <a:off x="995354" y="2317042"/>
          <a:ext cx="1743270" cy="51744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3F9779-FFAF-B048-BF1D-A40B8584EBD2}">
      <dsp:nvSpPr>
        <dsp:cNvPr id="0" name=""/>
        <dsp:cNvSpPr/>
      </dsp:nvSpPr>
      <dsp:spPr>
        <a:xfrm>
          <a:off x="526369" y="1411290"/>
          <a:ext cx="1270905" cy="1304274"/>
        </a:xfrm>
        <a:prstGeom prst="roundRect">
          <a:avLst>
            <a:gd name="adj" fmla="val 10000"/>
          </a:avLst>
        </a:prstGeom>
        <a:solidFill>
          <a:srgbClr val="3366FF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800" kern="1200" dirty="0" smtClean="0"/>
            <a:t>Dinas Kebersihan dan Pertamanan</a:t>
          </a:r>
          <a:endParaRPr lang="hr-HR" sz="800" kern="1200" dirty="0"/>
        </a:p>
      </dsp:txBody>
      <dsp:txXfrm>
        <a:off x="526369" y="1411290"/>
        <a:ext cx="1270905" cy="1304274"/>
      </dsp:txXfrm>
    </dsp:sp>
    <dsp:sp modelId="{87ACD36D-1D5F-8340-B978-677E348BC20B}">
      <dsp:nvSpPr>
        <dsp:cNvPr id="0" name=""/>
        <dsp:cNvSpPr/>
      </dsp:nvSpPr>
      <dsp:spPr>
        <a:xfrm rot="15120000">
          <a:off x="1935797" y="1633770"/>
          <a:ext cx="1743270" cy="51744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8C0550-DE1F-2C4B-813F-1AD90334A70C}">
      <dsp:nvSpPr>
        <dsp:cNvPr id="0" name=""/>
        <dsp:cNvSpPr/>
      </dsp:nvSpPr>
      <dsp:spPr>
        <a:xfrm>
          <a:off x="1902629" y="185050"/>
          <a:ext cx="1270905" cy="1756930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800" kern="1200" dirty="0" smtClean="0"/>
            <a:t>Dinas </a:t>
          </a:r>
          <a:r>
            <a:rPr lang="sv-SE" sz="800" kern="1200" dirty="0" err="1" smtClean="0"/>
            <a:t>Lalu</a:t>
          </a:r>
          <a:r>
            <a:rPr lang="sv-SE" sz="800" kern="1200" dirty="0" smtClean="0"/>
            <a:t> </a:t>
          </a:r>
          <a:r>
            <a:rPr lang="sv-SE" sz="800" kern="1200" dirty="0" err="1" smtClean="0"/>
            <a:t>Lintas</a:t>
          </a:r>
          <a:r>
            <a:rPr lang="sv-SE" sz="800" kern="1200" dirty="0" smtClean="0"/>
            <a:t> </a:t>
          </a:r>
          <a:r>
            <a:rPr lang="sv-SE" sz="800" kern="1200" dirty="0" err="1" smtClean="0"/>
            <a:t>Angkutan</a:t>
          </a:r>
          <a:r>
            <a:rPr lang="sv-SE" sz="800" kern="1200" dirty="0" smtClean="0"/>
            <a:t> </a:t>
          </a:r>
          <a:r>
            <a:rPr lang="sv-SE" sz="800" kern="1200" dirty="0" err="1" smtClean="0"/>
            <a:t>Jalan</a:t>
          </a:r>
          <a:r>
            <a:rPr lang="sv-SE" sz="800" kern="1200" dirty="0" smtClean="0"/>
            <a:t> </a:t>
          </a:r>
          <a:endParaRPr lang="sv-SE" sz="800" kern="1200" dirty="0"/>
        </a:p>
      </dsp:txBody>
      <dsp:txXfrm>
        <a:off x="1902629" y="185050"/>
        <a:ext cx="1270905" cy="1756930"/>
      </dsp:txXfrm>
    </dsp:sp>
    <dsp:sp modelId="{A124C7C4-0203-294B-B013-96E13C431849}">
      <dsp:nvSpPr>
        <dsp:cNvPr id="0" name=""/>
        <dsp:cNvSpPr/>
      </dsp:nvSpPr>
      <dsp:spPr>
        <a:xfrm rot="17280000">
          <a:off x="3098248" y="1633770"/>
          <a:ext cx="1743270" cy="51744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790742-9D16-DC43-98FA-A0958ADA8449}">
      <dsp:nvSpPr>
        <dsp:cNvPr id="0" name=""/>
        <dsp:cNvSpPr/>
      </dsp:nvSpPr>
      <dsp:spPr>
        <a:xfrm>
          <a:off x="3603781" y="246974"/>
          <a:ext cx="1270905" cy="163308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800" kern="1200" dirty="0" err="1" smtClean="0"/>
            <a:t>Bagian</a:t>
          </a:r>
          <a:r>
            <a:rPr lang="fi-FI" sz="800" kern="1200" dirty="0" smtClean="0"/>
            <a:t> </a:t>
          </a:r>
          <a:r>
            <a:rPr lang="fi-FI" sz="800" kern="1200" dirty="0" err="1" smtClean="0"/>
            <a:t>Hukum</a:t>
          </a:r>
          <a:endParaRPr lang="fi-FI" sz="800" kern="1200" dirty="0"/>
        </a:p>
      </dsp:txBody>
      <dsp:txXfrm>
        <a:off x="3603781" y="246974"/>
        <a:ext cx="1270905" cy="1633083"/>
      </dsp:txXfrm>
    </dsp:sp>
    <dsp:sp modelId="{E6DE97DE-2DC0-5440-A2A4-582EEA299300}">
      <dsp:nvSpPr>
        <dsp:cNvPr id="0" name=""/>
        <dsp:cNvSpPr/>
      </dsp:nvSpPr>
      <dsp:spPr>
        <a:xfrm rot="19440000">
          <a:off x="4038691" y="2317042"/>
          <a:ext cx="1743270" cy="51744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34CF96-14AA-094B-94C1-F8D4D3138239}">
      <dsp:nvSpPr>
        <dsp:cNvPr id="0" name=""/>
        <dsp:cNvSpPr/>
      </dsp:nvSpPr>
      <dsp:spPr>
        <a:xfrm>
          <a:off x="4980041" y="1358370"/>
          <a:ext cx="1270905" cy="1410115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800" kern="1200" dirty="0" err="1" smtClean="0"/>
            <a:t>Bagian</a:t>
          </a:r>
          <a:r>
            <a:rPr lang="fi-FI" sz="800" kern="1200" dirty="0" smtClean="0"/>
            <a:t> </a:t>
          </a:r>
          <a:r>
            <a:rPr lang="fi-FI" sz="800" kern="1200" dirty="0" err="1" smtClean="0"/>
            <a:t>Pemerintahan</a:t>
          </a:r>
          <a:endParaRPr lang="fi-FI" sz="800" kern="1200" dirty="0"/>
        </a:p>
      </dsp:txBody>
      <dsp:txXfrm>
        <a:off x="4980041" y="1358370"/>
        <a:ext cx="1270905" cy="1410115"/>
      </dsp:txXfrm>
    </dsp:sp>
    <dsp:sp modelId="{C33BB39F-B742-8B48-AC44-C847385C6895}">
      <dsp:nvSpPr>
        <dsp:cNvPr id="0" name=""/>
        <dsp:cNvSpPr/>
      </dsp:nvSpPr>
      <dsp:spPr>
        <a:xfrm>
          <a:off x="4397908" y="3422599"/>
          <a:ext cx="1743270" cy="51744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76F310-EE52-D14F-A120-FC710059E8FD}">
      <dsp:nvSpPr>
        <dsp:cNvPr id="0" name=""/>
        <dsp:cNvSpPr/>
      </dsp:nvSpPr>
      <dsp:spPr>
        <a:xfrm>
          <a:off x="5505726" y="2866505"/>
          <a:ext cx="1270905" cy="1629626"/>
        </a:xfrm>
        <a:prstGeom prst="roundRect">
          <a:avLst>
            <a:gd name="adj" fmla="val 10000"/>
          </a:avLst>
        </a:prstGeom>
        <a:solidFill>
          <a:srgbClr val="800000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Kelurahan/Kecamatan </a:t>
          </a:r>
          <a:endParaRPr lang="en-US" sz="800" kern="1200"/>
        </a:p>
      </dsp:txBody>
      <dsp:txXfrm>
        <a:off x="5505726" y="2866505"/>
        <a:ext cx="1270905" cy="1629626"/>
      </dsp:txXfrm>
    </dsp:sp>
  </dsp:spTree>
</dsp:drawing>
</file>

<file path=ppt/diagrams/drawing3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1DC358-72DF-D744-9A63-F21869450698}">
      <dsp:nvSpPr>
        <dsp:cNvPr id="0" name=""/>
        <dsp:cNvSpPr/>
      </dsp:nvSpPr>
      <dsp:spPr>
        <a:xfrm>
          <a:off x="0" y="5279"/>
          <a:ext cx="7024744" cy="743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9. IZIN PEMAKAIAN LIFT</a:t>
          </a:r>
          <a:endParaRPr lang="en-US" sz="3100" kern="1200" dirty="0"/>
        </a:p>
      </dsp:txBody>
      <dsp:txXfrm>
        <a:off x="0" y="5279"/>
        <a:ext cx="7024744" cy="743534"/>
      </dsp:txXfrm>
    </dsp:sp>
  </dsp:spTree>
</dsp:drawing>
</file>

<file path=ppt/diagrams/drawing3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3C1C05-4595-C048-8D7F-AE02F6718CEA}">
      <dsp:nvSpPr>
        <dsp:cNvPr id="0" name=""/>
        <dsp:cNvSpPr/>
      </dsp:nvSpPr>
      <dsp:spPr>
        <a:xfrm>
          <a:off x="0" y="9146"/>
          <a:ext cx="7024744" cy="647594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700" kern="1200" dirty="0" smtClean="0"/>
            <a:t>10. Izin Penyelenggaraan Tempat Parkir</a:t>
          </a:r>
          <a:endParaRPr lang="hu-HU" sz="2700" kern="1200" dirty="0"/>
        </a:p>
      </dsp:txBody>
      <dsp:txXfrm>
        <a:off x="0" y="9146"/>
        <a:ext cx="7024744" cy="647594"/>
      </dsp:txXfrm>
    </dsp:sp>
  </dsp:spTree>
</dsp:drawing>
</file>

<file path=ppt/diagrams/drawing3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DEB1BA-A90A-1941-90AF-7770B84186F1}">
      <dsp:nvSpPr>
        <dsp:cNvPr id="0" name=""/>
        <dsp:cNvSpPr/>
      </dsp:nvSpPr>
      <dsp:spPr>
        <a:xfrm>
          <a:off x="0" y="3617"/>
          <a:ext cx="7024744" cy="647594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700" kern="1200" smtClean="0"/>
            <a:t>11. Akte Izin Pesawat Uap</a:t>
          </a:r>
          <a:endParaRPr lang="nl-NL" sz="2700" kern="1200"/>
        </a:p>
      </dsp:txBody>
      <dsp:txXfrm>
        <a:off x="0" y="3617"/>
        <a:ext cx="7024744" cy="647594"/>
      </dsp:txXfrm>
    </dsp:sp>
  </dsp:spTree>
</dsp:drawing>
</file>

<file path=ppt/diagrams/drawing3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1338BC-88CC-994D-B256-0FDE5972A2D8}">
      <dsp:nvSpPr>
        <dsp:cNvPr id="0" name=""/>
        <dsp:cNvSpPr/>
      </dsp:nvSpPr>
      <dsp:spPr>
        <a:xfrm>
          <a:off x="0" y="1020"/>
          <a:ext cx="4601694" cy="575639"/>
        </a:xfrm>
        <a:prstGeom prst="roundRect">
          <a:avLst/>
        </a:prstGeom>
        <a:solidFill>
          <a:srgbClr val="800000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400" kern="1200" dirty="0" smtClean="0"/>
            <a:t>12. </a:t>
          </a:r>
          <a:r>
            <a:rPr lang="fi-FI" sz="2400" kern="1200" dirty="0" err="1" smtClean="0"/>
            <a:t>Izin</a:t>
          </a:r>
          <a:r>
            <a:rPr lang="fi-FI" sz="2400" kern="1200" dirty="0" smtClean="0"/>
            <a:t> Jalan </a:t>
          </a:r>
          <a:r>
            <a:rPr lang="fi-FI" sz="2400" kern="1200" dirty="0" err="1" smtClean="0"/>
            <a:t>Masuk</a:t>
          </a:r>
          <a:endParaRPr lang="fi-FI" sz="2400" kern="1200" dirty="0"/>
        </a:p>
      </dsp:txBody>
      <dsp:txXfrm>
        <a:off x="0" y="1020"/>
        <a:ext cx="4601694" cy="575639"/>
      </dsp:txXfrm>
    </dsp:sp>
  </dsp:spTree>
</dsp:drawing>
</file>

<file path=ppt/diagrams/drawing3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B1F4E6-5652-AE47-A2F2-8933DF93217A}">
      <dsp:nvSpPr>
        <dsp:cNvPr id="0" name=""/>
        <dsp:cNvSpPr/>
      </dsp:nvSpPr>
      <dsp:spPr>
        <a:xfrm>
          <a:off x="0" y="4192"/>
          <a:ext cx="6188803" cy="551655"/>
        </a:xfrm>
        <a:prstGeom prst="roundRect">
          <a:avLst/>
        </a:prstGeom>
        <a:solidFill>
          <a:srgbClr val="3366FF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kern="1200" dirty="0" smtClean="0"/>
            <a:t>14. </a:t>
          </a:r>
          <a:r>
            <a:rPr lang="tr-TR" sz="2300" kern="1200" dirty="0" err="1" smtClean="0"/>
            <a:t>Izin</a:t>
          </a:r>
          <a:r>
            <a:rPr lang="tr-TR" sz="2300" kern="1200" dirty="0" smtClean="0"/>
            <a:t> </a:t>
          </a:r>
          <a:r>
            <a:rPr lang="tr-TR" sz="2300" kern="1200" dirty="0" err="1" smtClean="0"/>
            <a:t>Penangkal</a:t>
          </a:r>
          <a:r>
            <a:rPr lang="tr-TR" sz="2300" kern="1200" dirty="0" smtClean="0"/>
            <a:t> </a:t>
          </a:r>
          <a:r>
            <a:rPr lang="tr-TR" sz="2300" kern="1200" dirty="0" err="1" smtClean="0"/>
            <a:t>Petir</a:t>
          </a:r>
          <a:r>
            <a:rPr lang="tr-TR" sz="2300" kern="1200" dirty="0" smtClean="0"/>
            <a:t> dan </a:t>
          </a:r>
          <a:r>
            <a:rPr lang="tr-TR" sz="2300" kern="1200" dirty="0" err="1" smtClean="0"/>
            <a:t>Genset</a:t>
          </a:r>
          <a:r>
            <a:rPr lang="tr-TR" sz="2300" kern="1200" dirty="0" smtClean="0"/>
            <a:t>- 14 HK</a:t>
          </a:r>
          <a:endParaRPr lang="tr-TR" sz="2300" kern="1200" dirty="0"/>
        </a:p>
      </dsp:txBody>
      <dsp:txXfrm>
        <a:off x="0" y="4192"/>
        <a:ext cx="6188803" cy="55165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C35677-1439-DE47-BC90-3A3435E1CD8B}">
      <dsp:nvSpPr>
        <dsp:cNvPr id="0" name=""/>
        <dsp:cNvSpPr/>
      </dsp:nvSpPr>
      <dsp:spPr>
        <a:xfrm>
          <a:off x="2427717" y="2642876"/>
          <a:ext cx="577750" cy="2201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8875" y="0"/>
              </a:lnTo>
              <a:lnTo>
                <a:pt x="288875" y="2201794"/>
              </a:lnTo>
              <a:lnTo>
                <a:pt x="577750" y="220179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659684" y="3686865"/>
        <a:ext cx="113816" cy="113816"/>
      </dsp:txXfrm>
    </dsp:sp>
    <dsp:sp modelId="{0377FC8E-CE6C-E04D-8B1D-284CAE31B207}">
      <dsp:nvSpPr>
        <dsp:cNvPr id="0" name=""/>
        <dsp:cNvSpPr/>
      </dsp:nvSpPr>
      <dsp:spPr>
        <a:xfrm>
          <a:off x="2427717" y="2642876"/>
          <a:ext cx="577750" cy="1100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8875" y="0"/>
              </a:lnTo>
              <a:lnTo>
                <a:pt x="288875" y="1100897"/>
              </a:lnTo>
              <a:lnTo>
                <a:pt x="577750" y="11008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5510" y="3162242"/>
        <a:ext cx="62164" cy="62164"/>
      </dsp:txXfrm>
    </dsp:sp>
    <dsp:sp modelId="{FF31E3C9-486F-6C43-B393-F12629BFCBD6}">
      <dsp:nvSpPr>
        <dsp:cNvPr id="0" name=""/>
        <dsp:cNvSpPr/>
      </dsp:nvSpPr>
      <dsp:spPr>
        <a:xfrm>
          <a:off x="2427717" y="2597156"/>
          <a:ext cx="5777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750" y="45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2149" y="2628432"/>
        <a:ext cx="28887" cy="28887"/>
      </dsp:txXfrm>
    </dsp:sp>
    <dsp:sp modelId="{784EA54A-DCB6-3C42-8354-FEA92825EEBB}">
      <dsp:nvSpPr>
        <dsp:cNvPr id="0" name=""/>
        <dsp:cNvSpPr/>
      </dsp:nvSpPr>
      <dsp:spPr>
        <a:xfrm>
          <a:off x="2427717" y="1541979"/>
          <a:ext cx="577750" cy="1100897"/>
        </a:xfrm>
        <a:custGeom>
          <a:avLst/>
          <a:gdLst/>
          <a:ahLst/>
          <a:cxnLst/>
          <a:rect l="0" t="0" r="0" b="0"/>
          <a:pathLst>
            <a:path>
              <a:moveTo>
                <a:pt x="0" y="1100897"/>
              </a:moveTo>
              <a:lnTo>
                <a:pt x="288875" y="1100897"/>
              </a:lnTo>
              <a:lnTo>
                <a:pt x="288875" y="0"/>
              </a:lnTo>
              <a:lnTo>
                <a:pt x="57775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5510" y="2061345"/>
        <a:ext cx="62164" cy="62164"/>
      </dsp:txXfrm>
    </dsp:sp>
    <dsp:sp modelId="{D73AC621-9387-4617-BEFE-9CDFB2A4F27E}">
      <dsp:nvSpPr>
        <dsp:cNvPr id="0" name=""/>
        <dsp:cNvSpPr/>
      </dsp:nvSpPr>
      <dsp:spPr>
        <a:xfrm>
          <a:off x="2427717" y="441081"/>
          <a:ext cx="577750" cy="2201794"/>
        </a:xfrm>
        <a:custGeom>
          <a:avLst/>
          <a:gdLst/>
          <a:ahLst/>
          <a:cxnLst/>
          <a:rect l="0" t="0" r="0" b="0"/>
          <a:pathLst>
            <a:path>
              <a:moveTo>
                <a:pt x="0" y="2201794"/>
              </a:moveTo>
              <a:lnTo>
                <a:pt x="288875" y="2201794"/>
              </a:lnTo>
              <a:lnTo>
                <a:pt x="288875" y="0"/>
              </a:lnTo>
              <a:lnTo>
                <a:pt x="57775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659684" y="1485070"/>
        <a:ext cx="113816" cy="113816"/>
      </dsp:txXfrm>
    </dsp:sp>
    <dsp:sp modelId="{2BC2CE65-E8FE-A14E-AEB6-E0497010D208}">
      <dsp:nvSpPr>
        <dsp:cNvPr id="0" name=""/>
        <dsp:cNvSpPr/>
      </dsp:nvSpPr>
      <dsp:spPr>
        <a:xfrm rot="16200000">
          <a:off x="-330320" y="2202517"/>
          <a:ext cx="4635357" cy="880717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MEKANISME</a:t>
          </a:r>
          <a:endParaRPr lang="en-US" sz="5700" kern="1200" dirty="0"/>
        </a:p>
      </dsp:txBody>
      <dsp:txXfrm rot="16200000">
        <a:off x="-330320" y="2202517"/>
        <a:ext cx="4635357" cy="880717"/>
      </dsp:txXfrm>
    </dsp:sp>
    <dsp:sp modelId="{AFDC04B1-83F4-4FCF-84D3-80A7A6327242}">
      <dsp:nvSpPr>
        <dsp:cNvPr id="0" name=""/>
        <dsp:cNvSpPr/>
      </dsp:nvSpPr>
      <dsp:spPr>
        <a:xfrm>
          <a:off x="3005468" y="722"/>
          <a:ext cx="2888754" cy="880717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Konsultasi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Asistensi</a:t>
          </a:r>
          <a:r>
            <a:rPr lang="en-US" sz="1500" kern="1200" dirty="0" smtClean="0"/>
            <a:t> </a:t>
          </a:r>
          <a:endParaRPr lang="tr-TR" sz="1500" kern="1200" dirty="0"/>
        </a:p>
      </dsp:txBody>
      <dsp:txXfrm>
        <a:off x="3005468" y="722"/>
        <a:ext cx="2888754" cy="880717"/>
      </dsp:txXfrm>
    </dsp:sp>
    <dsp:sp modelId="{B46A9AFE-9808-6E48-8AEC-188CAA013414}">
      <dsp:nvSpPr>
        <dsp:cNvPr id="0" name=""/>
        <dsp:cNvSpPr/>
      </dsp:nvSpPr>
      <dsp:spPr>
        <a:xfrm>
          <a:off x="3005468" y="1101620"/>
          <a:ext cx="2888754" cy="880717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err="1" smtClean="0"/>
            <a:t>Permohonan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Tertulis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dari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Pemohon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dengan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melampirkan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syarat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administrasi</a:t>
          </a:r>
          <a:r>
            <a:rPr lang="tr-TR" sz="1500" kern="1200" dirty="0" smtClean="0"/>
            <a:t> dan </a:t>
          </a:r>
          <a:r>
            <a:rPr lang="tr-TR" sz="1500" kern="1200" dirty="0" err="1" smtClean="0"/>
            <a:t>teknis</a:t>
          </a:r>
          <a:endParaRPr lang="tr-TR" sz="1500" kern="1200" dirty="0"/>
        </a:p>
      </dsp:txBody>
      <dsp:txXfrm>
        <a:off x="3005468" y="1101620"/>
        <a:ext cx="2888754" cy="880717"/>
      </dsp:txXfrm>
    </dsp:sp>
    <dsp:sp modelId="{A4D67749-8394-7249-86B4-9A60ADB93CCA}">
      <dsp:nvSpPr>
        <dsp:cNvPr id="0" name=""/>
        <dsp:cNvSpPr/>
      </dsp:nvSpPr>
      <dsp:spPr>
        <a:xfrm>
          <a:off x="3005468" y="2202517"/>
          <a:ext cx="2888754" cy="880717"/>
        </a:xfrm>
        <a:prstGeom prst="rect">
          <a:avLst/>
        </a:prstGeom>
        <a:solidFill>
          <a:srgbClr val="008000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smtClean="0"/>
            <a:t>Survey Lapangan dan Pembahasan dengan Tim </a:t>
          </a:r>
          <a:endParaRPr lang="nl-NL" sz="1500" kern="1200"/>
        </a:p>
      </dsp:txBody>
      <dsp:txXfrm>
        <a:off x="3005468" y="2202517"/>
        <a:ext cx="2888754" cy="880717"/>
      </dsp:txXfrm>
    </dsp:sp>
    <dsp:sp modelId="{75044D5B-44CE-BE45-BF1A-64C5450522CB}">
      <dsp:nvSpPr>
        <dsp:cNvPr id="0" name=""/>
        <dsp:cNvSpPr/>
      </dsp:nvSpPr>
      <dsp:spPr>
        <a:xfrm>
          <a:off x="3005468" y="3303414"/>
          <a:ext cx="2888754" cy="880717"/>
        </a:xfrm>
        <a:prstGeom prst="rect">
          <a:avLst/>
        </a:prstGeom>
        <a:solidFill>
          <a:srgbClr val="F949FF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err="1" smtClean="0"/>
            <a:t>Berita</a:t>
          </a:r>
          <a:r>
            <a:rPr lang="tr-TR" sz="1500" kern="1200" dirty="0" smtClean="0"/>
            <a:t> Acara </a:t>
          </a:r>
          <a:r>
            <a:rPr lang="tr-TR" sz="1500" kern="1200" dirty="0" err="1" smtClean="0"/>
            <a:t>Hasil</a:t>
          </a:r>
          <a:r>
            <a:rPr lang="tr-TR" sz="1500" kern="1200" dirty="0" smtClean="0"/>
            <a:t> </a:t>
          </a:r>
          <a:r>
            <a:rPr lang="tr-TR" sz="1500" kern="1200" dirty="0" err="1" smtClean="0"/>
            <a:t>Survey</a:t>
          </a:r>
          <a:r>
            <a:rPr lang="tr-TR" sz="1500" kern="1200" dirty="0" smtClean="0"/>
            <a:t> dan </a:t>
          </a:r>
          <a:r>
            <a:rPr lang="tr-TR" sz="1500" kern="1200" dirty="0" err="1" smtClean="0"/>
            <a:t>Pembahasan</a:t>
          </a:r>
          <a:endParaRPr lang="tr-TR" sz="1500" kern="1200" dirty="0"/>
        </a:p>
      </dsp:txBody>
      <dsp:txXfrm>
        <a:off x="3005468" y="3303414"/>
        <a:ext cx="2888754" cy="880717"/>
      </dsp:txXfrm>
    </dsp:sp>
    <dsp:sp modelId="{041CAF77-D465-1543-8DEE-10AEB08F6AA1}">
      <dsp:nvSpPr>
        <dsp:cNvPr id="0" name=""/>
        <dsp:cNvSpPr/>
      </dsp:nvSpPr>
      <dsp:spPr>
        <a:xfrm>
          <a:off x="3005468" y="4404312"/>
          <a:ext cx="2888754" cy="880717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Pembuatan SK</a:t>
          </a:r>
          <a:endParaRPr lang="nl-NL" sz="1500" kern="1200" dirty="0"/>
        </a:p>
      </dsp:txBody>
      <dsp:txXfrm>
        <a:off x="3005468" y="4404312"/>
        <a:ext cx="2888754" cy="88071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DE951A-C6B5-EA49-8833-EC67E738511C}">
      <dsp:nvSpPr>
        <dsp:cNvPr id="0" name=""/>
        <dsp:cNvSpPr/>
      </dsp:nvSpPr>
      <dsp:spPr>
        <a:xfrm>
          <a:off x="0" y="325"/>
          <a:ext cx="7024744" cy="647594"/>
        </a:xfrm>
        <a:prstGeom prst="roundRect">
          <a:avLst/>
        </a:prstGeom>
        <a:solidFill>
          <a:srgbClr val="FF6600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700" kern="1200" dirty="0" smtClean="0"/>
            <a:t>SUSUNAN TIM </a:t>
          </a:r>
          <a:endParaRPr lang="tr-TR" sz="2700" kern="1200" dirty="0"/>
        </a:p>
      </dsp:txBody>
      <dsp:txXfrm>
        <a:off x="0" y="325"/>
        <a:ext cx="7024744" cy="64759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AD1F3A-20D0-FC41-A89B-38F6A72D3DCF}">
      <dsp:nvSpPr>
        <dsp:cNvPr id="0" name=""/>
        <dsp:cNvSpPr/>
      </dsp:nvSpPr>
      <dsp:spPr>
        <a:xfrm>
          <a:off x="0" y="223717"/>
          <a:ext cx="7024744" cy="695565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2. IZIN MENDIRIKAN BANGUNAN (IMB) </a:t>
          </a:r>
          <a:endParaRPr lang="en-US" sz="2900" kern="1200" dirty="0"/>
        </a:p>
      </dsp:txBody>
      <dsp:txXfrm>
        <a:off x="0" y="223717"/>
        <a:ext cx="7024744" cy="69556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0A93CB-DC14-B848-A615-6A0DEBE82685}">
      <dsp:nvSpPr>
        <dsp:cNvPr id="0" name=""/>
        <dsp:cNvSpPr/>
      </dsp:nvSpPr>
      <dsp:spPr>
        <a:xfrm>
          <a:off x="0" y="500686"/>
          <a:ext cx="7480033" cy="4762516"/>
        </a:xfrm>
        <a:prstGeom prst="ellipse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Izin Mendirikan Bangunan Gedung adalah perizinan yang diberikan oleh pemerintah daerah kepada pemilik bangunan gedung untuk membangun baru, mengubah, memperluas, mengurangi, dan/atau merawat bangunan gedung sesuai dengan persyaratan administratif dan persyaratan teknis yang berlaku</a:t>
          </a:r>
          <a:endParaRPr lang="tr-TR" sz="2200" kern="1200" dirty="0"/>
        </a:p>
      </dsp:txBody>
      <dsp:txXfrm>
        <a:off x="0" y="500686"/>
        <a:ext cx="7480033" cy="4762516"/>
      </dsp:txXfrm>
    </dsp:sp>
    <dsp:sp modelId="{9DEDCBEC-4325-294D-9D84-F5C9C0C342CE}">
      <dsp:nvSpPr>
        <dsp:cNvPr id="0" name=""/>
        <dsp:cNvSpPr/>
      </dsp:nvSpPr>
      <dsp:spPr>
        <a:xfrm>
          <a:off x="4491256" y="0"/>
          <a:ext cx="529974" cy="529663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26A187-1285-ED44-8C87-BF9394D1DB64}">
      <dsp:nvSpPr>
        <dsp:cNvPr id="0" name=""/>
        <dsp:cNvSpPr/>
      </dsp:nvSpPr>
      <dsp:spPr>
        <a:xfrm>
          <a:off x="3237201" y="4625650"/>
          <a:ext cx="383849" cy="383894"/>
        </a:xfrm>
        <a:prstGeom prst="ellipse">
          <a:avLst/>
        </a:prstGeom>
        <a:gradFill rotWithShape="0">
          <a:gsLst>
            <a:gs pos="0">
              <a:schemeClr val="accent2">
                <a:hueOff val="-147445"/>
                <a:satOff val="17734"/>
                <a:lumOff val="2039"/>
                <a:alphaOff val="0"/>
              </a:schemeClr>
            </a:gs>
            <a:gs pos="100000">
              <a:schemeClr val="accent2">
                <a:hueOff val="-147445"/>
                <a:satOff val="17734"/>
                <a:lumOff val="203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D5AC4E-218E-C840-8153-DA013CC89C6C}">
      <dsp:nvSpPr>
        <dsp:cNvPr id="0" name=""/>
        <dsp:cNvSpPr/>
      </dsp:nvSpPr>
      <dsp:spPr>
        <a:xfrm>
          <a:off x="6842337" y="2149809"/>
          <a:ext cx="383849" cy="383894"/>
        </a:xfrm>
        <a:prstGeom prst="ellipse">
          <a:avLst/>
        </a:prstGeom>
        <a:solidFill>
          <a:srgbClr val="3366FF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E73A0A-F47A-4847-B14F-DD9A516B485C}">
      <dsp:nvSpPr>
        <dsp:cNvPr id="0" name=""/>
        <dsp:cNvSpPr/>
      </dsp:nvSpPr>
      <dsp:spPr>
        <a:xfrm>
          <a:off x="5007600" y="5034024"/>
          <a:ext cx="529974" cy="529663"/>
        </a:xfrm>
        <a:prstGeom prst="ellipse">
          <a:avLst/>
        </a:prstGeom>
        <a:gradFill rotWithShape="0">
          <a:gsLst>
            <a:gs pos="0">
              <a:schemeClr val="accent2">
                <a:hueOff val="-442336"/>
                <a:satOff val="53202"/>
                <a:lumOff val="6118"/>
                <a:alphaOff val="0"/>
              </a:schemeClr>
            </a:gs>
            <a:gs pos="100000">
              <a:schemeClr val="accent2">
                <a:hueOff val="-442336"/>
                <a:satOff val="53202"/>
                <a:lumOff val="611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AF9F5A-0401-EB49-B5CD-86DE51910DEC}">
      <dsp:nvSpPr>
        <dsp:cNvPr id="0" name=""/>
        <dsp:cNvSpPr/>
      </dsp:nvSpPr>
      <dsp:spPr>
        <a:xfrm>
          <a:off x="3345704" y="752766"/>
          <a:ext cx="383849" cy="383894"/>
        </a:xfrm>
        <a:prstGeom prst="ellipse">
          <a:avLst/>
        </a:prstGeom>
        <a:gradFill rotWithShape="0">
          <a:gsLst>
            <a:gs pos="0">
              <a:schemeClr val="accent2">
                <a:hueOff val="-589781"/>
                <a:satOff val="70936"/>
                <a:lumOff val="8157"/>
                <a:alphaOff val="0"/>
              </a:schemeClr>
            </a:gs>
            <a:gs pos="100000">
              <a:schemeClr val="accent2">
                <a:hueOff val="-589781"/>
                <a:satOff val="70936"/>
                <a:lumOff val="815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C9BBA2-D1F7-DC4F-807A-5222C0B273F7}">
      <dsp:nvSpPr>
        <dsp:cNvPr id="0" name=""/>
        <dsp:cNvSpPr/>
      </dsp:nvSpPr>
      <dsp:spPr>
        <a:xfrm>
          <a:off x="730120" y="3954300"/>
          <a:ext cx="383849" cy="383894"/>
        </a:xfrm>
        <a:prstGeom prst="ellipse">
          <a:avLst/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62DC89-DF35-764F-BAE4-35D4F3C0ABDD}">
      <dsp:nvSpPr>
        <dsp:cNvPr id="0" name=""/>
        <dsp:cNvSpPr/>
      </dsp:nvSpPr>
      <dsp:spPr>
        <a:xfrm>
          <a:off x="0" y="7852"/>
          <a:ext cx="7024744" cy="1127294"/>
        </a:xfrm>
        <a:prstGeom prst="roundRect">
          <a:avLst/>
        </a:prstGeom>
        <a:solidFill>
          <a:srgbClr val="F949FF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JENIS BANGUNAN </a:t>
          </a:r>
          <a:endParaRPr lang="en-US" sz="4700" kern="1200" dirty="0"/>
        </a:p>
      </dsp:txBody>
      <dsp:txXfrm>
        <a:off x="0" y="7852"/>
        <a:ext cx="7024744" cy="1127294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F0B32B-887D-DA4D-A1E0-8C0AA5793BD5}">
      <dsp:nvSpPr>
        <dsp:cNvPr id="0" name=""/>
        <dsp:cNvSpPr/>
      </dsp:nvSpPr>
      <dsp:spPr>
        <a:xfrm>
          <a:off x="1575905" y="862923"/>
          <a:ext cx="4972899" cy="4972899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2">
              <a:hueOff val="-737226"/>
              <a:satOff val="88670"/>
              <a:lumOff val="10196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27DD55-AB3C-E84E-9A29-3D7FA6026689}">
      <dsp:nvSpPr>
        <dsp:cNvPr id="0" name=""/>
        <dsp:cNvSpPr/>
      </dsp:nvSpPr>
      <dsp:spPr>
        <a:xfrm>
          <a:off x="1575905" y="862923"/>
          <a:ext cx="4972899" cy="4972899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gradFill rotWithShape="0">
          <a:gsLst>
            <a:gs pos="0">
              <a:schemeClr val="accent2">
                <a:hueOff val="-368613"/>
                <a:satOff val="44335"/>
                <a:lumOff val="5098"/>
                <a:alphaOff val="0"/>
              </a:schemeClr>
            </a:gs>
            <a:gs pos="100000">
              <a:schemeClr val="accent2">
                <a:hueOff val="-368613"/>
                <a:satOff val="44335"/>
                <a:lumOff val="509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2">
              <a:hueOff val="-368613"/>
              <a:satOff val="44335"/>
              <a:lumOff val="5098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333AFC-02A6-B34B-AF93-32EE0CBBB262}">
      <dsp:nvSpPr>
        <dsp:cNvPr id="0" name=""/>
        <dsp:cNvSpPr/>
      </dsp:nvSpPr>
      <dsp:spPr>
        <a:xfrm>
          <a:off x="1575905" y="862923"/>
          <a:ext cx="4972899" cy="4972899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2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A21AB3-9489-ED45-9386-DC9995811B63}">
      <dsp:nvSpPr>
        <dsp:cNvPr id="0" name=""/>
        <dsp:cNvSpPr/>
      </dsp:nvSpPr>
      <dsp:spPr>
        <a:xfrm>
          <a:off x="2917122" y="1903270"/>
          <a:ext cx="2290464" cy="2290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rgbClr val="FF0000"/>
              </a:solidFill>
            </a:rPr>
            <a:t>II. </a:t>
          </a:r>
          <a:r>
            <a:rPr lang="de-DE" sz="2000" b="1" kern="1200" dirty="0" err="1" smtClean="0">
              <a:solidFill>
                <a:srgbClr val="FF0000"/>
              </a:solidFill>
            </a:rPr>
            <a:t>Bangunan</a:t>
          </a:r>
          <a:r>
            <a:rPr lang="de-DE" sz="2000" b="1" kern="1200" dirty="0" smtClean="0">
              <a:solidFill>
                <a:srgbClr val="FF0000"/>
              </a:solidFill>
            </a:rPr>
            <a:t> </a:t>
          </a:r>
          <a:r>
            <a:rPr lang="de-DE" sz="2000" b="1" kern="1200" dirty="0" err="1" smtClean="0">
              <a:solidFill>
                <a:srgbClr val="FF0000"/>
              </a:solidFill>
            </a:rPr>
            <a:t>Gedung</a:t>
          </a:r>
          <a:r>
            <a:rPr lang="de-DE" sz="2000" b="1" kern="1200" dirty="0" smtClean="0">
              <a:solidFill>
                <a:srgbClr val="FF0000"/>
              </a:solidFill>
            </a:rPr>
            <a:t> </a:t>
          </a:r>
          <a:r>
            <a:rPr lang="de-DE" sz="2000" b="1" kern="1200" dirty="0" err="1" smtClean="0">
              <a:solidFill>
                <a:srgbClr val="FF0000"/>
              </a:solidFill>
            </a:rPr>
            <a:t>bukan</a:t>
          </a:r>
          <a:r>
            <a:rPr lang="de-DE" sz="2000" b="1" kern="1200" dirty="0" smtClean="0">
              <a:solidFill>
                <a:srgbClr val="FF0000"/>
              </a:solidFill>
            </a:rPr>
            <a:t> </a:t>
          </a:r>
          <a:r>
            <a:rPr lang="de-DE" sz="2000" b="1" kern="1200" dirty="0" err="1" smtClean="0">
              <a:solidFill>
                <a:srgbClr val="FF0000"/>
              </a:solidFill>
            </a:rPr>
            <a:t>hunian</a:t>
          </a:r>
          <a:r>
            <a:rPr lang="de-DE" sz="2000" b="1" kern="1200" dirty="0" smtClean="0">
              <a:solidFill>
                <a:srgbClr val="FF0000"/>
              </a:solidFill>
            </a:rPr>
            <a:t> </a:t>
          </a:r>
          <a:r>
            <a:rPr lang="de-DE" sz="2000" b="1" kern="1200" dirty="0" err="1" smtClean="0">
              <a:solidFill>
                <a:srgbClr val="FF0000"/>
              </a:solidFill>
            </a:rPr>
            <a:t>meliputi</a:t>
          </a:r>
          <a:r>
            <a:rPr lang="de-DE" sz="2000" b="1" kern="1200" dirty="0" smtClean="0">
              <a:solidFill>
                <a:srgbClr val="FF0000"/>
              </a:solidFill>
            </a:rPr>
            <a:t> :</a:t>
          </a:r>
          <a:endParaRPr lang="de-DE" sz="2000" b="1" kern="1200" dirty="0">
            <a:solidFill>
              <a:srgbClr val="FF0000"/>
            </a:solidFill>
          </a:endParaRPr>
        </a:p>
      </dsp:txBody>
      <dsp:txXfrm>
        <a:off x="2917122" y="1903270"/>
        <a:ext cx="2290464" cy="2290464"/>
      </dsp:txXfrm>
    </dsp:sp>
    <dsp:sp modelId="{72F677C6-7E76-5A43-A8CF-D05774148CE1}">
      <dsp:nvSpPr>
        <dsp:cNvPr id="0" name=""/>
        <dsp:cNvSpPr/>
      </dsp:nvSpPr>
      <dsp:spPr>
        <a:xfrm>
          <a:off x="3079075" y="-118087"/>
          <a:ext cx="1966558" cy="207746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2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400" kern="1200" dirty="0" smtClean="0"/>
            <a:t>Ornamen kota (patung, air mancur, kolam dan sejenisnya); </a:t>
          </a:r>
          <a:endParaRPr lang="hr-HR" sz="1400" kern="1200" dirty="0"/>
        </a:p>
      </dsp:txBody>
      <dsp:txXfrm>
        <a:off x="3079075" y="-118087"/>
        <a:ext cx="1966558" cy="2077460"/>
      </dsp:txXfrm>
    </dsp:sp>
    <dsp:sp modelId="{EB22F257-B6A7-1646-BA2A-426C693C9974}">
      <dsp:nvSpPr>
        <dsp:cNvPr id="0" name=""/>
        <dsp:cNvSpPr/>
      </dsp:nvSpPr>
      <dsp:spPr>
        <a:xfrm>
          <a:off x="4517358" y="3075564"/>
          <a:ext cx="3296677" cy="2976349"/>
        </a:xfrm>
        <a:prstGeom prst="ellipse">
          <a:avLst/>
        </a:prstGeom>
        <a:gradFill rotWithShape="0">
          <a:gsLst>
            <a:gs pos="0">
              <a:schemeClr val="accent2">
                <a:hueOff val="-368613"/>
                <a:satOff val="44335"/>
                <a:lumOff val="5098"/>
                <a:alphaOff val="0"/>
              </a:schemeClr>
            </a:gs>
            <a:gs pos="100000">
              <a:schemeClr val="accent2">
                <a:hueOff val="-368613"/>
                <a:satOff val="44335"/>
                <a:lumOff val="509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2">
              <a:hueOff val="-368613"/>
              <a:satOff val="44335"/>
              <a:lumOff val="5098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Pos </a:t>
          </a:r>
          <a:r>
            <a:rPr lang="tr-TR" sz="1800" kern="1200" dirty="0" err="1" smtClean="0"/>
            <a:t>jaga</a:t>
          </a:r>
          <a:r>
            <a:rPr lang="tr-TR" sz="1800" kern="1200" dirty="0" smtClean="0"/>
            <a:t>, papan </a:t>
          </a:r>
          <a:r>
            <a:rPr lang="tr-TR" sz="1800" kern="1200" dirty="0" err="1" smtClean="0"/>
            <a:t>reklame</a:t>
          </a:r>
          <a:r>
            <a:rPr lang="tr-TR" sz="1800" kern="1200" dirty="0" smtClean="0"/>
            <a:t>, </a:t>
          </a:r>
          <a:r>
            <a:rPr lang="tr-TR" sz="1800" kern="1200" dirty="0" err="1" smtClean="0"/>
            <a:t>gapura</a:t>
          </a:r>
          <a:r>
            <a:rPr lang="tr-TR" sz="1800" kern="1200" dirty="0" smtClean="0"/>
            <a:t>, </a:t>
          </a:r>
          <a:r>
            <a:rPr lang="tr-TR" sz="1800" kern="1200" dirty="0" err="1" smtClean="0"/>
            <a:t>menara</a:t>
          </a:r>
          <a:r>
            <a:rPr lang="tr-TR" sz="1800" kern="1200" dirty="0" smtClean="0"/>
            <a:t>, </a:t>
          </a:r>
          <a:r>
            <a:rPr lang="tr-TR" sz="1800" kern="1200" dirty="0" err="1" smtClean="0"/>
            <a:t>gardu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listrik</a:t>
          </a:r>
          <a:r>
            <a:rPr lang="tr-TR" sz="1800" kern="1200" dirty="0" smtClean="0"/>
            <a:t>, </a:t>
          </a:r>
          <a:r>
            <a:rPr lang="tr-TR" sz="1800" kern="1200" dirty="0" err="1" smtClean="0"/>
            <a:t>Autometic</a:t>
          </a:r>
          <a:r>
            <a:rPr lang="tr-TR" sz="1800" kern="1200" dirty="0" smtClean="0"/>
            <a:t> Teller Machine (ATM) </a:t>
          </a:r>
          <a:r>
            <a:rPr lang="tr-TR" sz="1800" kern="1200" dirty="0" err="1" smtClean="0"/>
            <a:t>yang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bukan</a:t>
          </a:r>
          <a:r>
            <a:rPr lang="tr-TR" sz="1800" kern="1200" dirty="0" smtClean="0"/>
            <a:t> ATM Drive </a:t>
          </a:r>
          <a:r>
            <a:rPr lang="tr-TR" sz="1800" kern="1200" dirty="0" err="1" smtClean="0"/>
            <a:t>Thru</a:t>
          </a:r>
          <a:r>
            <a:rPr lang="tr-TR" sz="1800" kern="1200" dirty="0" smtClean="0"/>
            <a:t> dan </a:t>
          </a:r>
          <a:r>
            <a:rPr lang="tr-TR" sz="1800" kern="1200" dirty="0" err="1" smtClean="0"/>
            <a:t>sejenisnya</a:t>
          </a:r>
          <a:r>
            <a:rPr lang="tr-TR" sz="1800" kern="1200" dirty="0" smtClean="0"/>
            <a:t>; </a:t>
          </a:r>
          <a:endParaRPr lang="tr-TR" sz="1800" kern="1200" dirty="0"/>
        </a:p>
      </dsp:txBody>
      <dsp:txXfrm>
        <a:off x="4517358" y="3075564"/>
        <a:ext cx="3296677" cy="2976349"/>
      </dsp:txXfrm>
    </dsp:sp>
    <dsp:sp modelId="{A7B54A8D-2D72-7745-B810-ED9421D86E87}">
      <dsp:nvSpPr>
        <dsp:cNvPr id="0" name=""/>
        <dsp:cNvSpPr/>
      </dsp:nvSpPr>
      <dsp:spPr>
        <a:xfrm>
          <a:off x="415563" y="3138999"/>
          <a:ext cx="3086898" cy="2849477"/>
        </a:xfrm>
        <a:prstGeom prst="ellipse">
          <a:avLst/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2">
              <a:hueOff val="-737226"/>
              <a:satOff val="88670"/>
              <a:lumOff val="10196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600" kern="1200" dirty="0" err="1" smtClean="0"/>
            <a:t>Kebun</a:t>
          </a:r>
          <a:r>
            <a:rPr lang="fi-FI" sz="1600" kern="1200" dirty="0" smtClean="0"/>
            <a:t> </a:t>
          </a:r>
          <a:r>
            <a:rPr lang="fi-FI" sz="1600" kern="1200" dirty="0" err="1" smtClean="0"/>
            <a:t>binatang</a:t>
          </a:r>
          <a:r>
            <a:rPr lang="fi-FI" sz="1600" kern="1200" dirty="0" smtClean="0"/>
            <a:t>, </a:t>
          </a:r>
          <a:r>
            <a:rPr lang="fi-FI" sz="1600" kern="1200" dirty="0" err="1" smtClean="0"/>
            <a:t>Stasiun</a:t>
          </a:r>
          <a:r>
            <a:rPr lang="fi-FI" sz="1600" kern="1200" dirty="0" smtClean="0"/>
            <a:t> </a:t>
          </a:r>
          <a:r>
            <a:rPr lang="fi-FI" sz="1600" kern="1200" dirty="0" err="1" smtClean="0"/>
            <a:t>Pengisian</a:t>
          </a:r>
          <a:r>
            <a:rPr lang="fi-FI" sz="1600" kern="1200" dirty="0" smtClean="0"/>
            <a:t> </a:t>
          </a:r>
          <a:r>
            <a:rPr lang="fi-FI" sz="1600" kern="1200" dirty="0" err="1" smtClean="0"/>
            <a:t>Bahan</a:t>
          </a:r>
          <a:r>
            <a:rPr lang="fi-FI" sz="1600" kern="1200" dirty="0" smtClean="0"/>
            <a:t> </a:t>
          </a:r>
          <a:r>
            <a:rPr lang="fi-FI" sz="1600" kern="1200" dirty="0" err="1" smtClean="0"/>
            <a:t>Bakar</a:t>
          </a:r>
          <a:r>
            <a:rPr lang="fi-FI" sz="1600" kern="1200" dirty="0" smtClean="0"/>
            <a:t> </a:t>
          </a:r>
          <a:r>
            <a:rPr lang="fi-FI" sz="1600" kern="1200" dirty="0" err="1" smtClean="0"/>
            <a:t>Umum</a:t>
          </a:r>
          <a:r>
            <a:rPr lang="fi-FI" sz="1600" kern="1200" dirty="0" smtClean="0"/>
            <a:t> (SPBU), </a:t>
          </a:r>
          <a:r>
            <a:rPr lang="fi-FI" sz="1600" kern="1200" dirty="0" err="1" smtClean="0"/>
            <a:t>depot</a:t>
          </a:r>
          <a:r>
            <a:rPr lang="fi-FI" sz="1600" kern="1200" dirty="0" smtClean="0"/>
            <a:t> </a:t>
          </a:r>
          <a:r>
            <a:rPr lang="fi-FI" sz="1600" kern="1200" dirty="0" err="1" smtClean="0"/>
            <a:t>minyak</a:t>
          </a:r>
          <a:r>
            <a:rPr lang="fi-FI" sz="1600" kern="1200" dirty="0" smtClean="0"/>
            <a:t>, </a:t>
          </a:r>
          <a:r>
            <a:rPr lang="fi-FI" sz="1600" kern="1200" dirty="0" err="1" smtClean="0"/>
            <a:t>instalasi</a:t>
          </a:r>
          <a:r>
            <a:rPr lang="fi-FI" sz="1600" kern="1200" dirty="0" smtClean="0"/>
            <a:t> </a:t>
          </a:r>
          <a:r>
            <a:rPr lang="fi-FI" sz="1600" kern="1200" dirty="0" err="1" smtClean="0"/>
            <a:t>minyak</a:t>
          </a:r>
          <a:r>
            <a:rPr lang="fi-FI" sz="1600" kern="1200" dirty="0" smtClean="0"/>
            <a:t>, </a:t>
          </a:r>
          <a:r>
            <a:rPr lang="fi-FI" sz="1600" kern="1200" dirty="0" err="1" smtClean="0"/>
            <a:t>gas</a:t>
          </a:r>
          <a:r>
            <a:rPr lang="fi-FI" sz="1600" kern="1200" dirty="0" smtClean="0"/>
            <a:t>, air </a:t>
          </a:r>
          <a:r>
            <a:rPr lang="fi-FI" sz="1600" kern="1200" dirty="0" err="1" smtClean="0"/>
            <a:t>dan</a:t>
          </a:r>
          <a:r>
            <a:rPr lang="fi-FI" sz="1600" kern="1200" dirty="0" smtClean="0"/>
            <a:t> </a:t>
          </a:r>
          <a:r>
            <a:rPr lang="fi-FI" sz="1600" kern="1200" dirty="0" err="1" smtClean="0"/>
            <a:t>sejenisnya</a:t>
          </a:r>
          <a:r>
            <a:rPr lang="fi-FI" sz="1600" kern="1200" dirty="0" smtClean="0"/>
            <a:t>, </a:t>
          </a:r>
          <a:r>
            <a:rPr lang="fi-FI" sz="1600" kern="1200" dirty="0" err="1" smtClean="0"/>
            <a:t>reservoir</a:t>
          </a:r>
          <a:r>
            <a:rPr lang="fi-FI" sz="1600" kern="1200" dirty="0" smtClean="0"/>
            <a:t>, </a:t>
          </a:r>
          <a:r>
            <a:rPr lang="fi-FI" sz="1600" kern="1200" dirty="0" err="1" smtClean="0"/>
            <a:t>kandang</a:t>
          </a:r>
          <a:r>
            <a:rPr lang="fi-FI" sz="1600" kern="1200" dirty="0" smtClean="0"/>
            <a:t> </a:t>
          </a:r>
          <a:r>
            <a:rPr lang="fi-FI" sz="1600" kern="1200" dirty="0" err="1" smtClean="0"/>
            <a:t>ternak</a:t>
          </a:r>
          <a:r>
            <a:rPr lang="fi-FI" sz="1600" kern="1200" dirty="0" smtClean="0"/>
            <a:t>, </a:t>
          </a:r>
          <a:r>
            <a:rPr lang="fi-FI" sz="1600" kern="1200" dirty="0" err="1" smtClean="0"/>
            <a:t>dan</a:t>
          </a:r>
          <a:r>
            <a:rPr lang="fi-FI" sz="1600" kern="1200" dirty="0" smtClean="0"/>
            <a:t> </a:t>
          </a:r>
          <a:r>
            <a:rPr lang="fi-FI" sz="1600" kern="1200" dirty="0" err="1" smtClean="0"/>
            <a:t>sejenisnya</a:t>
          </a:r>
          <a:r>
            <a:rPr lang="fi-FI" sz="1600" kern="1200" dirty="0" smtClean="0"/>
            <a:t>. </a:t>
          </a:r>
          <a:endParaRPr lang="fi-FI" sz="1600" kern="1200" dirty="0"/>
        </a:p>
      </dsp:txBody>
      <dsp:txXfrm>
        <a:off x="415563" y="3138999"/>
        <a:ext cx="3086898" cy="284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8" cy="606583"/>
          </a:xfrm>
          <a:prstGeom prst="rect">
            <a:avLst/>
          </a:prstGeom>
        </p:spPr>
        <p:txBody>
          <a:bodyPr vert="horz" lIns="109888" tIns="54945" rIns="109888" bIns="54945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8" cy="606583"/>
          </a:xfrm>
          <a:prstGeom prst="rect">
            <a:avLst/>
          </a:prstGeom>
        </p:spPr>
        <p:txBody>
          <a:bodyPr vert="horz" lIns="109888" tIns="54945" rIns="109888" bIns="54945" rtlCol="0"/>
          <a:lstStyle>
            <a:lvl1pPr algn="r">
              <a:defRPr sz="1500"/>
            </a:lvl1pPr>
          </a:lstStyle>
          <a:p>
            <a:fld id="{703C51BB-E7C6-4240-BCFA-527EE142377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1522987"/>
            <a:ext cx="3077738" cy="606583"/>
          </a:xfrm>
          <a:prstGeom prst="rect">
            <a:avLst/>
          </a:prstGeom>
        </p:spPr>
        <p:txBody>
          <a:bodyPr vert="horz" lIns="109888" tIns="54945" rIns="109888" bIns="54945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11522987"/>
            <a:ext cx="3077738" cy="606583"/>
          </a:xfrm>
          <a:prstGeom prst="rect">
            <a:avLst/>
          </a:prstGeom>
        </p:spPr>
        <p:txBody>
          <a:bodyPr vert="horz" lIns="109888" tIns="54945" rIns="109888" bIns="54945" rtlCol="0" anchor="b"/>
          <a:lstStyle>
            <a:lvl1pPr algn="r">
              <a:defRPr sz="1500"/>
            </a:lvl1pPr>
          </a:lstStyle>
          <a:p>
            <a:fld id="{74FFC3A2-8841-CB49-85BD-2E957E9210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6468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8" cy="606583"/>
          </a:xfrm>
          <a:prstGeom prst="rect">
            <a:avLst/>
          </a:prstGeom>
        </p:spPr>
        <p:txBody>
          <a:bodyPr vert="horz" lIns="109888" tIns="54945" rIns="109888" bIns="54945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8" cy="606583"/>
          </a:xfrm>
          <a:prstGeom prst="rect">
            <a:avLst/>
          </a:prstGeom>
        </p:spPr>
        <p:txBody>
          <a:bodyPr vert="horz" lIns="109888" tIns="54945" rIns="109888" bIns="54945" rtlCol="0"/>
          <a:lstStyle>
            <a:lvl1pPr algn="r">
              <a:defRPr sz="1500"/>
            </a:lvl1pPr>
          </a:lstStyle>
          <a:p>
            <a:fld id="{FB7997A3-0CF9-FD45-BA14-62DD90CB3910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9113" y="909638"/>
            <a:ext cx="6064250" cy="45481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9888" tIns="54945" rIns="109888" bIns="5494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5762547"/>
            <a:ext cx="5681979" cy="5459253"/>
          </a:xfrm>
          <a:prstGeom prst="rect">
            <a:avLst/>
          </a:prstGeom>
        </p:spPr>
        <p:txBody>
          <a:bodyPr vert="horz" lIns="109888" tIns="54945" rIns="109888" bIns="5494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22987"/>
            <a:ext cx="3077738" cy="606583"/>
          </a:xfrm>
          <a:prstGeom prst="rect">
            <a:avLst/>
          </a:prstGeom>
        </p:spPr>
        <p:txBody>
          <a:bodyPr vert="horz" lIns="109888" tIns="54945" rIns="109888" bIns="54945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11522987"/>
            <a:ext cx="3077738" cy="606583"/>
          </a:xfrm>
          <a:prstGeom prst="rect">
            <a:avLst/>
          </a:prstGeom>
        </p:spPr>
        <p:txBody>
          <a:bodyPr vert="horz" lIns="109888" tIns="54945" rIns="109888" bIns="54945" rtlCol="0" anchor="b"/>
          <a:lstStyle>
            <a:lvl1pPr algn="r">
              <a:defRPr sz="1500"/>
            </a:lvl1pPr>
          </a:lstStyle>
          <a:p>
            <a:fld id="{C4C83CCF-73E0-9445-8BF0-60C14275D1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09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83CCF-73E0-9445-8BF0-60C14275D1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491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83CCF-73E0-9445-8BF0-60C14275D1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427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83CCF-73E0-9445-8BF0-60C14275D1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867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83CCF-73E0-9445-8BF0-60C14275D1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503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83CCF-73E0-9445-8BF0-60C14275D1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54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674536-B97A-C84B-B45A-CC9483AB2AF3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4536-B97A-C84B-B45A-CC9483AB2AF3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18CC-0332-3C46-A18D-96106997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4536-B97A-C84B-B45A-CC9483AB2AF3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18CC-0332-3C46-A18D-96106997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CC3E-B302-4DC0-9DC3-39094D0A0836}" type="datetimeFigureOut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10/8/2015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2F564-8789-45EF-BCB4-2CBB4CD55299}" type="slidenum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476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87B99-8961-42FD-B14B-A1C878B89482}" type="datetimeFigureOut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10/8/2015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8BB8E-FA5B-4043-A5ED-655C951053E0}" type="slidenum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73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6F4BC-5E9D-469B-8A2F-6D61DA2D6C29}" type="datetimeFigureOut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10/8/2015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D39F-19D2-473C-BEC1-85DE5D81A82B}" type="slidenum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52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AF647-06DE-4ECE-873E-EADF35D2885E}" type="datetimeFigureOut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10/8/2015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4A267-3999-4784-9B5C-E33E09193D3D}" type="slidenum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2353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FCDCA-6BEE-4B0A-8A5C-FFB7AEB8ED6C}" type="datetimeFigureOut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10/8/2015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9C3B6-C1AD-4DBF-AD76-FDB5393622D4}" type="slidenum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5594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03BDD-75AE-4DA8-A9F9-D28D74D3B80D}" type="datetimeFigureOut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10/8/2015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7BBEE-F5BD-4843-BD67-4EC0D0D42EA1}" type="slidenum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770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3648-4427-47C3-92E5-B9FC6487DA7B}" type="datetimeFigureOut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10/8/2015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840B7-0F1C-4F48-B701-195CEC62EE46}" type="slidenum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9818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69E54-E0E8-4080-8CC4-B9A512869FD2}" type="datetimeFigureOut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10/8/2015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1E763-FB4D-4606-A466-137580534E3D}" type="slidenum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94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4536-B97A-C84B-B45A-CC9483AB2AF3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18CC-0332-3C46-A18D-96106997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4F260-80E7-4784-B95F-833A4967263F}" type="datetimeFigureOut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10/8/2015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1FEED-9582-48D9-926E-D51DF5CC2140}" type="slidenum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8297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FAE5B-9D87-4F0B-89D1-80F961156A79}" type="datetimeFigureOut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10/8/2015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3998E-E9E2-4975-B27C-CF3F860228F2}" type="slidenum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6460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24EDB-EDC4-43BA-8E3F-BAD1A3909A00}" type="datetimeFigureOut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10/8/2015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72969-8209-4438-A959-827A91EEA992}" type="slidenum">
              <a:rPr lang="en-US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460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4536-B97A-C84B-B45A-CC9483AB2AF3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18CC-0332-3C46-A18D-96106997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4536-B97A-C84B-B45A-CC9483AB2AF3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18CC-0332-3C46-A18D-961069978E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4536-B97A-C84B-B45A-CC9483AB2AF3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18CC-0332-3C46-A18D-96106997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4536-B97A-C84B-B45A-CC9483AB2AF3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18CC-0332-3C46-A18D-96106997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4536-B97A-C84B-B45A-CC9483AB2AF3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18CC-0332-3C46-A18D-96106997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4536-B97A-C84B-B45A-CC9483AB2AF3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18CC-0332-3C46-A18D-961069978E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4536-B97A-C84B-B45A-CC9483AB2AF3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18CC-0332-3C46-A18D-96106997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1674536-B97A-C84B-B45A-CC9483AB2AF3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CA418CC-0332-3C46-A18D-96106997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7897EBF-78ED-47D4-AA43-4B99BF9EBFAB}" type="datetimeFigureOut">
              <a:rPr lang="en-US">
                <a:solidFill>
                  <a:srgbClr val="F0A22E">
                    <a:shade val="75000"/>
                  </a:srgbClr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10/8/2015</a:t>
            </a:fld>
            <a:endParaRPr lang="en-US">
              <a:solidFill>
                <a:srgbClr val="F0A22E">
                  <a:shade val="75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0A22E">
                  <a:shade val="75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D334C92-AF4C-40EA-B294-7D118824B551}" type="slidenum">
              <a:rPr lang="en-US">
                <a:solidFill>
                  <a:srgbClr val="F0A22E">
                    <a:shade val="75000"/>
                  </a:srgbClr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0A22E">
                  <a:shade val="75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197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diagramLayout" Target="../diagrams/layout10.xml"/><Relationship Id="rId7" Type="http://schemas.openxmlformats.org/officeDocument/2006/relationships/diagramLayout" Target="../diagrams/layout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1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microsoft.com/office/2007/relationships/diagramDrawing" Target="../diagrams/drawing10.xml"/><Relationship Id="rId4" Type="http://schemas.openxmlformats.org/officeDocument/2006/relationships/diagramQuickStyle" Target="../diagrams/quickStyle10.xml"/><Relationship Id="rId9" Type="http://schemas.openxmlformats.org/officeDocument/2006/relationships/diagramColors" Target="../diagrams/colors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microsoft.com/office/2007/relationships/diagramDrawing" Target="../diagrams/drawing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13.xm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microsoft.com/office/2007/relationships/diagramDrawing" Target="../diagrams/drawing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Data" Target="../diagrams/data1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diagramLayout" Target="../diagrams/layout14.xml"/><Relationship Id="rId7" Type="http://schemas.openxmlformats.org/officeDocument/2006/relationships/diagramLayout" Target="../diagrams/layout15.xml"/><Relationship Id="rId12" Type="http://schemas.microsoft.com/office/2007/relationships/diagramDrawing" Target="../diagrams/drawing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5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14.xml"/><Relationship Id="rId9" Type="http://schemas.openxmlformats.org/officeDocument/2006/relationships/diagramColors" Target="../diagrams/colors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microsoft.com/office/2007/relationships/diagramDrawing" Target="../diagrams/drawing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3" Type="http://schemas.openxmlformats.org/officeDocument/2006/relationships/diagramLayout" Target="../diagrams/layout17.xml"/><Relationship Id="rId7" Type="http://schemas.openxmlformats.org/officeDocument/2006/relationships/diagramLayout" Target="../diagrams/layout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8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microsoft.com/office/2007/relationships/diagramDrawing" Target="../diagrams/drawing17.xml"/><Relationship Id="rId4" Type="http://schemas.openxmlformats.org/officeDocument/2006/relationships/diagramQuickStyle" Target="../diagrams/quickStyle17.xml"/><Relationship Id="rId9" Type="http://schemas.openxmlformats.org/officeDocument/2006/relationships/diagramColors" Target="../diagrams/colors1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0.xml"/><Relationship Id="rId13" Type="http://schemas.openxmlformats.org/officeDocument/2006/relationships/diagramQuickStyle" Target="../diagrams/quickStyle21.xml"/><Relationship Id="rId18" Type="http://schemas.microsoft.com/office/2007/relationships/diagramDrawing" Target="../diagrams/drawing19.xml"/><Relationship Id="rId3" Type="http://schemas.openxmlformats.org/officeDocument/2006/relationships/diagramLayout" Target="../diagrams/layout19.xml"/><Relationship Id="rId7" Type="http://schemas.openxmlformats.org/officeDocument/2006/relationships/diagramLayout" Target="../diagrams/layout20.xml"/><Relationship Id="rId12" Type="http://schemas.openxmlformats.org/officeDocument/2006/relationships/diagramLayout" Target="../diagrams/layout21.xml"/><Relationship Id="rId17" Type="http://schemas.microsoft.com/office/2007/relationships/diagramDrawing" Target="../diagrams/drawing21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0.xml"/><Relationship Id="rId11" Type="http://schemas.openxmlformats.org/officeDocument/2006/relationships/diagramData" Target="../diagrams/data21.xml"/><Relationship Id="rId5" Type="http://schemas.openxmlformats.org/officeDocument/2006/relationships/diagramColors" Target="../diagrams/colors19.xml"/><Relationship Id="rId10" Type="http://schemas.openxmlformats.org/officeDocument/2006/relationships/image" Target="../media/image18.png"/><Relationship Id="rId19" Type="http://schemas.microsoft.com/office/2007/relationships/diagramDrawing" Target="../diagrams/drawing20.xml"/><Relationship Id="rId4" Type="http://schemas.openxmlformats.org/officeDocument/2006/relationships/diagramQuickStyle" Target="../diagrams/quickStyle19.xml"/><Relationship Id="rId9" Type="http://schemas.openxmlformats.org/officeDocument/2006/relationships/diagramColors" Target="../diagrams/colors20.xml"/><Relationship Id="rId14" Type="http://schemas.openxmlformats.org/officeDocument/2006/relationships/diagramColors" Target="../diagrams/colors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5.xml"/><Relationship Id="rId3" Type="http://schemas.openxmlformats.org/officeDocument/2006/relationships/diagramLayout" Target="../diagrams/layout24.xml"/><Relationship Id="rId7" Type="http://schemas.openxmlformats.org/officeDocument/2006/relationships/diagramLayout" Target="../diagrams/layout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5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microsoft.com/office/2007/relationships/diagramDrawing" Target="../diagrams/drawing24.xml"/><Relationship Id="rId4" Type="http://schemas.openxmlformats.org/officeDocument/2006/relationships/diagramQuickStyle" Target="../diagrams/quickStyle24.xml"/><Relationship Id="rId9" Type="http://schemas.openxmlformats.org/officeDocument/2006/relationships/diagramColors" Target="../diagrams/colors2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7.xml"/><Relationship Id="rId3" Type="http://schemas.openxmlformats.org/officeDocument/2006/relationships/diagramLayout" Target="../diagrams/layout26.xml"/><Relationship Id="rId7" Type="http://schemas.openxmlformats.org/officeDocument/2006/relationships/diagramLayout" Target="../diagrams/layout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7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microsoft.com/office/2007/relationships/diagramDrawing" Target="../diagrams/drawing26.xml"/><Relationship Id="rId4" Type="http://schemas.openxmlformats.org/officeDocument/2006/relationships/diagramQuickStyle" Target="../diagrams/quickStyle26.xml"/><Relationship Id="rId9" Type="http://schemas.openxmlformats.org/officeDocument/2006/relationships/diagramColors" Target="../diagrams/colors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0.xml"/><Relationship Id="rId3" Type="http://schemas.openxmlformats.org/officeDocument/2006/relationships/diagramLayout" Target="../diagrams/layout29.xml"/><Relationship Id="rId7" Type="http://schemas.openxmlformats.org/officeDocument/2006/relationships/diagramLayout" Target="../diagrams/layout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0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microsoft.com/office/2007/relationships/diagramDrawing" Target="../diagrams/drawing29.xml"/><Relationship Id="rId4" Type="http://schemas.openxmlformats.org/officeDocument/2006/relationships/diagramQuickStyle" Target="../diagrams/quickStyle29.xml"/><Relationship Id="rId9" Type="http://schemas.openxmlformats.org/officeDocument/2006/relationships/diagramColors" Target="../diagrams/colors3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2.xml"/><Relationship Id="rId3" Type="http://schemas.openxmlformats.org/officeDocument/2006/relationships/diagramLayout" Target="../diagrams/layout31.xml"/><Relationship Id="rId7" Type="http://schemas.openxmlformats.org/officeDocument/2006/relationships/diagramLayout" Target="../diagrams/layout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2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microsoft.com/office/2007/relationships/diagramDrawing" Target="../diagrams/drawing31.xml"/><Relationship Id="rId4" Type="http://schemas.openxmlformats.org/officeDocument/2006/relationships/diagramQuickStyle" Target="../diagrams/quickStyle31.xml"/><Relationship Id="rId9" Type="http://schemas.openxmlformats.org/officeDocument/2006/relationships/diagramColors" Target="../diagrams/colors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8.xml"/><Relationship Id="rId7" Type="http://schemas.microsoft.com/office/2007/relationships/diagramDrawing" Target="../diagrams/drawing3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8.xml"/><Relationship Id="rId5" Type="http://schemas.openxmlformats.org/officeDocument/2006/relationships/diagramQuickStyle" Target="../diagrams/quickStyle38.xml"/><Relationship Id="rId4" Type="http://schemas.openxmlformats.org/officeDocument/2006/relationships/diagramLayout" Target="../diagrams/layout3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441644" cy="1702160"/>
          </a:xfrm>
          <a:solidFill>
            <a:srgbClr val="3366FF"/>
          </a:solidFill>
        </p:spPr>
        <p:txBody>
          <a:bodyPr>
            <a:normAutofit fontScale="90000"/>
          </a:bodyPr>
          <a:lstStyle/>
          <a:p>
            <a:r>
              <a:rPr lang="id-ID" dirty="0" smtClean="0"/>
              <a:t>PERIZINAN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</a:t>
            </a:r>
            <a:r>
              <a:rPr lang="id-ID" dirty="0" smtClean="0"/>
              <a:t>EMBANGUNAN</a:t>
            </a:r>
            <a:r>
              <a:rPr lang="en-US" dirty="0" smtClean="0"/>
              <a:t> FISIK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BPPTPM KOTA BOGOR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Oktober-201</a:t>
            </a:r>
            <a:r>
              <a:rPr lang="id-ID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logo-kota-bog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14" y="1464216"/>
            <a:ext cx="2031260" cy="23612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886181" y="3825487"/>
            <a:ext cx="8289390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D</a:t>
            </a:r>
            <a:r>
              <a:rPr lang="en-US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inu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 </a:t>
            </a:r>
            <a:r>
              <a:rPr lang="en-US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kiwari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 </a:t>
            </a:r>
            <a:r>
              <a:rPr lang="en-US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ngancik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 nu </a:t>
            </a:r>
            <a:r>
              <a:rPr lang="en-US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bihari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 </a:t>
            </a:r>
          </a:p>
          <a:p>
            <a:pPr algn="ctr"/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Seja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 </a:t>
            </a:r>
            <a:r>
              <a:rPr lang="en-US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ayeuna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 </a:t>
            </a:r>
            <a:r>
              <a:rPr lang="en-US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sampeureun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 </a:t>
            </a:r>
            <a:r>
              <a:rPr lang="en-US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jaga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pple Chancery"/>
              <a:cs typeface="Apple Chancer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77881" y="41456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87975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4145959780"/>
              </p:ext>
            </p:extLst>
          </p:nvPr>
        </p:nvGraphicFramePr>
        <p:xfrm>
          <a:off x="1043490" y="1027664"/>
          <a:ext cx="7024744" cy="648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40415"/>
            <a:ext cx="6777317" cy="39273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BPPTPM</a:t>
            </a:r>
          </a:p>
          <a:p>
            <a:r>
              <a:rPr lang="en-US" dirty="0" err="1" smtClean="0"/>
              <a:t>Bapeda</a:t>
            </a:r>
            <a:endParaRPr lang="en-US" dirty="0" smtClean="0"/>
          </a:p>
          <a:p>
            <a:r>
              <a:rPr lang="en-US" dirty="0" smtClean="0"/>
              <a:t>BPLH</a:t>
            </a:r>
          </a:p>
          <a:p>
            <a:r>
              <a:rPr lang="en-US" dirty="0" smtClean="0"/>
              <a:t>DIWASBANGKIM</a:t>
            </a:r>
          </a:p>
          <a:p>
            <a:r>
              <a:rPr lang="en-US" dirty="0" smtClean="0"/>
              <a:t>DLLAJ</a:t>
            </a:r>
          </a:p>
          <a:p>
            <a:r>
              <a:rPr lang="en-US" dirty="0" smtClean="0"/>
              <a:t>DBMSDA</a:t>
            </a:r>
          </a:p>
          <a:p>
            <a:r>
              <a:rPr lang="en-US" dirty="0" smtClean="0"/>
              <a:t>DKP</a:t>
            </a:r>
          </a:p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HAM</a:t>
            </a:r>
          </a:p>
          <a:p>
            <a:r>
              <a:rPr lang="en-US" dirty="0" err="1" smtClean="0"/>
              <a:t>Kecamatan</a:t>
            </a:r>
            <a:endParaRPr lang="en-US" dirty="0" smtClean="0"/>
          </a:p>
          <a:p>
            <a:r>
              <a:rPr lang="en-US" dirty="0" err="1" smtClean="0"/>
              <a:t>Kelurahan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10522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344231598"/>
              </p:ext>
            </p:extLst>
          </p:nvPr>
        </p:nvGraphicFramePr>
        <p:xfrm>
          <a:off x="1163018" y="803549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46550"/>
            <a:ext cx="6777317" cy="43337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DASAR HUKUM</a:t>
            </a:r>
          </a:p>
          <a:p>
            <a:pPr lvl="0"/>
            <a:r>
              <a:rPr lang="id-ID" dirty="0"/>
              <a:t>UU NOMOR 28 TAHUN 2002 TENTANG BANGUNAN GEDUNG</a:t>
            </a:r>
            <a:endParaRPr lang="en-US" dirty="0"/>
          </a:p>
          <a:p>
            <a:pPr lvl="0"/>
            <a:r>
              <a:rPr lang="id-ID" dirty="0"/>
              <a:t>PP 36 TAHUN 2005 TENTANG Peraturan Pelaksanaan Undang-Undang Nomor 28 Tahun 2002 tentang Bangunan Gedung</a:t>
            </a:r>
            <a:endParaRPr lang="en-US" dirty="0"/>
          </a:p>
          <a:p>
            <a:pPr lvl="0"/>
            <a:r>
              <a:rPr lang="id-ID" dirty="0"/>
              <a:t>Peraturan Menteri Pekerjaan Umum Nomor  24/Prt/M/2007  Tentang Pedoman Teknis  Izin Mendirikan Bangunan</a:t>
            </a:r>
            <a:endParaRPr lang="en-US" dirty="0"/>
          </a:p>
          <a:p>
            <a:pPr lvl="0"/>
            <a:r>
              <a:rPr lang="id-ID" dirty="0"/>
              <a:t>Peraturan Daerah Kota Bogor Nomor 7 Tahun 2006 tentang Bangunan Gedung </a:t>
            </a:r>
            <a:endParaRPr lang="en-US" dirty="0"/>
          </a:p>
          <a:p>
            <a:pPr lvl="0"/>
            <a:r>
              <a:rPr lang="id-ID" dirty="0"/>
              <a:t>Peraturan Daerah Kota Bogor Nomor 8 Tahun 2011 tentang Rencana Tata Ruang Wilayah Kota Bogor 2011-2031</a:t>
            </a:r>
            <a:endParaRPr lang="en-US" dirty="0"/>
          </a:p>
          <a:p>
            <a:pPr lvl="0"/>
            <a:r>
              <a:rPr lang="id-ID" dirty="0"/>
              <a:t>Peraturan Daerah Kota Bogor Nomor 6 Tahun 2012 tentang Retribusi Perizinan Tertentu</a:t>
            </a:r>
            <a:endParaRPr lang="en-US" dirty="0"/>
          </a:p>
          <a:p>
            <a:pPr lvl="0"/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Walikota</a:t>
            </a:r>
            <a:r>
              <a:rPr lang="en-US" dirty="0"/>
              <a:t> Bogor </a:t>
            </a:r>
            <a:r>
              <a:rPr lang="en-US" dirty="0" err="1"/>
              <a:t>nomor</a:t>
            </a:r>
            <a:r>
              <a:rPr lang="en-US" dirty="0"/>
              <a:t> 4 </a:t>
            </a:r>
            <a:r>
              <a:rPr lang="en-US" dirty="0" err="1"/>
              <a:t>tahun</a:t>
            </a:r>
            <a:r>
              <a:rPr lang="en-US" dirty="0"/>
              <a:t> 2007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Mendirikan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(IMB)</a:t>
            </a:r>
          </a:p>
          <a:p>
            <a:pPr lvl="0"/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Walikota</a:t>
            </a:r>
            <a:r>
              <a:rPr lang="en-US" dirty="0"/>
              <a:t> Bogor </a:t>
            </a:r>
            <a:r>
              <a:rPr lang="en-US" dirty="0" err="1"/>
              <a:t>Nomor</a:t>
            </a:r>
            <a:r>
              <a:rPr lang="en-US" dirty="0"/>
              <a:t> 17 </a:t>
            </a:r>
            <a:r>
              <a:rPr lang="en-US" dirty="0" err="1"/>
              <a:t>tahun</a:t>
            </a:r>
            <a:r>
              <a:rPr lang="en-US" dirty="0"/>
              <a:t> 2010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Walikota</a:t>
            </a:r>
            <a:r>
              <a:rPr lang="en-US" dirty="0"/>
              <a:t> Bogor </a:t>
            </a:r>
            <a:r>
              <a:rPr lang="en-US" dirty="0" err="1"/>
              <a:t>Nomor</a:t>
            </a:r>
            <a:r>
              <a:rPr lang="en-US" dirty="0"/>
              <a:t> 4 </a:t>
            </a:r>
            <a:r>
              <a:rPr lang="en-US" dirty="0" err="1"/>
              <a:t>tahun</a:t>
            </a:r>
            <a:r>
              <a:rPr lang="en-US" dirty="0"/>
              <a:t> 2007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Mendirikan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(IMB)</a:t>
            </a:r>
          </a:p>
          <a:p>
            <a:pPr marL="6858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sz="2900" b="1" dirty="0" smtClean="0">
                <a:solidFill>
                  <a:srgbClr val="FF0000"/>
                </a:solidFill>
              </a:rPr>
              <a:t>Lama Proses Pengurusan izin, 14 hari kerja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976543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Pelayanan</a:t>
            </a:r>
            <a:r>
              <a:rPr lang="en-AU" dirty="0" smtClean="0"/>
              <a:t> </a:t>
            </a:r>
            <a:r>
              <a:rPr lang="en-AU" dirty="0" err="1" smtClean="0"/>
              <a:t>Administrasi</a:t>
            </a:r>
            <a:r>
              <a:rPr lang="en-AU" dirty="0" smtClean="0"/>
              <a:t> </a:t>
            </a:r>
            <a:r>
              <a:rPr lang="en-AU" dirty="0" err="1" smtClean="0"/>
              <a:t>Terpadu</a:t>
            </a:r>
            <a:r>
              <a:rPr lang="en-AU" dirty="0" smtClean="0"/>
              <a:t> </a:t>
            </a:r>
            <a:r>
              <a:rPr lang="en-AU" dirty="0" err="1" smtClean="0"/>
              <a:t>Kecamatan</a:t>
            </a:r>
            <a:r>
              <a:rPr lang="en-AU" dirty="0" smtClean="0"/>
              <a:t> (PATEN)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981325"/>
            <a:ext cx="6777317" cy="2851304"/>
          </a:xfrm>
        </p:spPr>
        <p:txBody>
          <a:bodyPr>
            <a:noAutofit/>
          </a:bodyPr>
          <a:lstStyle/>
          <a:p>
            <a:pPr algn="just"/>
            <a:r>
              <a:rPr lang="en-AU" sz="1800" dirty="0" err="1" smtClean="0"/>
              <a:t>Pemberian</a:t>
            </a:r>
            <a:r>
              <a:rPr lang="en-AU" sz="1800" dirty="0" smtClean="0"/>
              <a:t> </a:t>
            </a:r>
            <a:r>
              <a:rPr lang="en-AU" sz="1800" dirty="0" err="1" smtClean="0"/>
              <a:t>Izin</a:t>
            </a:r>
            <a:r>
              <a:rPr lang="en-AU" sz="1800" dirty="0" smtClean="0"/>
              <a:t> </a:t>
            </a:r>
            <a:r>
              <a:rPr lang="en-AU" sz="1800" dirty="0" err="1" smtClean="0"/>
              <a:t>Gangguan</a:t>
            </a:r>
            <a:r>
              <a:rPr lang="en-AU" sz="1800" dirty="0" smtClean="0"/>
              <a:t> (HO) </a:t>
            </a:r>
            <a:r>
              <a:rPr lang="en-AU" sz="1800" dirty="0" err="1" smtClean="0"/>
              <a:t>untuk</a:t>
            </a:r>
            <a:r>
              <a:rPr lang="en-AU" sz="1800" dirty="0" smtClean="0"/>
              <a:t> </a:t>
            </a:r>
            <a:r>
              <a:rPr lang="en-AU" sz="1800" dirty="0" err="1" smtClean="0"/>
              <a:t>perusahaan</a:t>
            </a:r>
            <a:r>
              <a:rPr lang="en-AU" sz="1800" dirty="0" smtClean="0"/>
              <a:t> yang </a:t>
            </a:r>
            <a:r>
              <a:rPr lang="en-AU" sz="1800" dirty="0" err="1" smtClean="0"/>
              <a:t>tidak</a:t>
            </a:r>
            <a:r>
              <a:rPr lang="en-AU" sz="1800" dirty="0" smtClean="0"/>
              <a:t> </a:t>
            </a:r>
            <a:r>
              <a:rPr lang="en-AU" sz="1800" dirty="0" err="1" smtClean="0"/>
              <a:t>menggunakan</a:t>
            </a:r>
            <a:r>
              <a:rPr lang="en-AU" sz="1800" dirty="0" smtClean="0"/>
              <a:t> </a:t>
            </a:r>
            <a:r>
              <a:rPr lang="en-AU" sz="1800" dirty="0" err="1" smtClean="0"/>
              <a:t>mesin</a:t>
            </a:r>
            <a:r>
              <a:rPr lang="en-AU" sz="1800" dirty="0" smtClean="0"/>
              <a:t> </a:t>
            </a:r>
            <a:r>
              <a:rPr lang="en-AU" sz="1800" dirty="0" err="1" smtClean="0"/>
              <a:t>dengan</a:t>
            </a:r>
            <a:r>
              <a:rPr lang="en-AU" sz="1800" dirty="0" smtClean="0"/>
              <a:t> </a:t>
            </a:r>
            <a:r>
              <a:rPr lang="en-AU" sz="1800" dirty="0" err="1" smtClean="0"/>
              <a:t>intensitas</a:t>
            </a:r>
            <a:r>
              <a:rPr lang="en-AU" sz="1800" dirty="0" smtClean="0"/>
              <a:t> </a:t>
            </a:r>
            <a:r>
              <a:rPr lang="en-AU" sz="1800" dirty="0" err="1" smtClean="0"/>
              <a:t>gangguan</a:t>
            </a:r>
            <a:r>
              <a:rPr lang="en-AU" sz="1800" dirty="0" smtClean="0"/>
              <a:t> </a:t>
            </a:r>
            <a:r>
              <a:rPr lang="en-AU" sz="1800" dirty="0" err="1" smtClean="0"/>
              <a:t>kecil</a:t>
            </a:r>
            <a:r>
              <a:rPr lang="en-AU" sz="1800" dirty="0" smtClean="0"/>
              <a:t> </a:t>
            </a:r>
            <a:r>
              <a:rPr lang="en-AU" sz="1800" dirty="0" err="1" smtClean="0"/>
              <a:t>dan</a:t>
            </a:r>
            <a:r>
              <a:rPr lang="en-AU" sz="1800" dirty="0" smtClean="0"/>
              <a:t> </a:t>
            </a:r>
            <a:r>
              <a:rPr lang="en-AU" sz="1800" dirty="0" err="1" smtClean="0"/>
              <a:t>sedang</a:t>
            </a:r>
            <a:r>
              <a:rPr lang="en-AU" sz="1800" dirty="0" smtClean="0"/>
              <a:t>, </a:t>
            </a:r>
            <a:r>
              <a:rPr lang="en-AU" sz="1800" dirty="0" err="1" smtClean="0"/>
              <a:t>dengan</a:t>
            </a:r>
            <a:r>
              <a:rPr lang="en-AU" sz="1800" dirty="0" smtClean="0"/>
              <a:t> </a:t>
            </a:r>
            <a:r>
              <a:rPr lang="en-AU" sz="1800" dirty="0" err="1" smtClean="0"/>
              <a:t>luas</a:t>
            </a:r>
            <a:r>
              <a:rPr lang="en-AU" sz="1800" dirty="0" smtClean="0"/>
              <a:t> </a:t>
            </a:r>
            <a:r>
              <a:rPr lang="en-AU" sz="1800" dirty="0" err="1" smtClean="0"/>
              <a:t>ruang</a:t>
            </a:r>
            <a:r>
              <a:rPr lang="en-AU" sz="1800" dirty="0" smtClean="0"/>
              <a:t> </a:t>
            </a:r>
            <a:r>
              <a:rPr lang="en-AU" sz="1800" dirty="0" err="1" smtClean="0"/>
              <a:t>usaha</a:t>
            </a:r>
            <a:r>
              <a:rPr lang="en-AU" sz="1800" dirty="0" smtClean="0"/>
              <a:t> </a:t>
            </a:r>
            <a:r>
              <a:rPr lang="en-AU" sz="1800" dirty="0" err="1" smtClean="0"/>
              <a:t>maksimal</a:t>
            </a:r>
            <a:r>
              <a:rPr lang="en-AU" sz="1800" dirty="0" smtClean="0"/>
              <a:t> 50 m2 </a:t>
            </a:r>
            <a:r>
              <a:rPr lang="en-AU" sz="1800" dirty="0" err="1" smtClean="0"/>
              <a:t>dan</a:t>
            </a:r>
            <a:r>
              <a:rPr lang="en-AU" sz="1800" dirty="0" smtClean="0"/>
              <a:t> </a:t>
            </a:r>
            <a:r>
              <a:rPr lang="en-AU" sz="1800" dirty="0" err="1" smtClean="0"/>
              <a:t>jenis</a:t>
            </a:r>
            <a:r>
              <a:rPr lang="en-AU" sz="1800" dirty="0" smtClean="0"/>
              <a:t> </a:t>
            </a:r>
            <a:r>
              <a:rPr lang="en-AU" sz="1800" dirty="0" err="1" smtClean="0"/>
              <a:t>usaha</a:t>
            </a:r>
            <a:r>
              <a:rPr lang="en-AU" sz="1800" dirty="0" smtClean="0"/>
              <a:t> </a:t>
            </a:r>
            <a:r>
              <a:rPr lang="en-AU" sz="1800" dirty="0" err="1" smtClean="0"/>
              <a:t>mikro</a:t>
            </a:r>
            <a:r>
              <a:rPr lang="en-AU" sz="1800" dirty="0" smtClean="0"/>
              <a:t> </a:t>
            </a:r>
            <a:r>
              <a:rPr lang="en-AU" sz="1800" dirty="0" err="1" smtClean="0"/>
              <a:t>dan</a:t>
            </a:r>
            <a:r>
              <a:rPr lang="en-AU" sz="1800" dirty="0" smtClean="0"/>
              <a:t> </a:t>
            </a:r>
            <a:r>
              <a:rPr lang="en-AU" sz="1800" dirty="0" err="1" smtClean="0"/>
              <a:t>kecil</a:t>
            </a:r>
            <a:r>
              <a:rPr lang="en-AU" sz="1800" dirty="0" smtClean="0"/>
              <a:t> </a:t>
            </a:r>
            <a:r>
              <a:rPr lang="en-AU" sz="1800" dirty="0" err="1" smtClean="0"/>
              <a:t>serta</a:t>
            </a:r>
            <a:r>
              <a:rPr lang="en-AU" sz="1800" dirty="0" smtClean="0"/>
              <a:t> modal </a:t>
            </a:r>
            <a:r>
              <a:rPr lang="en-AU" sz="1800" dirty="0" err="1" smtClean="0"/>
              <a:t>usaha</a:t>
            </a:r>
            <a:r>
              <a:rPr lang="en-AU" sz="1800" dirty="0" smtClean="0"/>
              <a:t> paling </a:t>
            </a:r>
            <a:r>
              <a:rPr lang="en-AU" sz="1800" dirty="0" err="1" smtClean="0"/>
              <a:t>banyak</a:t>
            </a:r>
            <a:r>
              <a:rPr lang="en-AU" sz="1800" dirty="0" smtClean="0"/>
              <a:t> </a:t>
            </a:r>
            <a:r>
              <a:rPr lang="en-AU" sz="1800" dirty="0" err="1" smtClean="0"/>
              <a:t>Rp</a:t>
            </a:r>
            <a:r>
              <a:rPr lang="en-AU" sz="1800" dirty="0" smtClean="0"/>
              <a:t>. 500.000.000,- </a:t>
            </a:r>
          </a:p>
          <a:p>
            <a:pPr>
              <a:buNone/>
            </a:pPr>
            <a:endParaRPr lang="en-AU" sz="1800" dirty="0" smtClean="0"/>
          </a:p>
          <a:p>
            <a:pPr algn="just"/>
            <a:r>
              <a:rPr lang="en-AU" sz="1800" dirty="0" smtClean="0"/>
              <a:t>IMB </a:t>
            </a:r>
            <a:r>
              <a:rPr lang="en-AU" sz="1800" dirty="0" err="1" smtClean="0"/>
              <a:t>Rumah</a:t>
            </a:r>
            <a:r>
              <a:rPr lang="en-AU" sz="1800" dirty="0" smtClean="0"/>
              <a:t> </a:t>
            </a:r>
            <a:r>
              <a:rPr lang="en-AU" sz="1800" dirty="0" err="1" smtClean="0"/>
              <a:t>tinggal</a:t>
            </a:r>
            <a:r>
              <a:rPr lang="en-AU" sz="1800" dirty="0" smtClean="0"/>
              <a:t> </a:t>
            </a:r>
            <a:r>
              <a:rPr lang="en-AU" sz="1800" dirty="0" err="1" smtClean="0"/>
              <a:t>tunggal</a:t>
            </a:r>
            <a:r>
              <a:rPr lang="en-AU" sz="1800" dirty="0" smtClean="0"/>
              <a:t>, </a:t>
            </a:r>
            <a:r>
              <a:rPr lang="en-AU" sz="1800" dirty="0" err="1" smtClean="0"/>
              <a:t>dengan</a:t>
            </a:r>
            <a:r>
              <a:rPr lang="en-AU" sz="1800" dirty="0" smtClean="0"/>
              <a:t> </a:t>
            </a:r>
            <a:r>
              <a:rPr lang="en-AU" sz="1800" dirty="0" err="1" smtClean="0"/>
              <a:t>luasan</a:t>
            </a:r>
            <a:r>
              <a:rPr lang="en-AU" sz="1800" dirty="0" smtClean="0"/>
              <a:t> </a:t>
            </a:r>
            <a:r>
              <a:rPr lang="en-AU" sz="1800" dirty="0" err="1" smtClean="0"/>
              <a:t>tanah</a:t>
            </a:r>
            <a:r>
              <a:rPr lang="en-AU" sz="1800" dirty="0" smtClean="0"/>
              <a:t> </a:t>
            </a:r>
            <a:r>
              <a:rPr lang="en-AU" sz="1800" dirty="0" err="1" smtClean="0"/>
              <a:t>maksimal</a:t>
            </a:r>
            <a:r>
              <a:rPr lang="en-AU" sz="1800" dirty="0" smtClean="0"/>
              <a:t> 150 m2 </a:t>
            </a:r>
            <a:r>
              <a:rPr lang="en-AU" sz="1800" dirty="0" err="1" smtClean="0"/>
              <a:t>dengan</a:t>
            </a:r>
            <a:r>
              <a:rPr lang="en-AU" sz="1800" dirty="0" smtClean="0"/>
              <a:t> </a:t>
            </a:r>
            <a:r>
              <a:rPr lang="en-AU" sz="1800" dirty="0" err="1" smtClean="0"/>
              <a:t>jumlah</a:t>
            </a:r>
            <a:r>
              <a:rPr lang="en-AU" sz="1800" dirty="0" smtClean="0"/>
              <a:t> </a:t>
            </a:r>
            <a:r>
              <a:rPr lang="en-AU" sz="1800" dirty="0" err="1" smtClean="0"/>
              <a:t>lantai</a:t>
            </a:r>
            <a:r>
              <a:rPr lang="en-AU" sz="1800" dirty="0" smtClean="0"/>
              <a:t> max 2 </a:t>
            </a:r>
            <a:r>
              <a:rPr lang="en-AU" sz="1800" dirty="0" err="1" smtClean="0"/>
              <a:t>lantai</a:t>
            </a:r>
            <a:r>
              <a:rPr lang="en-AU" sz="1800" dirty="0" smtClean="0"/>
              <a:t> </a:t>
            </a:r>
            <a:r>
              <a:rPr lang="en-AU" sz="1800" dirty="0" err="1" smtClean="0"/>
              <a:t>dan</a:t>
            </a:r>
            <a:r>
              <a:rPr lang="en-AU" sz="1800" dirty="0" smtClean="0"/>
              <a:t> </a:t>
            </a:r>
            <a:r>
              <a:rPr lang="en-AU" sz="1800" dirty="0" err="1" smtClean="0"/>
              <a:t>bukan</a:t>
            </a:r>
            <a:r>
              <a:rPr lang="en-AU" sz="1800" dirty="0" smtClean="0"/>
              <a:t> </a:t>
            </a:r>
            <a:r>
              <a:rPr lang="en-AU" sz="1800" dirty="0" err="1" smtClean="0"/>
              <a:t>merupakan</a:t>
            </a:r>
            <a:r>
              <a:rPr lang="en-AU" sz="1800" dirty="0" smtClean="0"/>
              <a:t> </a:t>
            </a:r>
            <a:r>
              <a:rPr lang="en-AU" sz="1800" dirty="0" err="1" smtClean="0"/>
              <a:t>kavling</a:t>
            </a:r>
            <a:r>
              <a:rPr lang="en-AU" sz="1800" dirty="0" smtClean="0"/>
              <a:t> </a:t>
            </a:r>
            <a:r>
              <a:rPr lang="en-AU" sz="1800" dirty="0" err="1" smtClean="0"/>
              <a:t>perumahan</a:t>
            </a:r>
            <a:r>
              <a:rPr lang="en-AU" sz="1800" dirty="0" smtClean="0"/>
              <a:t> </a:t>
            </a:r>
            <a:r>
              <a:rPr lang="en-AU" sz="1800" dirty="0" err="1" smtClean="0"/>
              <a:t>terstruktur</a:t>
            </a:r>
            <a:r>
              <a:rPr lang="en-AU" sz="1800" dirty="0" smtClean="0"/>
              <a:t> </a:t>
            </a:r>
            <a:endParaRPr lang="en-AU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3490" y="2170664"/>
            <a:ext cx="7024744" cy="810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Berdasarkan</a:t>
            </a:r>
            <a:r>
              <a:rPr kumimoji="0" lang="en-A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AU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Peraturan</a:t>
            </a:r>
            <a:r>
              <a:rPr kumimoji="0" lang="en-AU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AU" sz="14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Walikota</a:t>
            </a:r>
            <a:r>
              <a:rPr kumimoji="0" lang="en-AU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Bogor No.11 </a:t>
            </a:r>
            <a:r>
              <a:rPr kumimoji="0" lang="en-AU" sz="14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Tahun</a:t>
            </a:r>
            <a:r>
              <a:rPr kumimoji="0" lang="en-AU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100" baseline="0" dirty="0" err="1" smtClean="0">
                <a:latin typeface="+mj-lt"/>
                <a:ea typeface="+mj-ea"/>
                <a:cs typeface="+mj-cs"/>
              </a:rPr>
              <a:t>Tentang</a:t>
            </a:r>
            <a:r>
              <a:rPr lang="en-AU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AU" sz="1100" dirty="0" err="1" smtClean="0">
                <a:latin typeface="+mj-lt"/>
                <a:ea typeface="+mj-ea"/>
                <a:cs typeface="+mj-cs"/>
              </a:rPr>
              <a:t>Pelimpahan</a:t>
            </a:r>
            <a:r>
              <a:rPr lang="en-AU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AU" sz="1100" dirty="0" err="1" smtClean="0">
                <a:latin typeface="+mj-lt"/>
                <a:ea typeface="+mj-ea"/>
                <a:cs typeface="+mj-cs"/>
              </a:rPr>
              <a:t>sebagian</a:t>
            </a:r>
            <a:r>
              <a:rPr lang="en-AU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AU" sz="1100" dirty="0" err="1" smtClean="0">
                <a:latin typeface="+mj-lt"/>
                <a:ea typeface="+mj-ea"/>
                <a:cs typeface="+mj-cs"/>
              </a:rPr>
              <a:t>kewenangan</a:t>
            </a:r>
            <a:r>
              <a:rPr lang="en-AU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AU" sz="1100" dirty="0" err="1" smtClean="0">
                <a:latin typeface="+mj-lt"/>
                <a:ea typeface="+mj-ea"/>
                <a:cs typeface="+mj-cs"/>
              </a:rPr>
              <a:t>Walikota</a:t>
            </a:r>
            <a:r>
              <a:rPr lang="en-AU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AU" sz="1100" dirty="0" err="1" smtClean="0">
                <a:latin typeface="+mj-lt"/>
                <a:ea typeface="+mj-ea"/>
                <a:cs typeface="+mj-cs"/>
              </a:rPr>
              <a:t>Kepada</a:t>
            </a:r>
            <a:r>
              <a:rPr lang="en-AU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AU" sz="1100" dirty="0" err="1" smtClean="0">
                <a:latin typeface="+mj-lt"/>
                <a:ea typeface="+mj-ea"/>
                <a:cs typeface="+mj-cs"/>
              </a:rPr>
              <a:t>Camat</a:t>
            </a:r>
            <a:r>
              <a:rPr lang="en-AU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AU" sz="1100" dirty="0" err="1" smtClean="0">
                <a:latin typeface="+mj-lt"/>
                <a:ea typeface="+mj-ea"/>
                <a:cs typeface="+mj-cs"/>
              </a:rPr>
              <a:t>untuk</a:t>
            </a:r>
            <a:r>
              <a:rPr lang="en-AU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AU" sz="1100" dirty="0" err="1" smtClean="0">
                <a:latin typeface="+mj-lt"/>
                <a:ea typeface="+mj-ea"/>
                <a:cs typeface="+mj-cs"/>
              </a:rPr>
              <a:t>melaksanakan</a:t>
            </a:r>
            <a:r>
              <a:rPr lang="en-AU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AU" sz="1100" dirty="0" err="1" smtClean="0">
                <a:latin typeface="+mj-lt"/>
                <a:ea typeface="+mj-ea"/>
                <a:cs typeface="+mj-cs"/>
              </a:rPr>
              <a:t>urusan</a:t>
            </a:r>
            <a:r>
              <a:rPr lang="en-AU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AU" sz="1100" dirty="0" err="1" smtClean="0">
                <a:latin typeface="+mj-lt"/>
                <a:ea typeface="+mj-ea"/>
                <a:cs typeface="+mj-cs"/>
              </a:rPr>
              <a:t>Pemerintah</a:t>
            </a:r>
            <a:r>
              <a:rPr lang="en-AU" sz="1100" dirty="0" smtClean="0">
                <a:latin typeface="+mj-lt"/>
                <a:ea typeface="+mj-ea"/>
                <a:cs typeface="+mj-cs"/>
              </a:rPr>
              <a:t> Daerah</a:t>
            </a:r>
            <a:endParaRPr kumimoji="0" lang="en-AU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21" y="30038"/>
            <a:ext cx="7024744" cy="1143000"/>
          </a:xfrm>
        </p:spPr>
        <p:txBody>
          <a:bodyPr/>
          <a:lstStyle/>
          <a:p>
            <a:r>
              <a:rPr lang="en-US" dirty="0" smtClean="0"/>
              <a:t>DEFINISI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19725630"/>
              </p:ext>
            </p:extLst>
          </p:nvPr>
        </p:nvGraphicFramePr>
        <p:xfrm>
          <a:off x="1641139" y="672354"/>
          <a:ext cx="8309685" cy="5563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1257290" y="2425559"/>
            <a:ext cx="383849" cy="383894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737226"/>
              <a:satOff val="88670"/>
              <a:lumOff val="10196"/>
              <a:alphaOff val="0"/>
            </a:schemeClr>
          </a:fillRef>
          <a:effectRef idx="2">
            <a:schemeClr val="accent2">
              <a:hueOff val="-737226"/>
              <a:satOff val="88670"/>
              <a:lumOff val="10196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Oval 5"/>
          <p:cNvSpPr/>
          <p:nvPr/>
        </p:nvSpPr>
        <p:spPr>
          <a:xfrm>
            <a:off x="2563182" y="1173038"/>
            <a:ext cx="383849" cy="383894"/>
          </a:xfrm>
          <a:prstGeom prst="ellipse">
            <a:avLst/>
          </a:prstGeom>
          <a:solidFill>
            <a:srgbClr val="660066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737226"/>
              <a:satOff val="88670"/>
              <a:lumOff val="10196"/>
              <a:alphaOff val="0"/>
            </a:schemeClr>
          </a:fillRef>
          <a:effectRef idx="2">
            <a:schemeClr val="accent2">
              <a:hueOff val="-737226"/>
              <a:satOff val="88670"/>
              <a:lumOff val="10196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4686884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83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3528232"/>
            <a:ext cx="6777317" cy="197580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endParaRPr lang="en-US" dirty="0" smtClean="0"/>
          </a:p>
          <a:p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Komersil</a:t>
            </a:r>
            <a:endParaRPr lang="en-US" dirty="0" smtClean="0"/>
          </a:p>
          <a:p>
            <a:r>
              <a:rPr lang="en-US" dirty="0" err="1" smtClean="0"/>
              <a:t>Menara</a:t>
            </a:r>
            <a:endParaRPr lang="en-US" dirty="0" smtClean="0"/>
          </a:p>
          <a:p>
            <a:r>
              <a:rPr lang="en-US" dirty="0" err="1" smtClean="0"/>
              <a:t>Reklame</a:t>
            </a:r>
            <a:endParaRPr lang="en-US" dirty="0" smtClean="0"/>
          </a:p>
          <a:p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Ibadah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83911" y="714356"/>
            <a:ext cx="5857916" cy="2813876"/>
            <a:chOff x="1643042" y="1857364"/>
            <a:chExt cx="5181619" cy="1928826"/>
          </a:xfrm>
        </p:grpSpPr>
        <p:pic>
          <p:nvPicPr>
            <p:cNvPr id="5" name="Picture 4" descr="sketsa bangunan bertingkat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42" y="1857364"/>
              <a:ext cx="2733675" cy="192882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Picture 5" descr="sketsa rumah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7686" y="1857364"/>
              <a:ext cx="2466975" cy="192882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="" xmlns:p14="http://schemas.microsoft.com/office/powerpoint/2010/main" val="1794181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646092733"/>
              </p:ext>
            </p:extLst>
          </p:nvPr>
        </p:nvGraphicFramePr>
        <p:xfrm>
          <a:off x="1043490" y="37026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436" y="1600200"/>
            <a:ext cx="4292600" cy="46735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 smtClean="0"/>
              <a:t>I.  </a:t>
            </a:r>
            <a:r>
              <a:rPr lang="tr-TR" b="1" dirty="0" err="1" smtClean="0">
                <a:solidFill>
                  <a:srgbClr val="FF0000"/>
                </a:solidFill>
              </a:rPr>
              <a:t>Bangunan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gedung</a:t>
            </a:r>
            <a:r>
              <a:rPr lang="tr-TR" b="1" dirty="0" smtClean="0">
                <a:solidFill>
                  <a:srgbClr val="FF0000"/>
                </a:solidFill>
              </a:rPr>
              <a:t>, </a:t>
            </a:r>
            <a:r>
              <a:rPr lang="tr-TR" b="1" dirty="0" err="1">
                <a:solidFill>
                  <a:srgbClr val="FF0000"/>
                </a:solidFill>
              </a:rPr>
              <a:t>meliputi</a:t>
            </a:r>
            <a:r>
              <a:rPr lang="tr-TR" b="1" dirty="0">
                <a:solidFill>
                  <a:srgbClr val="FF0000"/>
                </a:solidFill>
              </a:rPr>
              <a:t> : </a:t>
            </a:r>
          </a:p>
          <a:p>
            <a:pPr marL="355600" indent="-355600">
              <a:buFont typeface="+mj-lt"/>
              <a:buAutoNum type="arabicPeriod"/>
            </a:pPr>
            <a:r>
              <a:rPr lang="tr-TR" dirty="0" err="1"/>
              <a:t>R</a:t>
            </a:r>
            <a:r>
              <a:rPr lang="tr-TR" dirty="0" err="1" smtClean="0"/>
              <a:t>umah</a:t>
            </a:r>
            <a:r>
              <a:rPr lang="tr-TR" dirty="0" smtClean="0"/>
              <a:t> </a:t>
            </a:r>
            <a:r>
              <a:rPr lang="tr-TR" dirty="0" err="1"/>
              <a:t>tinggal</a:t>
            </a:r>
            <a:r>
              <a:rPr lang="tr-TR" dirty="0"/>
              <a:t> </a:t>
            </a:r>
            <a:r>
              <a:rPr lang="tr-TR" dirty="0" err="1"/>
              <a:t>biasa</a:t>
            </a:r>
            <a:r>
              <a:rPr lang="tr-TR" dirty="0"/>
              <a:t> </a:t>
            </a:r>
            <a:r>
              <a:rPr lang="tr-TR" dirty="0" err="1" smtClean="0"/>
              <a:t>serta</a:t>
            </a:r>
            <a:r>
              <a:rPr lang="tr-TR" dirty="0" smtClean="0"/>
              <a:t> </a:t>
            </a:r>
            <a:r>
              <a:rPr lang="tr-TR" dirty="0" err="1"/>
              <a:t>bangunan</a:t>
            </a:r>
            <a:r>
              <a:rPr lang="tr-TR" dirty="0"/>
              <a:t> </a:t>
            </a:r>
            <a:r>
              <a:rPr lang="tr-TR" dirty="0" err="1"/>
              <a:t>hunian</a:t>
            </a:r>
            <a:r>
              <a:rPr lang="tr-TR" dirty="0"/>
              <a:t> umum </a:t>
            </a:r>
            <a:r>
              <a:rPr lang="tr-TR" dirty="0" err="1" smtClean="0"/>
              <a:t>seperti</a:t>
            </a:r>
            <a:r>
              <a:rPr lang="tr-TR" dirty="0" smtClean="0"/>
              <a:t> </a:t>
            </a:r>
            <a:r>
              <a:rPr lang="tr-TR" dirty="0" err="1"/>
              <a:t>flat</a:t>
            </a:r>
            <a:r>
              <a:rPr lang="tr-TR" dirty="0"/>
              <a:t>, </a:t>
            </a:r>
            <a:r>
              <a:rPr lang="tr-TR" dirty="0" err="1"/>
              <a:t>apartemen</a:t>
            </a:r>
            <a:r>
              <a:rPr lang="tr-TR" dirty="0"/>
              <a:t>, </a:t>
            </a:r>
            <a:r>
              <a:rPr lang="tr-TR" dirty="0" err="1"/>
              <a:t>asrama</a:t>
            </a:r>
            <a:r>
              <a:rPr lang="tr-TR" dirty="0"/>
              <a:t> dan </a:t>
            </a:r>
            <a:r>
              <a:rPr lang="tr-TR" dirty="0" err="1"/>
              <a:t>yang</a:t>
            </a:r>
            <a:r>
              <a:rPr lang="tr-TR" dirty="0"/>
              <a:t> </a:t>
            </a:r>
            <a:r>
              <a:rPr lang="tr-TR" dirty="0" err="1"/>
              <a:t>sejenisnya</a:t>
            </a:r>
            <a:r>
              <a:rPr lang="tr-TR" dirty="0"/>
              <a:t>. </a:t>
            </a:r>
          </a:p>
          <a:p>
            <a:pPr marL="355600" indent="-355600">
              <a:buFont typeface="+mj-lt"/>
              <a:buAutoNum type="arabicPeriod"/>
            </a:pPr>
            <a:r>
              <a:rPr lang="tr-TR" dirty="0" err="1" smtClean="0"/>
              <a:t>bangunan</a:t>
            </a:r>
            <a:r>
              <a:rPr lang="tr-TR" dirty="0" smtClean="0"/>
              <a:t> </a:t>
            </a:r>
            <a:r>
              <a:rPr lang="tr-TR" dirty="0" err="1"/>
              <a:t>keagamaan</a:t>
            </a:r>
            <a:r>
              <a:rPr lang="tr-TR" dirty="0"/>
              <a:t> </a:t>
            </a:r>
            <a:endParaRPr lang="tr-TR" dirty="0" smtClean="0"/>
          </a:p>
          <a:p>
            <a:pPr marL="355600" indent="-355600">
              <a:buFont typeface="+mj-lt"/>
              <a:buAutoNum type="arabicPeriod"/>
            </a:pPr>
            <a:r>
              <a:rPr lang="tr-TR" dirty="0" err="1" smtClean="0"/>
              <a:t>Bangunan</a:t>
            </a:r>
            <a:r>
              <a:rPr lang="tr-TR" dirty="0" smtClean="0"/>
              <a:t> </a:t>
            </a:r>
            <a:r>
              <a:rPr lang="tr-TR" dirty="0" err="1"/>
              <a:t>perdagangan</a:t>
            </a:r>
            <a:r>
              <a:rPr lang="tr-TR" dirty="0"/>
              <a:t> dan </a:t>
            </a:r>
            <a:r>
              <a:rPr lang="tr-TR" dirty="0" err="1"/>
              <a:t>jasa</a:t>
            </a:r>
            <a:r>
              <a:rPr lang="tr-TR" dirty="0"/>
              <a:t> </a:t>
            </a:r>
            <a:r>
              <a:rPr lang="tr-TR" dirty="0" err="1"/>
              <a:t>yang</a:t>
            </a:r>
            <a:r>
              <a:rPr lang="tr-TR" dirty="0"/>
              <a:t> </a:t>
            </a:r>
            <a:r>
              <a:rPr lang="tr-TR" dirty="0" err="1"/>
              <a:t>meliputi</a:t>
            </a:r>
            <a:r>
              <a:rPr lang="tr-TR" dirty="0"/>
              <a:t> </a:t>
            </a:r>
            <a:r>
              <a:rPr lang="tr-TR" dirty="0" err="1"/>
              <a:t>toko</a:t>
            </a:r>
            <a:r>
              <a:rPr lang="tr-TR" dirty="0"/>
              <a:t>, </a:t>
            </a:r>
            <a:r>
              <a:rPr lang="tr-TR" dirty="0" err="1"/>
              <a:t>warung</a:t>
            </a:r>
            <a:r>
              <a:rPr lang="tr-TR" dirty="0"/>
              <a:t>, </a:t>
            </a:r>
            <a:r>
              <a:rPr lang="tr-TR" dirty="0" err="1" smtClean="0"/>
              <a:t>pasar</a:t>
            </a:r>
            <a:r>
              <a:rPr lang="tr-TR" dirty="0" smtClean="0"/>
              <a:t> </a:t>
            </a:r>
            <a:r>
              <a:rPr lang="tr-TR" dirty="0" err="1"/>
              <a:t>berbagai</a:t>
            </a:r>
            <a:r>
              <a:rPr lang="tr-TR" dirty="0"/>
              <a:t> </a:t>
            </a:r>
            <a:r>
              <a:rPr lang="tr-TR" dirty="0" err="1"/>
              <a:t>jenis</a:t>
            </a:r>
            <a:r>
              <a:rPr lang="tr-TR" dirty="0"/>
              <a:t>, restoran, hotel, </a:t>
            </a:r>
            <a:r>
              <a:rPr lang="tr-TR" dirty="0" err="1"/>
              <a:t>wisma</a:t>
            </a:r>
            <a:r>
              <a:rPr lang="tr-TR" dirty="0"/>
              <a:t> dan </a:t>
            </a:r>
            <a:r>
              <a:rPr lang="tr-TR" dirty="0" err="1"/>
              <a:t>sejenisnya</a:t>
            </a:r>
            <a:r>
              <a:rPr lang="tr-TR" dirty="0"/>
              <a:t>. </a:t>
            </a:r>
          </a:p>
          <a:p>
            <a:pPr marL="355600" indent="-355600">
              <a:buFont typeface="+mj-lt"/>
              <a:buAutoNum type="arabicPeriod"/>
            </a:pPr>
            <a:r>
              <a:rPr lang="tr-TR" dirty="0" err="1" smtClean="0"/>
              <a:t>bangunan</a:t>
            </a:r>
            <a:r>
              <a:rPr lang="tr-TR" dirty="0" smtClean="0"/>
              <a:t> </a:t>
            </a:r>
            <a:r>
              <a:rPr lang="tr-TR" dirty="0" err="1"/>
              <a:t>industri</a:t>
            </a:r>
            <a:r>
              <a:rPr lang="tr-TR" dirty="0"/>
              <a:t> </a:t>
            </a:r>
            <a:r>
              <a:rPr lang="tr-TR" dirty="0" err="1"/>
              <a:t>seperti</a:t>
            </a:r>
            <a:r>
              <a:rPr lang="tr-TR" dirty="0"/>
              <a:t> </a:t>
            </a:r>
            <a:r>
              <a:rPr lang="tr-TR" dirty="0" err="1"/>
              <a:t>pabrik</a:t>
            </a:r>
            <a:r>
              <a:rPr lang="tr-TR" dirty="0"/>
              <a:t>, </a:t>
            </a:r>
            <a:r>
              <a:rPr lang="tr-TR" dirty="0" err="1"/>
              <a:t>tempat</a:t>
            </a:r>
            <a:r>
              <a:rPr lang="tr-TR" dirty="0"/>
              <a:t> </a:t>
            </a:r>
            <a:r>
              <a:rPr lang="tr-TR" dirty="0" err="1"/>
              <a:t>pengolahan</a:t>
            </a:r>
            <a:r>
              <a:rPr lang="tr-TR" dirty="0"/>
              <a:t> </a:t>
            </a:r>
            <a:r>
              <a:rPr lang="tr-TR" dirty="0" err="1"/>
              <a:t>makanan</a:t>
            </a:r>
            <a:r>
              <a:rPr lang="tr-TR" dirty="0"/>
              <a:t> dan </a:t>
            </a:r>
            <a:r>
              <a:rPr lang="tr-TR" dirty="0" err="1"/>
              <a:t>minuman</a:t>
            </a:r>
            <a:r>
              <a:rPr lang="tr-TR" dirty="0"/>
              <a:t> </a:t>
            </a:r>
            <a:r>
              <a:rPr lang="tr-TR" dirty="0" err="1"/>
              <a:t>serta</a:t>
            </a:r>
            <a:r>
              <a:rPr lang="tr-TR" dirty="0"/>
              <a:t> </a:t>
            </a:r>
            <a:r>
              <a:rPr lang="tr-TR" dirty="0" err="1"/>
              <a:t>berbagai</a:t>
            </a:r>
            <a:r>
              <a:rPr lang="tr-TR" dirty="0"/>
              <a:t> </a:t>
            </a:r>
            <a:r>
              <a:rPr lang="tr-TR" dirty="0" err="1"/>
              <a:t>jenis</a:t>
            </a:r>
            <a:r>
              <a:rPr lang="tr-TR" dirty="0"/>
              <a:t> </a:t>
            </a:r>
            <a:r>
              <a:rPr lang="tr-TR" dirty="0" err="1"/>
              <a:t>barang</a:t>
            </a:r>
            <a:r>
              <a:rPr lang="tr-TR" dirty="0"/>
              <a:t> </a:t>
            </a:r>
            <a:r>
              <a:rPr lang="tr-TR" dirty="0" err="1"/>
              <a:t>jadi</a:t>
            </a:r>
            <a:r>
              <a:rPr lang="tr-TR" dirty="0"/>
              <a:t> dan </a:t>
            </a:r>
            <a:r>
              <a:rPr lang="tr-TR" dirty="0" err="1" smtClean="0"/>
              <a:t>yang</a:t>
            </a:r>
            <a:r>
              <a:rPr lang="tr-TR" dirty="0" smtClean="0"/>
              <a:t> </a:t>
            </a:r>
            <a:r>
              <a:rPr lang="tr-TR" dirty="0" err="1"/>
              <a:t>sejenisnya</a:t>
            </a:r>
            <a:r>
              <a:rPr lang="tr-TR" dirty="0"/>
              <a:t>. </a:t>
            </a:r>
            <a:endParaRPr lang="tr-TR" dirty="0" smtClean="0"/>
          </a:p>
          <a:p>
            <a:pPr marL="355600" indent="-355600">
              <a:buFont typeface="+mj-lt"/>
              <a:buAutoNum type="arabicPeriod"/>
            </a:pPr>
            <a:r>
              <a:rPr lang="tr-TR" dirty="0" err="1" smtClean="0"/>
              <a:t>bangunan</a:t>
            </a:r>
            <a:r>
              <a:rPr lang="tr-TR" dirty="0" smtClean="0"/>
              <a:t> </a:t>
            </a:r>
            <a:r>
              <a:rPr lang="tr-TR" dirty="0" err="1"/>
              <a:t>pergudangan</a:t>
            </a:r>
            <a:r>
              <a:rPr lang="tr-TR" dirty="0"/>
              <a:t> </a:t>
            </a:r>
            <a:r>
              <a:rPr lang="tr-TR" dirty="0" err="1"/>
              <a:t>jenis</a:t>
            </a:r>
            <a:r>
              <a:rPr lang="tr-TR" dirty="0"/>
              <a:t> </a:t>
            </a:r>
            <a:r>
              <a:rPr lang="tr-TR" dirty="0" err="1"/>
              <a:t>tangki</a:t>
            </a:r>
            <a:r>
              <a:rPr lang="tr-TR" dirty="0"/>
              <a:t>/silo. </a:t>
            </a:r>
            <a:endParaRPr lang="tr-TR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62832" y="1890058"/>
            <a:ext cx="4470400" cy="46227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buAutoNum type="arabicPeriod" startAt="6"/>
            </a:pPr>
            <a:r>
              <a:rPr lang="tr-TR" dirty="0" err="1" smtClean="0"/>
              <a:t>Bangunan</a:t>
            </a:r>
            <a:r>
              <a:rPr lang="tr-TR" dirty="0" smtClean="0"/>
              <a:t> </a:t>
            </a:r>
            <a:r>
              <a:rPr lang="tr-TR" dirty="0" err="1" smtClean="0"/>
              <a:t>transportasi</a:t>
            </a:r>
            <a:r>
              <a:rPr lang="tr-TR" dirty="0" smtClean="0"/>
              <a:t> </a:t>
            </a:r>
            <a:r>
              <a:rPr lang="tr-TR" dirty="0" err="1" smtClean="0"/>
              <a:t>meliputi</a:t>
            </a:r>
            <a:r>
              <a:rPr lang="tr-TR" dirty="0" smtClean="0"/>
              <a:t> </a:t>
            </a:r>
            <a:r>
              <a:rPr lang="tr-TR" dirty="0" err="1" smtClean="0"/>
              <a:t>pool</a:t>
            </a:r>
            <a:r>
              <a:rPr lang="tr-TR" dirty="0" smtClean="0"/>
              <a:t> </a:t>
            </a:r>
            <a:r>
              <a:rPr lang="tr-TR" dirty="0" err="1" smtClean="0"/>
              <a:t>kendaraan</a:t>
            </a:r>
            <a:r>
              <a:rPr lang="tr-TR" dirty="0" smtClean="0"/>
              <a:t>, </a:t>
            </a:r>
            <a:r>
              <a:rPr lang="tr-TR" dirty="0" err="1" smtClean="0"/>
              <a:t>bangunan</a:t>
            </a:r>
            <a:r>
              <a:rPr lang="tr-TR" dirty="0" smtClean="0"/>
              <a:t> </a:t>
            </a:r>
            <a:r>
              <a:rPr lang="tr-TR" dirty="0" err="1" smtClean="0"/>
              <a:t>khusus</a:t>
            </a:r>
            <a:r>
              <a:rPr lang="tr-TR" dirty="0" smtClean="0"/>
              <a:t> </a:t>
            </a:r>
            <a:r>
              <a:rPr lang="tr-TR" dirty="0" err="1" smtClean="0"/>
              <a:t>parkir</a:t>
            </a:r>
            <a:r>
              <a:rPr lang="tr-TR" dirty="0" smtClean="0"/>
              <a:t>. </a:t>
            </a:r>
          </a:p>
          <a:p>
            <a:pPr marL="355600" indent="-355600">
              <a:buAutoNum type="arabicPeriod" startAt="6"/>
            </a:pPr>
            <a:r>
              <a:rPr lang="tr-TR" dirty="0" smtClean="0"/>
              <a:t>Bangunan perkantoran </a:t>
            </a:r>
          </a:p>
          <a:p>
            <a:pPr marL="355600" indent="-355600">
              <a:buAutoNum type="arabicPeriod" startAt="6"/>
            </a:pPr>
            <a:r>
              <a:rPr lang="tr-TR" dirty="0" err="1" smtClean="0"/>
              <a:t>Bangunan</a:t>
            </a:r>
            <a:r>
              <a:rPr lang="tr-TR" dirty="0" smtClean="0"/>
              <a:t> </a:t>
            </a:r>
            <a:r>
              <a:rPr lang="tr-TR" dirty="0" err="1" smtClean="0"/>
              <a:t>pelayanan</a:t>
            </a:r>
            <a:r>
              <a:rPr lang="tr-TR" dirty="0" smtClean="0"/>
              <a:t> umum </a:t>
            </a:r>
            <a:r>
              <a:rPr lang="tr-TR" dirty="0" err="1" smtClean="0"/>
              <a:t>meliputi</a:t>
            </a:r>
            <a:r>
              <a:rPr lang="tr-TR" dirty="0" smtClean="0"/>
              <a:t> : </a:t>
            </a:r>
            <a:endParaRPr lang="tr-TR" dirty="0"/>
          </a:p>
          <a:p>
            <a:r>
              <a:rPr lang="tr-TR" dirty="0" smtClean="0"/>
              <a:t>bangunan olahraga</a:t>
            </a:r>
            <a:r>
              <a:rPr lang="tr-TR" dirty="0"/>
              <a:t>,</a:t>
            </a:r>
            <a:r>
              <a:rPr lang="tr-TR" dirty="0" smtClean="0"/>
              <a:t>pemakaman</a:t>
            </a:r>
            <a:r>
              <a:rPr lang="tr-TR" dirty="0"/>
              <a:t>,</a:t>
            </a:r>
            <a:r>
              <a:rPr lang="tr-TR" dirty="0" smtClean="0"/>
              <a:t>kesenian/</a:t>
            </a:r>
            <a:r>
              <a:rPr lang="en-AU" dirty="0" smtClean="0"/>
              <a:t> </a:t>
            </a:r>
            <a:r>
              <a:rPr lang="tr-TR" dirty="0" smtClean="0"/>
              <a:t>kebudayaan, pertunjukan</a:t>
            </a:r>
            <a:r>
              <a:rPr lang="tr-TR" dirty="0"/>
              <a:t>,</a:t>
            </a:r>
            <a:r>
              <a:rPr lang="tr-TR" dirty="0" smtClean="0"/>
              <a:t>gedung bioskop, pertemuan umum, tempat billiard, museum dan sejenisnya</a:t>
            </a:r>
            <a:r>
              <a:rPr lang="tr-TR" dirty="0"/>
              <a:t>,</a:t>
            </a:r>
            <a:r>
              <a:rPr lang="tr-TR" dirty="0" smtClean="0"/>
              <a:t> perbelanjaan</a:t>
            </a:r>
            <a:r>
              <a:rPr lang="tr-TR" dirty="0"/>
              <a:t>,</a:t>
            </a:r>
            <a:r>
              <a:rPr lang="tr-TR" dirty="0" smtClean="0"/>
              <a:t>sarana umum, pelengkap bangunan keagamaan, pendidikan kesehatan, bangunan panti jompo, panti asuhan dan sejenisnya, ATM Drive Thru.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891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62518041"/>
              </p:ext>
            </p:extLst>
          </p:nvPr>
        </p:nvGraphicFramePr>
        <p:xfrm>
          <a:off x="472141" y="416859"/>
          <a:ext cx="8229600" cy="6039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3700248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193736582"/>
              </p:ext>
            </p:extLst>
          </p:nvPr>
        </p:nvGraphicFramePr>
        <p:xfrm>
          <a:off x="1043490" y="403412"/>
          <a:ext cx="7024744" cy="1325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45106551"/>
              </p:ext>
            </p:extLst>
          </p:nvPr>
        </p:nvGraphicFramePr>
        <p:xfrm>
          <a:off x="565932" y="1822081"/>
          <a:ext cx="8229600" cy="435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6571521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618029" y="738823"/>
          <a:ext cx="7024744" cy="577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14348" y="1357298"/>
            <a:ext cx="79296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FFC000"/>
                </a:solidFill>
              </a:rPr>
              <a:t>KDB dapat dimengerti secara sederhana adalah nilai persen yang didapat dengan membandingkan luas lantai dasar dengan luas kavling.</a:t>
            </a:r>
            <a:endParaRPr lang="id-ID" sz="2000" b="1" dirty="0">
              <a:solidFill>
                <a:srgbClr val="FFC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28794" y="2475582"/>
            <a:ext cx="1714512" cy="114300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  <a:p>
            <a:pPr algn="ctr"/>
            <a:endParaRPr lang="id-ID" dirty="0" smtClean="0"/>
          </a:p>
          <a:p>
            <a:pPr algn="ctr"/>
            <a:endParaRPr lang="id-ID" dirty="0" smtClean="0"/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Luas lahan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1736" y="2586660"/>
            <a:ext cx="928694" cy="67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rgbClr val="FF0000"/>
                </a:solidFill>
              </a:rPr>
              <a:t>Bangunan </a:t>
            </a:r>
            <a:endParaRPr lang="id-ID" sz="11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1670" y="3847484"/>
            <a:ext cx="4929222" cy="73866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KDB</a:t>
            </a:r>
            <a:r>
              <a:rPr lang="id-ID" dirty="0" smtClean="0"/>
              <a:t> = </a:t>
            </a:r>
            <a:r>
              <a:rPr lang="id-ID" u="sng" dirty="0" smtClean="0"/>
              <a:t>LUAS DASAR BANGUNAN </a:t>
            </a:r>
            <a:r>
              <a:rPr lang="id-ID" dirty="0" smtClean="0"/>
              <a:t> X 100%</a:t>
            </a:r>
          </a:p>
          <a:p>
            <a:r>
              <a:rPr lang="id-ID" dirty="0" smtClean="0"/>
              <a:t>	                  LUAS LAHAN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357158" y="4572008"/>
            <a:ext cx="857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Kalau kita mempunyai lahan 300 m2 dan KDB yang ditentukan 60%, maka area yang dapat kita bangun hanya 60% x 300 m2 = 180 m2. Kalau lebih dari itu artinya kita melebihi KDB yang ditentukan. 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714348" y="5643578"/>
            <a:ext cx="8429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solidFill>
                  <a:srgbClr val="92D050"/>
                </a:solidFill>
              </a:rPr>
              <a:t>Sisa lahannya digunakan untuk ruang terbuka hijau yang berfungsi sebagai area resapan air</a:t>
            </a:r>
            <a:endParaRPr lang="id-ID" dirty="0">
              <a:solidFill>
                <a:srgbClr val="92D050"/>
              </a:solidFill>
            </a:endParaRPr>
          </a:p>
        </p:txBody>
      </p:sp>
      <p:pic>
        <p:nvPicPr>
          <p:cNvPr id="2050" name="Picture 2" descr="https://encrypted-tbn1.gstatic.com/images?q=tbn:ANd9GcSd-WLqeockJiuuSAaMNaopVMy8Et6oS02NxwuHZ_gmTfiodPXvDQ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810" y="2332706"/>
            <a:ext cx="2765403" cy="1352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612314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904721595"/>
              </p:ext>
            </p:extLst>
          </p:nvPr>
        </p:nvGraphicFramePr>
        <p:xfrm>
          <a:off x="642910" y="741032"/>
          <a:ext cx="5954353" cy="458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857224" y="1266474"/>
            <a:ext cx="7786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(</a:t>
            </a:r>
            <a:r>
              <a:rPr lang="en-US" sz="900" dirty="0" err="1" smtClean="0"/>
              <a:t>Perwali</a:t>
            </a:r>
            <a:r>
              <a:rPr lang="en-US" sz="900" dirty="0" smtClean="0"/>
              <a:t> No.2 </a:t>
            </a:r>
            <a:r>
              <a:rPr lang="en-US" sz="900" dirty="0" err="1" smtClean="0"/>
              <a:t>Tahun</a:t>
            </a:r>
            <a:r>
              <a:rPr lang="en-US" sz="900" dirty="0" smtClean="0"/>
              <a:t> 2006 </a:t>
            </a:r>
            <a:r>
              <a:rPr lang="en-US" sz="900" dirty="0" err="1" smtClean="0"/>
              <a:t>Tentang</a:t>
            </a:r>
            <a:r>
              <a:rPr lang="en-US" sz="900" dirty="0" smtClean="0"/>
              <a:t> GSB </a:t>
            </a:r>
            <a:r>
              <a:rPr lang="en-US" sz="900" dirty="0" err="1" smtClean="0"/>
              <a:t>dan</a:t>
            </a:r>
            <a:r>
              <a:rPr lang="en-US" sz="900" dirty="0" smtClean="0"/>
              <a:t> GSS </a:t>
            </a:r>
            <a:r>
              <a:rPr lang="en-US" sz="900" dirty="0" err="1" smtClean="0"/>
              <a:t>di</a:t>
            </a:r>
            <a:r>
              <a:rPr lang="en-US" sz="900" dirty="0" smtClean="0"/>
              <a:t> Kota Bogor)</a:t>
            </a:r>
          </a:p>
          <a:p>
            <a:endParaRPr lang="en-US" sz="900" dirty="0" smtClean="0"/>
          </a:p>
          <a:p>
            <a:r>
              <a:rPr lang="id-ID" dirty="0" smtClean="0"/>
              <a:t>Secara umum GSB adalah garis imaginer yang menentukan jarak terluar bangunan terhadap ruas jalan.</a:t>
            </a:r>
            <a:endParaRPr lang="id-ID" dirty="0"/>
          </a:p>
        </p:txBody>
      </p:sp>
      <p:pic>
        <p:nvPicPr>
          <p:cNvPr id="1026" name="Picture 2" descr="https://encrypted-tbn0.gstatic.com/images?q=tbn:ANd9GcSE7gB_2D4MhjQotN5UA9KjElUwE3LAg-7eX8UKjU5ueMDDs5R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7224" y="2214554"/>
            <a:ext cx="3600944" cy="2357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1028" name="Picture 4" descr="http://4.bp.blogspot.com/_JiEOxzlr5wk/TKU2CuWd3hI/AAAAAAAAAaQ/o4mbCRQAxSI/s1600/GSB-w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86314" y="2285992"/>
            <a:ext cx="3958446" cy="228601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57224" y="4857760"/>
            <a:ext cx="7286676" cy="1477328"/>
          </a:xfrm>
          <a:prstGeom prst="rect">
            <a:avLst/>
          </a:prstGeom>
          <a:solidFill>
            <a:srgbClr val="0000FF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id-ID" dirty="0" smtClean="0">
                <a:solidFill>
                  <a:schemeClr val="bg1"/>
                </a:solidFill>
              </a:rPr>
              <a:t>Garis Sempadan Bangunan, yang selanjutnya disebut GSB, adalah </a:t>
            </a:r>
            <a:r>
              <a:rPr lang="sv-SE" dirty="0" err="1" smtClean="0">
                <a:solidFill>
                  <a:schemeClr val="bg1"/>
                </a:solidFill>
              </a:rPr>
              <a:t>garis</a:t>
            </a:r>
            <a:r>
              <a:rPr lang="sv-SE" dirty="0" smtClean="0">
                <a:solidFill>
                  <a:schemeClr val="bg1"/>
                </a:solidFill>
              </a:rPr>
              <a:t> rencana yang tidak boleh dilampaui oleh denah </a:t>
            </a:r>
            <a:r>
              <a:rPr lang="sv-SE" dirty="0" err="1" smtClean="0">
                <a:solidFill>
                  <a:schemeClr val="bg1"/>
                </a:solidFill>
              </a:rPr>
              <a:t>bangunan</a:t>
            </a:r>
            <a:r>
              <a:rPr lang="sv-SE" dirty="0" smtClean="0">
                <a:solidFill>
                  <a:schemeClr val="bg1"/>
                </a:solidFill>
              </a:rPr>
              <a:t> </a:t>
            </a:r>
            <a:r>
              <a:rPr lang="sv-SE" dirty="0" err="1" smtClean="0">
                <a:solidFill>
                  <a:schemeClr val="bg1"/>
                </a:solidFill>
              </a:rPr>
              <a:t>ke</a:t>
            </a:r>
            <a:r>
              <a:rPr lang="sv-SE" dirty="0" smtClean="0">
                <a:solidFill>
                  <a:schemeClr val="bg1"/>
                </a:solidFill>
              </a:rPr>
              <a:t> </a:t>
            </a:r>
            <a:r>
              <a:rPr lang="sv-SE" dirty="0" err="1" smtClean="0">
                <a:solidFill>
                  <a:schemeClr val="bg1"/>
                </a:solidFill>
              </a:rPr>
              <a:t>arah</a:t>
            </a:r>
            <a:r>
              <a:rPr lang="sv-SE" dirty="0" smtClean="0">
                <a:solidFill>
                  <a:schemeClr val="bg1"/>
                </a:solidFill>
              </a:rPr>
              <a:t> batas Rumija yang ditetapkan dalam </a:t>
            </a:r>
            <a:r>
              <a:rPr lang="sv-SE" dirty="0" err="1" smtClean="0">
                <a:solidFill>
                  <a:schemeClr val="bg1"/>
                </a:solidFill>
              </a:rPr>
              <a:t>Rencana</a:t>
            </a:r>
            <a:r>
              <a:rPr lang="sv-SE" dirty="0" smtClean="0">
                <a:solidFill>
                  <a:schemeClr val="bg1"/>
                </a:solidFill>
              </a:rPr>
              <a:t> Kota, </a:t>
            </a:r>
            <a:r>
              <a:rPr lang="sv-SE" dirty="0" err="1" smtClean="0">
                <a:solidFill>
                  <a:schemeClr val="bg1"/>
                </a:solidFill>
              </a:rPr>
              <a:t>atau</a:t>
            </a:r>
            <a:r>
              <a:rPr lang="sv-SE" dirty="0" smtClean="0">
                <a:solidFill>
                  <a:schemeClr val="bg1"/>
                </a:solidFill>
              </a:rPr>
              <a:t> </a:t>
            </a:r>
            <a:r>
              <a:rPr lang="sv-SE" dirty="0" err="1" smtClean="0">
                <a:solidFill>
                  <a:schemeClr val="bg1"/>
                </a:solidFill>
              </a:rPr>
              <a:t>batas</a:t>
            </a:r>
            <a:r>
              <a:rPr lang="sv-SE" dirty="0" smtClean="0">
                <a:solidFill>
                  <a:schemeClr val="bg1"/>
                </a:solidFill>
              </a:rPr>
              <a:t> </a:t>
            </a:r>
            <a:r>
              <a:rPr lang="sv-SE" dirty="0" err="1" smtClean="0">
                <a:solidFill>
                  <a:schemeClr val="bg1"/>
                </a:solidFill>
              </a:rPr>
              <a:t>bangunan</a:t>
            </a:r>
            <a:r>
              <a:rPr lang="sv-SE" dirty="0" smtClean="0">
                <a:solidFill>
                  <a:schemeClr val="bg1"/>
                </a:solidFill>
              </a:rPr>
              <a:t> </a:t>
            </a:r>
            <a:r>
              <a:rPr lang="sv-SE" dirty="0" err="1" smtClean="0">
                <a:solidFill>
                  <a:schemeClr val="bg1"/>
                </a:solidFill>
              </a:rPr>
              <a:t>yg</a:t>
            </a:r>
            <a:r>
              <a:rPr lang="sv-SE" dirty="0" smtClean="0">
                <a:solidFill>
                  <a:schemeClr val="bg1"/>
                </a:solidFill>
              </a:rPr>
              <a:t> </a:t>
            </a:r>
            <a:r>
              <a:rPr lang="sv-SE" dirty="0" err="1" smtClean="0">
                <a:solidFill>
                  <a:schemeClr val="bg1"/>
                </a:solidFill>
              </a:rPr>
              <a:t>diperbolehkan</a:t>
            </a:r>
            <a:r>
              <a:rPr lang="sv-SE" dirty="0" smtClean="0">
                <a:solidFill>
                  <a:schemeClr val="bg1"/>
                </a:solidFill>
              </a:rPr>
              <a:t> </a:t>
            </a:r>
            <a:r>
              <a:rPr lang="sv-SE" dirty="0" err="1" smtClean="0">
                <a:solidFill>
                  <a:schemeClr val="bg1"/>
                </a:solidFill>
              </a:rPr>
              <a:t>utk</a:t>
            </a:r>
            <a:r>
              <a:rPr lang="sv-SE" dirty="0" smtClean="0">
                <a:solidFill>
                  <a:schemeClr val="bg1"/>
                </a:solidFill>
              </a:rPr>
              <a:t> </a:t>
            </a:r>
            <a:r>
              <a:rPr lang="sv-SE" dirty="0" err="1" smtClean="0">
                <a:solidFill>
                  <a:schemeClr val="bg1"/>
                </a:solidFill>
              </a:rPr>
              <a:t>dibangun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3522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431" y="250732"/>
            <a:ext cx="7024744" cy="1143000"/>
          </a:xfrm>
        </p:spPr>
        <p:txBody>
          <a:bodyPr/>
          <a:lstStyle/>
          <a:p>
            <a:r>
              <a:rPr lang="en-US" dirty="0" smtClean="0"/>
              <a:t>DASAR HUKUM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0552971"/>
              </p:ext>
            </p:extLst>
          </p:nvPr>
        </p:nvGraphicFramePr>
        <p:xfrm>
          <a:off x="2285730" y="1389531"/>
          <a:ext cx="7233920" cy="5055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713" y="4288699"/>
            <a:ext cx="1997703" cy="18765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54303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743" y="730855"/>
            <a:ext cx="7024744" cy="549382"/>
          </a:xfrm>
        </p:spPr>
        <p:txBody>
          <a:bodyPr>
            <a:normAutofit/>
          </a:bodyPr>
          <a:lstStyle/>
          <a:p>
            <a:r>
              <a:rPr lang="id-ID" sz="2800" dirty="0" smtClean="0"/>
              <a:t>GARIS SEMPADAN SUNGAI (GSS)</a:t>
            </a:r>
            <a:endParaRPr lang="id-ID" sz="2800" dirty="0"/>
          </a:p>
        </p:txBody>
      </p:sp>
      <p:sp>
        <p:nvSpPr>
          <p:cNvPr id="4" name="Rectangle 3"/>
          <p:cNvSpPr/>
          <p:nvPr/>
        </p:nvSpPr>
        <p:spPr>
          <a:xfrm>
            <a:off x="500034" y="1428736"/>
            <a:ext cx="795507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 smtClean="0"/>
              <a:t>(</a:t>
            </a:r>
            <a:r>
              <a:rPr lang="en-US" sz="900" dirty="0" err="1" smtClean="0"/>
              <a:t>Perwali</a:t>
            </a:r>
            <a:r>
              <a:rPr lang="en-US" sz="900" dirty="0" smtClean="0"/>
              <a:t> No.2 </a:t>
            </a:r>
            <a:r>
              <a:rPr lang="en-US" sz="900" dirty="0" err="1" smtClean="0"/>
              <a:t>Tahun</a:t>
            </a:r>
            <a:r>
              <a:rPr lang="en-US" sz="900" dirty="0" smtClean="0"/>
              <a:t> 2006 </a:t>
            </a:r>
            <a:r>
              <a:rPr lang="en-US" sz="900" dirty="0" err="1" smtClean="0"/>
              <a:t>Tentang</a:t>
            </a:r>
            <a:r>
              <a:rPr lang="en-US" sz="900" dirty="0" smtClean="0"/>
              <a:t> GSB </a:t>
            </a:r>
            <a:r>
              <a:rPr lang="en-US" sz="900" dirty="0" err="1" smtClean="0"/>
              <a:t>dan</a:t>
            </a:r>
            <a:r>
              <a:rPr lang="en-US" sz="900" dirty="0" smtClean="0"/>
              <a:t> GSS </a:t>
            </a:r>
            <a:r>
              <a:rPr lang="en-US" sz="900" dirty="0" err="1" smtClean="0"/>
              <a:t>di</a:t>
            </a:r>
            <a:r>
              <a:rPr lang="en-US" sz="900" dirty="0" smtClean="0"/>
              <a:t> Kota Bogor)</a:t>
            </a:r>
          </a:p>
          <a:p>
            <a:pPr algn="just"/>
            <a:r>
              <a:rPr lang="id-ID" sz="2000" dirty="0" smtClean="0"/>
              <a:t>Garis Sempadan Sungai (GSS</a:t>
            </a:r>
            <a:r>
              <a:rPr lang="en-AU" sz="2000" dirty="0" smtClean="0"/>
              <a:t>)</a:t>
            </a:r>
            <a:r>
              <a:rPr lang="id-ID" sz="2000" dirty="0" smtClean="0"/>
              <a:t>, adalah </a:t>
            </a:r>
            <a:r>
              <a:rPr lang="sv-SE" sz="2000" dirty="0" err="1" smtClean="0"/>
              <a:t>garis</a:t>
            </a:r>
            <a:r>
              <a:rPr lang="sv-SE" sz="2000" dirty="0" smtClean="0"/>
              <a:t> rencana yang tidak boleh dilampaui oleh denah </a:t>
            </a:r>
            <a:r>
              <a:rPr lang="sv-SE" sz="2000" dirty="0" err="1" smtClean="0"/>
              <a:t>bangunan</a:t>
            </a:r>
            <a:r>
              <a:rPr lang="sv-SE" sz="2000" dirty="0" smtClean="0"/>
              <a:t> </a:t>
            </a:r>
            <a:r>
              <a:rPr lang="sv-SE" sz="2000" dirty="0" err="1" smtClean="0"/>
              <a:t>ke</a:t>
            </a:r>
            <a:r>
              <a:rPr lang="sv-SE" sz="2000" dirty="0" smtClean="0"/>
              <a:t> </a:t>
            </a:r>
            <a:r>
              <a:rPr lang="id-ID" sz="2000" dirty="0" smtClean="0"/>
              <a:t>arah sungai atau saluran.</a:t>
            </a:r>
            <a:endParaRPr lang="id-ID" sz="2000" dirty="0"/>
          </a:p>
        </p:txBody>
      </p:sp>
      <p:pic>
        <p:nvPicPr>
          <p:cNvPr id="2054" name="Picture 6" descr="http://t2.gstatic.com/images?q=tbn:ANd9GcSGpIVf5A4qrYhOWabjGXk09S1BOOntnjfAW6zhpnBAW7cRKZ7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71744"/>
            <a:ext cx="3528767" cy="2357454"/>
          </a:xfrm>
          <a:prstGeom prst="rect">
            <a:avLst/>
          </a:prstGeom>
          <a:noFill/>
        </p:spPr>
      </p:pic>
      <p:sp>
        <p:nvSpPr>
          <p:cNvPr id="6" name="Multiply 5"/>
          <p:cNvSpPr/>
          <p:nvPr/>
        </p:nvSpPr>
        <p:spPr>
          <a:xfrm>
            <a:off x="5643570" y="4929198"/>
            <a:ext cx="428628" cy="5000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3108" y="5072074"/>
            <a:ext cx="2071702" cy="1588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1472" y="5214950"/>
            <a:ext cx="1643074" cy="9524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71736" y="507207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SUNGAI</a:t>
            </a:r>
            <a:endParaRPr lang="id-ID" b="1" dirty="0"/>
          </a:p>
        </p:txBody>
      </p:sp>
      <p:pic>
        <p:nvPicPr>
          <p:cNvPr id="2050" name="Picture 2" descr="http://t1.gstatic.com/images?q=tbn:ANd9GcSwvv5E8Zl-dZJF4NZsZtPsBTna6GynO0sRv_RGYBk5eSuChPA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571744"/>
            <a:ext cx="3143272" cy="235442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143636" y="500063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GSS =  0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6932" y="5429264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Sempadan Sungai digunakan sebagai jalan inspeksi (pemeliharaan), pengamanan bencana (banjir &amp; longsor), dan estetika kota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349532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474"/>
            <a:ext cx="8229600" cy="700063"/>
          </a:xfrm>
        </p:spPr>
        <p:txBody>
          <a:bodyPr>
            <a:normAutofit/>
          </a:bodyPr>
          <a:lstStyle/>
          <a:p>
            <a:r>
              <a:rPr lang="id-ID" sz="2800" dirty="0" smtClean="0"/>
              <a:t>RUANG TERBUKA HIJAU</a:t>
            </a:r>
            <a:endParaRPr lang="id-ID" sz="2800" dirty="0"/>
          </a:p>
        </p:txBody>
      </p:sp>
      <p:sp>
        <p:nvSpPr>
          <p:cNvPr id="4" name="Rectangle 3"/>
          <p:cNvSpPr/>
          <p:nvPr/>
        </p:nvSpPr>
        <p:spPr>
          <a:xfrm>
            <a:off x="685744" y="1086360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Ruang terbuka hijau diantara GSJ dan GSB harus digunakan sebagai</a:t>
            </a:r>
          </a:p>
          <a:p>
            <a:r>
              <a:rPr lang="id-ID" dirty="0" smtClean="0"/>
              <a:t>ruang hijau dan/atau daerah resapan air hujan serta kepentingan umum lainnya.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857224" y="5012607"/>
            <a:ext cx="7929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 smtClean="0"/>
              <a:t>Koefisien Daerah Hijau (KDH) adalah angka prosentase antara luas ruang terbuka di luar bangunan yang diperuntukkan bagi pertamanan/ penghijauan dengan luas tanah perpetakan/ daerah perencanaan yang dikuasai sesuai rencana tata ruang dan tata bangunan yang ada. </a:t>
            </a:r>
            <a:endParaRPr lang="id-ID" dirty="0"/>
          </a:p>
        </p:txBody>
      </p:sp>
      <p:pic>
        <p:nvPicPr>
          <p:cNvPr id="1026" name="Picture 2" descr="http://t1.gstatic.com/images?q=tbn:ANd9GcR-h7yKfpJCJk1_3kITMxw4y1WwPeLU8xanOfbYqT_J0Nv4SKiz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071678"/>
            <a:ext cx="2000264" cy="2940929"/>
          </a:xfrm>
          <a:prstGeom prst="rect">
            <a:avLst/>
          </a:prstGeom>
          <a:noFill/>
        </p:spPr>
      </p:pic>
      <p:sp>
        <p:nvSpPr>
          <p:cNvPr id="1028" name="AutoShape 4" descr="data:image/jpeg;base64,/9j/4AAQSkZJRgABAQAAAQABAAD/2wCEAAkGBhISERIUExMVFRMWGCIaFxcWGSAXHBYYGh4aHxsYGBYaJyYiICMlIB4cHy8iJCcpOCw4HB4yNTAqNScrLCkBCQoKDgwOGg8PGjQkHyQpNSkpLCopKSkpKSwsLCksKSkpKSkpLCksKSwpKSwpNikpKSksKSwpLCwsLCkpKSksKf/AABEIAEsAZAMBIgACEQEDEQH/xAAbAAACAwEBAQAAAAAAAAAAAAAFBgMEBwACAf/EADwQAAIBAgQDBQUFBgcBAAAAAAECEQADBBIhMQVBUQYTYXGBByKRobEyQlLB8BQjM3KC0RYkRFNi0uEV/8QAGQEAAwEBAQAAAAAAAAAAAAAAAQIDBAAF/8QAJREAAgIBAwQCAwEAAAAAAAAAAAECESEDEjEEExRRQWFCcZEi/9oADAMBAAIRAxEAPwDYrmretVcfkVUDMBE7kDn40IW3mMm7cMzIzSBvy5Dw1q33INpMi55n3lTeTodIFedJWmi9JNBHA4m3qBcUyT94H5TVy1EGs67ZceNjLCm3LGcy6OBIywdD1mgPAO22JtNIuI9kxCncAaSJ2AEc+Y0oT10tVY4IOato2RMQpMDpO2nxr7iGaPdAY9CY9ZrJsb7VboF4IwOUwhyxpJg5Tty+FRcB9o+LfeHJYwpjSSTA9NAKt5cfTFtGocQEk+VeMBYAA8Kgw2Na6gdkKEjVSCD8DQntnjXtYK41p+7uBlytsd4MT4TWhzSjuC3SG9UAoD2gRziMNkUMYeQWC6QNp3PgKTezvtIcMEunMob3nJmdAYUetM+D41hcddtNJDWyWTlJ0k7aDca7iaTT14z4BGSZRwnZJ7RD3bttVV2YkS2jMdzoOdeuOcYwlpArXc+U+9lZRlgAEzBHPr16Usdvu1eTFXrKoyqQFua6XCIIOWcumkQNYMyNKScfxO7oSpBKmC0sWBggkHYEbQdYPU0J6jbwTc3wg7f4lhbrd5etKzMAQSbgOWABOUgePrXUs5DcAfPBMyCJP2jEnc6RvXVDc/YN0vY4dpvaa113tWCFUFtoXOAZBJ01gVY7He0MWwMO50/GdQgj8QMfDxrNL2GUyGEPG66j+bXpzFTYezlgp+7ETMTt57EbxU9udyeTs8jN2ruO4J7/ALy3mY28yk5gxBCgtvsT4GRQZb0qLV0FCADDmAAwzKZ8j9KiW81rOHJYtAkQSV0nxJKxpUuN4WqCZmQIPWdY0/WtMo0v9f0eKdFpcH+0XERWVnYTmLAe5yzsxGo8damwHDL9rFFLd23CMFLZgEmBPvnSNd/Oo+zWCBJeAWUNCESpIGgMzoSRT7/85TgWZEVbjXLeoAH31zRodxIqsIpj0EOO8Rx9si5YyNaCDMBDLKiW7t9CZ1jaduhofjlPEMMVuoUvqneo6yE7thmELO4AynyJnUUwcS4pbs4di6F0UaqNCY5a0m8W9oqXsO1q1hmttkyq7OCVXmBlEiQCImquFcvAVByEK1buKzKZzCRqB9NuXOp8PxfEWLlnu2II5NqJkgA9RB8ucGocTi2dWKzmUAMT/wAtPy+dWcTimUqt63KE7kQZgQFbcVmSfLRGsmldnuzB4g6X8VaytbYP3gcN3rSCQygAADlBMR5z59o/Y+7fvJcW5bt2bSkDUKERVBIyASSzEiANkHWkPjWKdsPbyu6iSAVc67SDEGR0O00G4Fi3tl5VmucmMnKOZ6jzq8Wto7WC47WlgN9rqogGSSN55V1VziCdY+JH6209DXVGmRpj12p7KrbwguqMr3LUx0KgaiOsz+jBDjHs4tLh7VsOc3NusZmJI+VX+1mKJw9kjaHnyIGoqXC9p7WI/d5wbiHQZSmZchJiSc2XYkdanp5i2bXFGfDsXNm3da5mFxlTaCJYLPyn4USu2VS4qFARnS2B4aQflR/HAjA4WNu+WT/Xp9TVDidj/MDT/UL+dWX4/Z1cgc8US0guLb91xAURoeZJ57eleeG9tmT3HJZC4JBAGx5ZtZ8PChmMzfs9qNsxB56dYoQuNS2WIiWaTpMa6jXz2o6nOCGpL0aLf7S2sZbvWlkECTMaifDmddKUsJgc2JtC3oroIzA6GWUyDrOm3jVDhnGwrEgAsRlLCQSDA+yNBtr69aL4ZXs420rAAEaazCyRv5j608ZOWGjoTlwUrmB7vvDIMsBG0kGNOYBEk/yijK2hcW2GdVce8sROYH7XgNYjnqfGo+F3M1/EB0BVSPHUXAQdfIj1o3ewVhFtXUVlRztEZQpjSJneaHbb+Q0R8c4VNpVKgAkkQABJAn3QImaB2sH3WGwZUQblpg0aSA2kjnoT8fCnbtGhFqQBIzEeYE7elAlwxbCYDSYQ7CfvVVxxQ3wZ3iMMJ+9OshQIEEiNZrqmvYW8Lt8AXABecbN+I+FdU+2xdjNKt2b9zB4d2K93DZjm97wGUbmQZmpeyvB1s2nLkM4vFkaIhGtqBAH18+lXsJctW+G27AuFmzMYcjMBmYyYgbnTrQ1rl021YsFTl7wE8gIAJ9DHlUntjGln9DSlWT3x7Hd3g7KSBDgkwSRBJEjkOXwrxYxdnFXC6XCAt0OARBMHaD160Oa2WOoJnfXf0qQYONgy9SpKz4aVn8iNr6I97JUxuBS2pXOSFJg5SOp2HwpPxHB0NwgXYYydUIAjxJifCnleHp+I9dST9a5uAWnBnX0/KKPkxuxZatiLw7ErhmJF1RcIgqV5tt707AiZo3guIpexNlmuoWX3FyrE66bn15UV/wAJWP1AqzguzFkXEYCSDImOVN5MG0kCM7ZTuulu+5DhQxAuArvJVhBI68x41XxHEw9sWzfzopJUZckSZjTfYCiOP4Vad5ZrgMDRTlAiddqq4fstaJ0e4PUAekRRl1Cg3Fjymouhr7QcawzWJFxYaRoRKyDqRM/3qz2AY3LCLaYEpbZTM5VfOrAOBtpNZvx7AW8GFJLkXCZ+9quoGpgdfGD0rRfZpde7Zb3h/DU286yBJfUhSpPnNaNPV3NP4HjO0PxtkQIO2sTv8a6vC4YQJCzAmNBPOAZMeprq00UM1bgg5X7eu+Zbn/Uio7HZwAkrdsEnn3mU/BgBRK2xjflU6XmAGp18ayeJBcA7MQc/B733cjciFuIfzmvD8DxH+zdI8ifpRK4oJEgGd5ANfVwyT9kDy0+lK+jgK9CIHbhl5RrbuL5oR+VREED3pEdZHypkt3GXZmH9R/vVteI3Y+2x15mfrUX0S9iPp17E17gGoI9TXyw06zEfGfTzNPGGYXGIdLbCOdtT84oyOz2GI/gW9R+ED6VNdJtd2Ds07sy4Rmgjy6/+1eweCk6Any1nyFPb9lsIDIsrInr9Jipf2RAuigeWn0p101u2x1pW7Yk4jsot/KLtkOoMgOI160xcAwy4UZQoCBQqqD9kDbkPpXvOZNS2bQI1FbtOG0skWbnGUn7J+VdUf7OvQV1V3HUf/9k="/>
          <p:cNvSpPr>
            <a:spLocks noChangeAspect="1" noChangeArrowheads="1"/>
          </p:cNvSpPr>
          <p:nvPr/>
        </p:nvSpPr>
        <p:spPr bwMode="auto">
          <a:xfrm>
            <a:off x="155575" y="-342900"/>
            <a:ext cx="952500" cy="714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30" name="AutoShape 6" descr="data:image/jpeg;base64,/9j/4AAQSkZJRgABAQAAAQABAAD/2wCEAAkGBhISERIUExMVFRMWGCIaFxcWGSAXHBYYGh4aHxsYGBYaJyYiICMlIB4cHy8iJCcpOCw4HB4yNTAqNScrLCkBCQoKDgwOGg8PGjQkHyQpNSkpLCopKSkpKSwsLCksKSkpKSkpLCksKSwpKSwpNikpKSksKSwpLCwsLCkpKSksKf/AABEIAEsAZAMBIgACEQEDEQH/xAAbAAACAwEBAQAAAAAAAAAAAAAFBgMEBwACAf/EADwQAAIBAgQDBQUFBgcBAAAAAAECEQADBBIhMQVBUQYTYXGBByKRobEyQlLB8BQjM3KC0RYkRFNi0uEV/8QAGQEAAwEBAQAAAAAAAAAAAAAAAQIDBAAF/8QAJREAAgIBAwQCAwEAAAAAAAAAAAECESEDEjEEExRRQWFCcZEi/9oADAMBAAIRAxEAPwDYrmretVcfkVUDMBE7kDn40IW3mMm7cMzIzSBvy5Dw1q33INpMi55n3lTeTodIFedJWmi9JNBHA4m3qBcUyT94H5TVy1EGs67ZceNjLCm3LGcy6OBIywdD1mgPAO22JtNIuI9kxCncAaSJ2AEc+Y0oT10tVY4IOato2RMQpMDpO2nxr7iGaPdAY9CY9ZrJsb7VboF4IwOUwhyxpJg5Tty+FRcB9o+LfeHJYwpjSSTA9NAKt5cfTFtGocQEk+VeMBYAA8Kgw2Na6gdkKEjVSCD8DQntnjXtYK41p+7uBlytsd4MT4TWhzSjuC3SG9UAoD2gRziMNkUMYeQWC6QNp3PgKTezvtIcMEunMob3nJmdAYUetM+D41hcddtNJDWyWTlJ0k7aDca7iaTT14z4BGSZRwnZJ7RD3bttVV2YkS2jMdzoOdeuOcYwlpArXc+U+9lZRlgAEzBHPr16Usdvu1eTFXrKoyqQFua6XCIIOWcumkQNYMyNKScfxO7oSpBKmC0sWBggkHYEbQdYPU0J6jbwTc3wg7f4lhbrd5etKzMAQSbgOWABOUgePrXUs5DcAfPBMyCJP2jEnc6RvXVDc/YN0vY4dpvaa113tWCFUFtoXOAZBJ01gVY7He0MWwMO50/GdQgj8QMfDxrNL2GUyGEPG66j+bXpzFTYezlgp+7ETMTt57EbxU9udyeTs8jN2ruO4J7/ALy3mY28yk5gxBCgtvsT4GRQZb0qLV0FCADDmAAwzKZ8j9KiW81rOHJYtAkQSV0nxJKxpUuN4WqCZmQIPWdY0/WtMo0v9f0eKdFpcH+0XERWVnYTmLAe5yzsxGo8damwHDL9rFFLd23CMFLZgEmBPvnSNd/Oo+zWCBJeAWUNCESpIGgMzoSRT7/85TgWZEVbjXLeoAH31zRodxIqsIpj0EOO8Rx9si5YyNaCDMBDLKiW7t9CZ1jaduhofjlPEMMVuoUvqneo6yE7thmELO4AynyJnUUwcS4pbs4di6F0UaqNCY5a0m8W9oqXsO1q1hmttkyq7OCVXmBlEiQCImquFcvAVByEK1buKzKZzCRqB9NuXOp8PxfEWLlnu2II5NqJkgA9RB8ucGocTi2dWKzmUAMT/wAtPy+dWcTimUqt63KE7kQZgQFbcVmSfLRGsmldnuzB4g6X8VaytbYP3gcN3rSCQygAADlBMR5z59o/Y+7fvJcW5bt2bSkDUKERVBIyASSzEiANkHWkPjWKdsPbyu6iSAVc67SDEGR0O00G4Fi3tl5VmucmMnKOZ6jzq8Wto7WC47WlgN9rqogGSSN55V1VziCdY+JH6209DXVGmRpj12p7KrbwguqMr3LUx0KgaiOsz+jBDjHs4tLh7VsOc3NusZmJI+VX+1mKJw9kjaHnyIGoqXC9p7WI/d5wbiHQZSmZchJiSc2XYkdanp5i2bXFGfDsXNm3da5mFxlTaCJYLPyn4USu2VS4qFARnS2B4aQflR/HAjA4WNu+WT/Xp9TVDidj/MDT/UL+dWX4/Z1cgc8US0guLb91xAURoeZJ57eleeG9tmT3HJZC4JBAGx5ZtZ8PChmMzfs9qNsxB56dYoQuNS2WIiWaTpMa6jXz2o6nOCGpL0aLf7S2sZbvWlkECTMaifDmddKUsJgc2JtC3oroIzA6GWUyDrOm3jVDhnGwrEgAsRlLCQSDA+yNBtr69aL4ZXs420rAAEaazCyRv5j608ZOWGjoTlwUrmB7vvDIMsBG0kGNOYBEk/yijK2hcW2GdVce8sROYH7XgNYjnqfGo+F3M1/EB0BVSPHUXAQdfIj1o3ewVhFtXUVlRztEZQpjSJneaHbb+Q0R8c4VNpVKgAkkQABJAn3QImaB2sH3WGwZUQblpg0aSA2kjnoT8fCnbtGhFqQBIzEeYE7elAlwxbCYDSYQ7CfvVVxxQ3wZ3iMMJ+9OshQIEEiNZrqmvYW8Lt8AXABecbN+I+FdU+2xdjNKt2b9zB4d2K93DZjm97wGUbmQZmpeyvB1s2nLkM4vFkaIhGtqBAH18+lXsJctW+G27AuFmzMYcjMBmYyYgbnTrQ1rl021YsFTl7wE8gIAJ9DHlUntjGln9DSlWT3x7Hd3g7KSBDgkwSRBJEjkOXwrxYxdnFXC6XCAt0OARBMHaD160Oa2WOoJnfXf0qQYONgy9SpKz4aVn8iNr6I97JUxuBS2pXOSFJg5SOp2HwpPxHB0NwgXYYydUIAjxJifCnleHp+I9dST9a5uAWnBnX0/KKPkxuxZatiLw7ErhmJF1RcIgqV5tt707AiZo3guIpexNlmuoWX3FyrE66bn15UV/wAJWP1AqzguzFkXEYCSDImOVN5MG0kCM7ZTuulu+5DhQxAuArvJVhBI68x41XxHEw9sWzfzopJUZckSZjTfYCiOP4Vad5ZrgMDRTlAiddqq4fstaJ0e4PUAekRRl1Cg3Fjymouhr7QcawzWJFxYaRoRKyDqRM/3qz2AY3LCLaYEpbZTM5VfOrAOBtpNZvx7AW8GFJLkXCZ+9quoGpgdfGD0rRfZpde7Zb3h/DU286yBJfUhSpPnNaNPV3NP4HjO0PxtkQIO2sTv8a6vC4YQJCzAmNBPOAZMeprq00UM1bgg5X7eu+Zbn/Uio7HZwAkrdsEnn3mU/BgBRK2xjflU6XmAGp18ayeJBcA7MQc/B733cjciFuIfzmvD8DxH+zdI8ifpRK4oJEgGd5ANfVwyT9kDy0+lK+jgK9CIHbhl5RrbuL5oR+VREED3pEdZHypkt3GXZmH9R/vVteI3Y+2x15mfrUX0S9iPp17E17gGoI9TXyw06zEfGfTzNPGGYXGIdLbCOdtT84oyOz2GI/gW9R+ED6VNdJtd2Ds07sy4Rmgjy6/+1eweCk6Any1nyFPb9lsIDIsrInr9Jipf2RAuigeWn0p101u2x1pW7Yk4jsot/KLtkOoMgOI160xcAwy4UZQoCBQqqD9kDbkPpXvOZNS2bQI1FbtOG0skWbnGUn7J+VdUf7OvQV1V3HUf/9k="/>
          <p:cNvSpPr>
            <a:spLocks noChangeAspect="1" noChangeArrowheads="1"/>
          </p:cNvSpPr>
          <p:nvPr/>
        </p:nvSpPr>
        <p:spPr bwMode="auto">
          <a:xfrm>
            <a:off x="155575" y="-342900"/>
            <a:ext cx="952500" cy="714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32" name="AutoShape 8" descr="data:image/jpeg;base64,/9j/4AAQSkZJRgABAQAAAQABAAD/2wCEAAkGBhISERIUExMVFRMWGCIaFxcWGSAXHBYYGh4aHxsYGBYaJyYiICMlIB4cHy8iJCcpOCw4HB4yNTAqNScrLCkBCQoKDgwOGg8PGjQkHyQpNSkpLCopKSkpKSwsLCksKSkpKSkpLCksKSwpKSwpNikpKSksKSwpLCwsLCkpKSksKf/AABEIAEsAZAMBIgACEQEDEQH/xAAbAAACAwEBAQAAAAAAAAAAAAAFBgMEBwACAf/EADwQAAIBAgQDBQUFBgcBAAAAAAECEQADBBIhMQVBUQYTYXGBByKRobEyQlLB8BQjM3KC0RYkRFNi0uEV/8QAGQEAAwEBAQAAAAAAAAAAAAAAAQIDBAAF/8QAJREAAgIBAwQCAwEAAAAAAAAAAAECESEDEjEEExRRQWFCcZEi/9oADAMBAAIRAxEAPwDYrmretVcfkVUDMBE7kDn40IW3mMm7cMzIzSBvy5Dw1q33INpMi55n3lTeTodIFedJWmi9JNBHA4m3qBcUyT94H5TVy1EGs67ZceNjLCm3LGcy6OBIywdD1mgPAO22JtNIuI9kxCncAaSJ2AEc+Y0oT10tVY4IOato2RMQpMDpO2nxr7iGaPdAY9CY9ZrJsb7VboF4IwOUwhyxpJg5Tty+FRcB9o+LfeHJYwpjSSTA9NAKt5cfTFtGocQEk+VeMBYAA8Kgw2Na6gdkKEjVSCD8DQntnjXtYK41p+7uBlytsd4MT4TWhzSjuC3SG9UAoD2gRziMNkUMYeQWC6QNp3PgKTezvtIcMEunMob3nJmdAYUetM+D41hcddtNJDWyWTlJ0k7aDca7iaTT14z4BGSZRwnZJ7RD3bttVV2YkS2jMdzoOdeuOcYwlpArXc+U+9lZRlgAEzBHPr16Usdvu1eTFXrKoyqQFua6XCIIOWcumkQNYMyNKScfxO7oSpBKmC0sWBggkHYEbQdYPU0J6jbwTc3wg7f4lhbrd5etKzMAQSbgOWABOUgePrXUs5DcAfPBMyCJP2jEnc6RvXVDc/YN0vY4dpvaa113tWCFUFtoXOAZBJ01gVY7He0MWwMO50/GdQgj8QMfDxrNL2GUyGEPG66j+bXpzFTYezlgp+7ETMTt57EbxU9udyeTs8jN2ruO4J7/ALy3mY28yk5gxBCgtvsT4GRQZb0qLV0FCADDmAAwzKZ8j9KiW81rOHJYtAkQSV0nxJKxpUuN4WqCZmQIPWdY0/WtMo0v9f0eKdFpcH+0XERWVnYTmLAe5yzsxGo8damwHDL9rFFLd23CMFLZgEmBPvnSNd/Oo+zWCBJeAWUNCESpIGgMzoSRT7/85TgWZEVbjXLeoAH31zRodxIqsIpj0EOO8Rx9si5YyNaCDMBDLKiW7t9CZ1jaduhofjlPEMMVuoUvqneo6yE7thmELO4AynyJnUUwcS4pbs4di6F0UaqNCY5a0m8W9oqXsO1q1hmttkyq7OCVXmBlEiQCImquFcvAVByEK1buKzKZzCRqB9NuXOp8PxfEWLlnu2II5NqJkgA9RB8ucGocTi2dWKzmUAMT/wAtPy+dWcTimUqt63KE7kQZgQFbcVmSfLRGsmldnuzB4g6X8VaytbYP3gcN3rSCQygAADlBMR5z59o/Y+7fvJcW5bt2bSkDUKERVBIyASSzEiANkHWkPjWKdsPbyu6iSAVc67SDEGR0O00G4Fi3tl5VmucmMnKOZ6jzq8Wto7WC47WlgN9rqogGSSN55V1VziCdY+JH6209DXVGmRpj12p7KrbwguqMr3LUx0KgaiOsz+jBDjHs4tLh7VsOc3NusZmJI+VX+1mKJw9kjaHnyIGoqXC9p7WI/d5wbiHQZSmZchJiSc2XYkdanp5i2bXFGfDsXNm3da5mFxlTaCJYLPyn4USu2VS4qFARnS2B4aQflR/HAjA4WNu+WT/Xp9TVDidj/MDT/UL+dWX4/Z1cgc8US0guLb91xAURoeZJ57eleeG9tmT3HJZC4JBAGx5ZtZ8PChmMzfs9qNsxB56dYoQuNS2WIiWaTpMa6jXz2o6nOCGpL0aLf7S2sZbvWlkECTMaifDmddKUsJgc2JtC3oroIzA6GWUyDrOm3jVDhnGwrEgAsRlLCQSDA+yNBtr69aL4ZXs420rAAEaazCyRv5j608ZOWGjoTlwUrmB7vvDIMsBG0kGNOYBEk/yijK2hcW2GdVce8sROYH7XgNYjnqfGo+F3M1/EB0BVSPHUXAQdfIj1o3ewVhFtXUVlRztEZQpjSJneaHbb+Q0R8c4VNpVKgAkkQABJAn3QImaB2sH3WGwZUQblpg0aSA2kjnoT8fCnbtGhFqQBIzEeYE7elAlwxbCYDSYQ7CfvVVxxQ3wZ3iMMJ+9OshQIEEiNZrqmvYW8Lt8AXABecbN+I+FdU+2xdjNKt2b9zB4d2K93DZjm97wGUbmQZmpeyvB1s2nLkM4vFkaIhGtqBAH18+lXsJctW+G27AuFmzMYcjMBmYyYgbnTrQ1rl021YsFTl7wE8gIAJ9DHlUntjGln9DSlWT3x7Hd3g7KSBDgkwSRBJEjkOXwrxYxdnFXC6XCAt0OARBMHaD160Oa2WOoJnfXf0qQYONgy9SpKz4aVn8iNr6I97JUxuBS2pXOSFJg5SOp2HwpPxHB0NwgXYYydUIAjxJifCnleHp+I9dST9a5uAWnBnX0/KKPkxuxZatiLw7ErhmJF1RcIgqV5tt707AiZo3guIpexNlmuoWX3FyrE66bn15UV/wAJWP1AqzguzFkXEYCSDImOVN5MG0kCM7ZTuulu+5DhQxAuArvJVhBI68x41XxHEw9sWzfzopJUZckSZjTfYCiOP4Vad5ZrgMDRTlAiddqq4fstaJ0e4PUAekRRl1Cg3Fjymouhr7QcawzWJFxYaRoRKyDqRM/3qz2AY3LCLaYEpbZTM5VfOrAOBtpNZvx7AW8GFJLkXCZ+9quoGpgdfGD0rRfZpde7Zb3h/DU286yBJfUhSpPnNaNPV3NP4HjO0PxtkQIO2sTv8a6vC4YQJCzAmNBPOAZMeprq00UM1bgg5X7eu+Zbn/Uio7HZwAkrdsEnn3mU/BgBRK2xjflU6XmAGp18ayeJBcA7MQc/B733cjciFuIfzmvD8DxH+zdI8ifpRK4oJEgGd5ANfVwyT9kDy0+lK+jgK9CIHbhl5RrbuL5oR+VREED3pEdZHypkt3GXZmH9R/vVteI3Y+2x15mfrUX0S9iPp17E17gGoI9TXyw06zEfGfTzNPGGYXGIdLbCOdtT84oyOz2GI/gW9R+ED6VNdJtd2Ds07sy4Rmgjy6/+1eweCk6Any1nyFPb9lsIDIsrInr9Jipf2RAuigeWn0p101u2x1pW7Yk4jsot/KLtkOoMgOI160xcAwy4UZQoCBQqqD9kDbkPpXvOZNS2bQI1FbtOG0skWbnGUn7J+VdUf7OvQV1V3HUf/9k="/>
          <p:cNvSpPr>
            <a:spLocks noChangeAspect="1" noChangeArrowheads="1"/>
          </p:cNvSpPr>
          <p:nvPr/>
        </p:nvSpPr>
        <p:spPr bwMode="auto">
          <a:xfrm>
            <a:off x="155575" y="-342900"/>
            <a:ext cx="952500" cy="714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034" name="Picture 10" descr="http://t2.gstatic.com/images?q=tbn:ANd9GcR9keTI1NFqz-dDmwPxIj0CUyvTSDwXgLl_cS-4SN1PIZfXMI5c2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099" y="2285992"/>
            <a:ext cx="2857517" cy="2071702"/>
          </a:xfrm>
          <a:prstGeom prst="rect">
            <a:avLst/>
          </a:prstGeom>
          <a:noFill/>
        </p:spPr>
      </p:pic>
      <p:pic>
        <p:nvPicPr>
          <p:cNvPr id="1036" name="Picture 12" descr="http://t2.gstatic.com/images?q=tbn:ANd9GcR1TqnBB2zTcKK4fUP1-FLYA6NoKumhy9dhEbwk1yHWKyr1x8Noj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071678"/>
            <a:ext cx="2625499" cy="285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46628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490" y="886535"/>
            <a:ext cx="7024744" cy="577681"/>
          </a:xfrm>
        </p:spPr>
        <p:txBody>
          <a:bodyPr>
            <a:normAutofit fontScale="90000"/>
          </a:bodyPr>
          <a:lstStyle/>
          <a:p>
            <a:pPr algn="ctr"/>
            <a:r>
              <a:rPr lang="id-ID" u="sng" dirty="0" smtClean="0"/>
              <a:t>PERSYARATAN IMB</a:t>
            </a:r>
            <a:endParaRPr lang="id-ID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492" y="1613025"/>
            <a:ext cx="6777317" cy="4379988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endParaRPr lang="id-ID" dirty="0" smtClean="0"/>
          </a:p>
          <a:p>
            <a:pPr marL="624078" indent="-514350">
              <a:buAutoNum type="arabicPeriod"/>
            </a:pPr>
            <a:r>
              <a:rPr lang="id-ID" dirty="0" smtClean="0"/>
              <a:t>Fotocopy KTP Pemohon</a:t>
            </a:r>
          </a:p>
          <a:p>
            <a:pPr marL="624078" indent="-514350">
              <a:buAutoNum type="arabicPeriod"/>
            </a:pPr>
            <a:r>
              <a:rPr lang="id-ID" dirty="0" smtClean="0"/>
              <a:t>Fotocopy Surat Kepemilikan Tanah</a:t>
            </a:r>
          </a:p>
          <a:p>
            <a:pPr marL="624078" indent="-514350">
              <a:buAutoNum type="arabicPeriod"/>
            </a:pPr>
            <a:r>
              <a:rPr lang="id-ID" dirty="0" smtClean="0"/>
              <a:t>Lunas PBB Tahun Berjalan</a:t>
            </a:r>
          </a:p>
          <a:p>
            <a:pPr marL="624078" indent="-514350">
              <a:buAutoNum type="arabicPeriod"/>
            </a:pPr>
            <a:r>
              <a:rPr lang="id-ID" dirty="0" smtClean="0"/>
              <a:t>Pernyataan</a:t>
            </a:r>
            <a:r>
              <a:rPr lang="en-US" dirty="0" smtClean="0"/>
              <a:t> </a:t>
            </a:r>
            <a:r>
              <a:rPr lang="id-ID" dirty="0" smtClean="0"/>
              <a:t> Tidak Keberatan Dari tetanga</a:t>
            </a:r>
          </a:p>
          <a:p>
            <a:pPr marL="624078" indent="-514350">
              <a:buAutoNum type="arabicPeriod"/>
            </a:pPr>
            <a:r>
              <a:rPr lang="id-ID" dirty="0" smtClean="0"/>
              <a:t>Gambar Teknis Bangunan</a:t>
            </a:r>
          </a:p>
          <a:p>
            <a:pPr marL="624078" indent="-514350">
              <a:buAutoNum type="arabicPeriod"/>
            </a:pPr>
            <a:r>
              <a:rPr lang="id-ID" dirty="0" smtClean="0"/>
              <a:t>RAB Utk Bangunan Bertingkat</a:t>
            </a:r>
          </a:p>
          <a:p>
            <a:pPr marL="624078" indent="-514350">
              <a:buNone/>
            </a:pPr>
            <a:endParaRPr lang="id-ID" dirty="0" smtClean="0"/>
          </a:p>
          <a:p>
            <a:pPr marL="624078" indent="-514350">
              <a:buNone/>
            </a:pPr>
            <a:r>
              <a:rPr lang="id-ID" dirty="0" smtClean="0"/>
              <a:t>Untuk bangunan </a:t>
            </a:r>
            <a:r>
              <a:rPr lang="id-ID" b="1" u="sng" dirty="0" smtClean="0">
                <a:solidFill>
                  <a:srgbClr val="FF0000"/>
                </a:solidFill>
              </a:rPr>
              <a:t>KOMERSIAL</a:t>
            </a:r>
            <a:r>
              <a:rPr lang="id-ID" dirty="0" smtClean="0"/>
              <a:t>, ditambah : </a:t>
            </a:r>
          </a:p>
          <a:p>
            <a:pPr marL="624078" indent="-514350">
              <a:buAutoNum type="arabicPeriod"/>
            </a:pPr>
            <a:r>
              <a:rPr lang="id-ID" dirty="0" smtClean="0"/>
              <a:t>IPPT</a:t>
            </a:r>
          </a:p>
          <a:p>
            <a:pPr marL="624078" indent="-514350">
              <a:buAutoNum type="arabicPeriod"/>
            </a:pPr>
            <a:r>
              <a:rPr lang="id-ID" dirty="0" smtClean="0"/>
              <a:t>SITEPLAN</a:t>
            </a:r>
          </a:p>
          <a:p>
            <a:pPr marL="624078" indent="-514350">
              <a:buAutoNum type="arabicPeriod"/>
            </a:pPr>
            <a:r>
              <a:rPr lang="id-ID" dirty="0" smtClean="0"/>
              <a:t>Rekomendasi Izin Lingkungan </a:t>
            </a:r>
          </a:p>
          <a:p>
            <a:pPr marL="624078" indent="-514350">
              <a:buAutoNum type="arabicPeriod"/>
            </a:pPr>
            <a:r>
              <a:rPr lang="en-US" dirty="0" smtClean="0"/>
              <a:t>BPJS</a:t>
            </a:r>
            <a:r>
              <a:rPr lang="id-ID" dirty="0" smtClean="0"/>
              <a:t> </a:t>
            </a:r>
          </a:p>
          <a:p>
            <a:pPr marL="624078" indent="-514350">
              <a:buAutoNum type="arabicPeriod"/>
            </a:pPr>
            <a:r>
              <a:rPr lang="id-ID" dirty="0" smtClean="0"/>
              <a:t>Sartek Lalin</a:t>
            </a:r>
            <a:r>
              <a:rPr lang="en-US" dirty="0" smtClean="0"/>
              <a:t> / </a:t>
            </a:r>
            <a:r>
              <a:rPr lang="en-US" dirty="0" err="1" smtClean="0"/>
              <a:t>Andalalin</a:t>
            </a:r>
            <a:endParaRPr lang="id-ID" dirty="0" smtClean="0"/>
          </a:p>
          <a:p>
            <a:pPr marL="624078" indent="-514350">
              <a:buAutoNum type="arabicPeriod"/>
            </a:pPr>
            <a:r>
              <a:rPr lang="en-US" dirty="0" smtClean="0"/>
              <a:t>D</a:t>
            </a:r>
            <a:r>
              <a:rPr lang="id-ID" dirty="0" smtClean="0"/>
              <a:t>ll yg dipersyaratkan dalam IPPT</a:t>
            </a:r>
          </a:p>
        </p:txBody>
      </p:sp>
    </p:spTree>
    <p:extLst>
      <p:ext uri="{BB962C8B-B14F-4D97-AF65-F5344CB8AC3E}">
        <p14:creationId xmlns="" xmlns:p14="http://schemas.microsoft.com/office/powerpoint/2010/main" val="9525082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89" y="914400"/>
            <a:ext cx="6777319" cy="636104"/>
          </a:xfr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2700" dirty="0" smtClean="0"/>
              <a:t>Pernyataaan tdk keberataan</a:t>
            </a:r>
            <a:r>
              <a:rPr lang="en-US" sz="2700" dirty="0" err="1" smtClean="0"/>
              <a:t>Tetangga</a:t>
            </a: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02296"/>
            <a:ext cx="6777317" cy="4030333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Rumah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Tinggal</a:t>
            </a:r>
            <a:r>
              <a:rPr lang="en-US" dirty="0" smtClean="0">
                <a:solidFill>
                  <a:schemeClr val="bg1"/>
                </a:solidFill>
              </a:rPr>
              <a:t> yang 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bertingkat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diketahui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RT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RW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Rumah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Tinggal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Bertingkat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diketahui</a:t>
            </a:r>
            <a:r>
              <a:rPr lang="en-US" dirty="0" smtClean="0">
                <a:solidFill>
                  <a:schemeClr val="bg1"/>
                </a:solidFill>
              </a:rPr>
              <a:t> RT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RW </a:t>
            </a:r>
            <a:r>
              <a:rPr lang="en-US" dirty="0" err="1" smtClean="0">
                <a:solidFill>
                  <a:schemeClr val="bg1"/>
                </a:solidFill>
              </a:rPr>
              <a:t>serta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dilampirkan</a:t>
            </a:r>
            <a:r>
              <a:rPr lang="en-US" dirty="0" smtClean="0">
                <a:solidFill>
                  <a:schemeClr val="bg1"/>
                </a:solidFill>
              </a:rPr>
              <a:t> Photocopy KTP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Bangunan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Komersil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diketahui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lurah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camat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serta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dilampirkan</a:t>
            </a:r>
            <a:r>
              <a:rPr lang="en-US" dirty="0" smtClean="0">
                <a:solidFill>
                  <a:schemeClr val="bg1"/>
                </a:solidFill>
              </a:rPr>
              <a:t> KTP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Pembangunan </a:t>
            </a:r>
            <a:r>
              <a:rPr lang="en-US" dirty="0" err="1" smtClean="0">
                <a:solidFill>
                  <a:schemeClr val="bg1"/>
                </a:solidFill>
              </a:rPr>
              <a:t>Menara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dilampirkan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Daftar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Hadir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Berita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Hasil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Sosialisasi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keMasyarakat</a:t>
            </a:r>
            <a:r>
              <a:rPr lang="en-US" dirty="0" smtClean="0">
                <a:solidFill>
                  <a:schemeClr val="bg1"/>
                </a:solidFill>
              </a:rPr>
              <a:t> Radius </a:t>
            </a:r>
            <a:r>
              <a:rPr lang="en-US" dirty="0" err="1" smtClean="0">
                <a:solidFill>
                  <a:schemeClr val="bg1"/>
                </a:solidFill>
              </a:rPr>
              <a:t>Tinggi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ditambah</a:t>
            </a:r>
            <a:r>
              <a:rPr lang="en-US" dirty="0" smtClean="0">
                <a:solidFill>
                  <a:schemeClr val="bg1"/>
                </a:solidFill>
              </a:rPr>
              <a:t> 5 meter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18797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6777319" cy="522840"/>
          </a:xfr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dirty="0" err="1" smtClean="0"/>
              <a:t>Persyaratan</a:t>
            </a:r>
            <a:r>
              <a:rPr lang="en-US" sz="2400" dirty="0" smtClean="0"/>
              <a:t> </a:t>
            </a:r>
            <a:r>
              <a:rPr lang="en-US" sz="2400" dirty="0" err="1" smtClean="0"/>
              <a:t>Tambahan</a:t>
            </a:r>
            <a:r>
              <a:rPr lang="en-US" sz="2400" dirty="0" smtClean="0"/>
              <a:t> </a:t>
            </a:r>
            <a:r>
              <a:rPr lang="en-US" sz="2400" dirty="0" err="1" smtClean="0"/>
              <a:t>Rumah</a:t>
            </a:r>
            <a:r>
              <a:rPr lang="en-US" sz="2400" dirty="0" smtClean="0"/>
              <a:t> </a:t>
            </a:r>
            <a:r>
              <a:rPr lang="en-US" sz="2400" dirty="0" err="1" smtClean="0"/>
              <a:t>Ibadat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02296"/>
            <a:ext cx="6777317" cy="4030333"/>
          </a:xfr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Melampirkan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Daftar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KTP </a:t>
            </a:r>
            <a:r>
              <a:rPr lang="en-US" dirty="0" err="1" smtClean="0">
                <a:solidFill>
                  <a:schemeClr val="tx1"/>
                </a:solidFill>
              </a:rPr>
              <a:t>pengguna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Rumah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Ibadat</a:t>
            </a:r>
            <a:r>
              <a:rPr lang="en-US" dirty="0" smtClean="0">
                <a:solidFill>
                  <a:schemeClr val="tx1"/>
                </a:solidFill>
              </a:rPr>
              <a:t> paling </a:t>
            </a:r>
            <a:r>
              <a:rPr lang="en-US" dirty="0" err="1" smtClean="0">
                <a:solidFill>
                  <a:schemeClr val="tx1"/>
                </a:solidFill>
              </a:rPr>
              <a:t>sedikit</a:t>
            </a:r>
            <a:r>
              <a:rPr lang="en-US" dirty="0" smtClean="0">
                <a:solidFill>
                  <a:schemeClr val="tx1"/>
                </a:solidFill>
              </a:rPr>
              <a:t> 90 orang </a:t>
            </a:r>
            <a:r>
              <a:rPr lang="en-US" dirty="0" err="1" smtClean="0">
                <a:solidFill>
                  <a:schemeClr val="tx1"/>
                </a:solidFill>
              </a:rPr>
              <a:t>yg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disyahkan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pejabat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setempat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Melampirkan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tertulis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dukungan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masyarakat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setempat</a:t>
            </a:r>
            <a:r>
              <a:rPr lang="en-US" dirty="0" smtClean="0">
                <a:solidFill>
                  <a:schemeClr val="tx1"/>
                </a:solidFill>
              </a:rPr>
              <a:t> paling </a:t>
            </a:r>
            <a:r>
              <a:rPr lang="en-US" dirty="0" err="1" smtClean="0">
                <a:solidFill>
                  <a:schemeClr val="tx1"/>
                </a:solidFill>
              </a:rPr>
              <a:t>sedikit</a:t>
            </a:r>
            <a:r>
              <a:rPr lang="en-US" dirty="0" smtClean="0">
                <a:solidFill>
                  <a:schemeClr val="tx1"/>
                </a:solidFill>
              </a:rPr>
              <a:t> 60 orang yang </a:t>
            </a:r>
            <a:r>
              <a:rPr lang="en-US" dirty="0" err="1" smtClean="0">
                <a:solidFill>
                  <a:schemeClr val="tx1"/>
                </a:solidFill>
              </a:rPr>
              <a:t>disyahkan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Lurah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Rekomendasi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tertulis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Kantor </a:t>
            </a:r>
            <a:r>
              <a:rPr lang="en-US" dirty="0" err="1" smtClean="0">
                <a:solidFill>
                  <a:schemeClr val="tx1"/>
                </a:solidFill>
              </a:rPr>
              <a:t>Kementrian</a:t>
            </a:r>
            <a:r>
              <a:rPr lang="en-US" dirty="0" smtClean="0">
                <a:solidFill>
                  <a:schemeClr val="tx1"/>
                </a:solidFill>
              </a:rPr>
              <a:t> Agama Kota Bogor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Melampirkan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Rekomendasi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tertulis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Forum </a:t>
            </a:r>
            <a:r>
              <a:rPr lang="en-US" dirty="0" err="1" smtClean="0">
                <a:solidFill>
                  <a:schemeClr val="tx1"/>
                </a:solidFill>
              </a:rPr>
              <a:t>Kerukunan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Beragama</a:t>
            </a:r>
            <a:r>
              <a:rPr lang="en-US" dirty="0" smtClean="0">
                <a:solidFill>
                  <a:schemeClr val="tx1"/>
                </a:solidFill>
              </a:rPr>
              <a:t> (FKUB) Kota Bogor</a:t>
            </a:r>
          </a:p>
        </p:txBody>
      </p:sp>
    </p:spTree>
    <p:extLst>
      <p:ext uri="{BB962C8B-B14F-4D97-AF65-F5344CB8AC3E}">
        <p14:creationId xmlns="" xmlns:p14="http://schemas.microsoft.com/office/powerpoint/2010/main" val="38355186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IMB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IMB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 yang </a:t>
            </a:r>
            <a:r>
              <a:rPr lang="en-US" dirty="0" err="1" smtClean="0"/>
              <a:t>bersagkutan</a:t>
            </a:r>
            <a:r>
              <a:rPr lang="en-US" dirty="0" smtClean="0"/>
              <a:t> </a:t>
            </a:r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sepanjang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200" dirty="0" smtClean="0"/>
              <a:t>(PERDA NO.7 TAHUN 2006 Ps.16)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721193414"/>
              </p:ext>
            </p:extLst>
          </p:nvPr>
        </p:nvGraphicFramePr>
        <p:xfrm>
          <a:off x="1043490" y="788608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0011857"/>
              </p:ext>
            </p:extLst>
          </p:nvPr>
        </p:nvGraphicFramePr>
        <p:xfrm>
          <a:off x="508000" y="1949249"/>
          <a:ext cx="8038353" cy="4552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0645" y="4463629"/>
            <a:ext cx="2511338" cy="20208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04736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153613361"/>
              </p:ext>
            </p:extLst>
          </p:nvPr>
        </p:nvGraphicFramePr>
        <p:xfrm>
          <a:off x="1258644" y="582159"/>
          <a:ext cx="6637468" cy="793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58645" y="1499499"/>
            <a:ext cx="6637467" cy="493952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Reklame</a:t>
            </a:r>
            <a:r>
              <a:rPr lang="nl-NL" dirty="0" smtClean="0"/>
              <a:t> </a:t>
            </a:r>
            <a:r>
              <a:rPr lang="nl-NL" dirty="0" err="1"/>
              <a:t>bando</a:t>
            </a:r>
            <a:r>
              <a:rPr lang="nl-NL" dirty="0" smtClean="0"/>
              <a:t>;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R</a:t>
            </a:r>
            <a:r>
              <a:rPr lang="nl-NL" dirty="0" err="1" smtClean="0"/>
              <a:t>eklame</a:t>
            </a:r>
            <a:r>
              <a:rPr lang="nl-NL" dirty="0" smtClean="0"/>
              <a:t> </a:t>
            </a:r>
            <a:r>
              <a:rPr lang="nl-NL" i="1" dirty="0" err="1"/>
              <a:t>megatron</a:t>
            </a:r>
            <a:r>
              <a:rPr lang="nl-NL" i="1" dirty="0"/>
              <a:t>, </a:t>
            </a:r>
            <a:r>
              <a:rPr lang="nl-NL" i="1" dirty="0" err="1"/>
              <a:t>videotron</a:t>
            </a:r>
            <a:r>
              <a:rPr lang="nl-NL" i="1" dirty="0"/>
              <a:t>, large </a:t>
            </a:r>
            <a:r>
              <a:rPr lang="nl-NL" i="1" dirty="0" err="1"/>
              <a:t>electric</a:t>
            </a:r>
            <a:r>
              <a:rPr lang="nl-NL" i="1" dirty="0"/>
              <a:t> display (LED), video </a:t>
            </a:r>
            <a:r>
              <a:rPr lang="nl-NL" i="1" dirty="0" err="1" smtClean="0"/>
              <a:t>wall</a:t>
            </a:r>
            <a:r>
              <a:rPr lang="nl-NL" i="1" dirty="0"/>
              <a:t>, </a:t>
            </a:r>
            <a:r>
              <a:rPr lang="nl-NL" dirty="0"/>
              <a:t>dan </a:t>
            </a:r>
            <a:r>
              <a:rPr lang="nl-NL" i="1" dirty="0" err="1"/>
              <a:t>dynamics</a:t>
            </a:r>
            <a:r>
              <a:rPr lang="nl-NL" i="1" dirty="0"/>
              <a:t> </a:t>
            </a:r>
            <a:r>
              <a:rPr lang="nl-NL" i="1" dirty="0" err="1"/>
              <a:t>wall</a:t>
            </a:r>
            <a:r>
              <a:rPr lang="nl-NL" dirty="0"/>
              <a:t>; </a:t>
            </a: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R</a:t>
            </a:r>
            <a:r>
              <a:rPr lang="nl-NL" dirty="0" err="1" smtClean="0"/>
              <a:t>eklame</a:t>
            </a:r>
            <a:r>
              <a:rPr lang="nl-NL" dirty="0" smtClean="0"/>
              <a:t> </a:t>
            </a:r>
            <a:r>
              <a:rPr lang="nl-NL" dirty="0" err="1"/>
              <a:t>papan</a:t>
            </a:r>
            <a:r>
              <a:rPr lang="nl-NL" dirty="0"/>
              <a:t> (</a:t>
            </a:r>
            <a:r>
              <a:rPr lang="nl-NL" i="1" dirty="0"/>
              <a:t>billboard</a:t>
            </a:r>
            <a:r>
              <a:rPr lang="nl-NL" i="1" dirty="0" smtClean="0"/>
              <a:t>)</a:t>
            </a: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R</a:t>
            </a:r>
            <a:r>
              <a:rPr lang="nl-NL" dirty="0" err="1" smtClean="0"/>
              <a:t>eklame</a:t>
            </a:r>
            <a:r>
              <a:rPr lang="nl-NL" dirty="0" smtClean="0"/>
              <a:t> </a:t>
            </a:r>
            <a:r>
              <a:rPr lang="nl-NL" dirty="0" err="1"/>
              <a:t>baliho</a:t>
            </a:r>
            <a:r>
              <a:rPr lang="nl-NL" dirty="0" smtClean="0"/>
              <a:t>;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R</a:t>
            </a:r>
            <a:r>
              <a:rPr lang="nl-NL" dirty="0" err="1" smtClean="0"/>
              <a:t>eklame</a:t>
            </a:r>
            <a:r>
              <a:rPr lang="nl-NL" dirty="0" smtClean="0"/>
              <a:t> </a:t>
            </a:r>
            <a:r>
              <a:rPr lang="nl-NL" dirty="0"/>
              <a:t>kain</a:t>
            </a:r>
            <a:r>
              <a:rPr lang="nl-NL" dirty="0" smtClean="0"/>
              <a:t>;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R</a:t>
            </a:r>
            <a:r>
              <a:rPr lang="nl-NL" dirty="0" err="1" smtClean="0"/>
              <a:t>eklame</a:t>
            </a:r>
            <a:r>
              <a:rPr lang="nl-NL" dirty="0" smtClean="0"/>
              <a:t> </a:t>
            </a:r>
            <a:r>
              <a:rPr lang="nl-NL" dirty="0"/>
              <a:t>poster </a:t>
            </a:r>
            <a:r>
              <a:rPr lang="nl-NL" dirty="0" err="1"/>
              <a:t>atau</a:t>
            </a:r>
            <a:r>
              <a:rPr lang="nl-NL" dirty="0"/>
              <a:t> </a:t>
            </a:r>
            <a:r>
              <a:rPr lang="nl-NL" dirty="0" err="1"/>
              <a:t>tempelan</a:t>
            </a:r>
            <a:r>
              <a:rPr lang="nl-NL" dirty="0"/>
              <a:t>/</a:t>
            </a:r>
            <a:r>
              <a:rPr lang="nl-NL" dirty="0" err="1" smtClean="0"/>
              <a:t>stiker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R</a:t>
            </a:r>
            <a:r>
              <a:rPr lang="nl-NL" dirty="0" err="1" smtClean="0"/>
              <a:t>eklame</a:t>
            </a:r>
            <a:r>
              <a:rPr lang="nl-NL" dirty="0" smtClean="0"/>
              <a:t> </a:t>
            </a:r>
            <a:r>
              <a:rPr lang="nl-NL" dirty="0" err="1"/>
              <a:t>selebaran</a:t>
            </a:r>
            <a:r>
              <a:rPr lang="nl-NL" dirty="0"/>
              <a:t> </a:t>
            </a:r>
            <a:r>
              <a:rPr lang="nl-NL" dirty="0" err="1"/>
              <a:t>atau</a:t>
            </a:r>
            <a:r>
              <a:rPr lang="nl-NL" dirty="0"/>
              <a:t> </a:t>
            </a:r>
            <a:r>
              <a:rPr lang="nl-NL" dirty="0" err="1"/>
              <a:t>brosur</a:t>
            </a:r>
            <a:r>
              <a:rPr lang="nl-NL" dirty="0" smtClean="0"/>
              <a:t>;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Reklame</a:t>
            </a:r>
            <a:r>
              <a:rPr lang="nl-NL" dirty="0" smtClean="0"/>
              <a:t> </a:t>
            </a:r>
            <a:r>
              <a:rPr lang="nl-NL" dirty="0" err="1"/>
              <a:t>berjalan</a:t>
            </a:r>
            <a:r>
              <a:rPr lang="nl-NL" dirty="0" smtClean="0"/>
              <a:t>;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Reklame</a:t>
            </a:r>
            <a:r>
              <a:rPr lang="nl-NL" dirty="0" smtClean="0"/>
              <a:t> </a:t>
            </a:r>
            <a:r>
              <a:rPr lang="nl-NL" dirty="0" err="1"/>
              <a:t>udara</a:t>
            </a:r>
            <a:r>
              <a:rPr lang="nl-NL" dirty="0" smtClean="0"/>
              <a:t>;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reklame</a:t>
            </a:r>
            <a:r>
              <a:rPr lang="nl-NL" dirty="0" smtClean="0"/>
              <a:t> </a:t>
            </a:r>
            <a:r>
              <a:rPr lang="nl-NL" dirty="0" err="1"/>
              <a:t>suara</a:t>
            </a:r>
            <a:r>
              <a:rPr lang="nl-NL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reklame</a:t>
            </a:r>
            <a:r>
              <a:rPr lang="nl-NL" dirty="0" smtClean="0"/>
              <a:t> </a:t>
            </a:r>
            <a:r>
              <a:rPr lang="nl-NL" dirty="0"/>
              <a:t>film </a:t>
            </a:r>
            <a:r>
              <a:rPr lang="nl-NL" dirty="0" err="1"/>
              <a:t>atau</a:t>
            </a:r>
            <a:r>
              <a:rPr lang="nl-NL" dirty="0"/>
              <a:t> </a:t>
            </a:r>
            <a:r>
              <a:rPr lang="nl-NL" dirty="0" smtClean="0"/>
              <a:t>slide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reklame</a:t>
            </a:r>
            <a:r>
              <a:rPr lang="nl-NL" dirty="0" smtClean="0"/>
              <a:t> </a:t>
            </a:r>
            <a:r>
              <a:rPr lang="nl-NL" dirty="0" err="1"/>
              <a:t>peragaan</a:t>
            </a:r>
            <a:r>
              <a:rPr lang="nl-NL" dirty="0"/>
              <a:t> (</a:t>
            </a:r>
            <a:r>
              <a:rPr lang="nl-NL" dirty="0" err="1"/>
              <a:t>permanen</a:t>
            </a:r>
            <a:r>
              <a:rPr lang="nl-NL" dirty="0"/>
              <a:t>/</a:t>
            </a:r>
            <a:r>
              <a:rPr lang="nl-NL" dirty="0" err="1"/>
              <a:t>tidak</a:t>
            </a:r>
            <a:r>
              <a:rPr lang="nl-NL" dirty="0"/>
              <a:t> </a:t>
            </a:r>
            <a:r>
              <a:rPr lang="nl-NL" dirty="0" err="1"/>
              <a:t>permanen</a:t>
            </a:r>
            <a:r>
              <a:rPr lang="nl-NL" dirty="0"/>
              <a:t>); </a:t>
            </a: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reklame</a:t>
            </a:r>
            <a:r>
              <a:rPr lang="nl-NL" dirty="0" smtClean="0"/>
              <a:t> </a:t>
            </a:r>
            <a:r>
              <a:rPr lang="nl-NL" dirty="0" err="1"/>
              <a:t>rombong</a:t>
            </a:r>
            <a:r>
              <a:rPr lang="nl-NL" dirty="0"/>
              <a:t>.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5856" y="2963959"/>
            <a:ext cx="2188464" cy="3276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746447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52754935"/>
              </p:ext>
            </p:extLst>
          </p:nvPr>
        </p:nvGraphicFramePr>
        <p:xfrm>
          <a:off x="1131690" y="815972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64020383"/>
              </p:ext>
            </p:extLst>
          </p:nvPr>
        </p:nvGraphicFramePr>
        <p:xfrm>
          <a:off x="1043492" y="1958972"/>
          <a:ext cx="7370664" cy="420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15617634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4257867526"/>
              </p:ext>
            </p:extLst>
          </p:nvPr>
        </p:nvGraphicFramePr>
        <p:xfrm>
          <a:off x="1184610" y="763049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52694201"/>
              </p:ext>
            </p:extLst>
          </p:nvPr>
        </p:nvGraphicFramePr>
        <p:xfrm>
          <a:off x="1308092" y="1847343"/>
          <a:ext cx="6777317" cy="350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1600" y="4761156"/>
            <a:ext cx="3038856" cy="2090928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937151793"/>
              </p:ext>
            </p:extLst>
          </p:nvPr>
        </p:nvGraphicFramePr>
        <p:xfrm>
          <a:off x="1072415" y="5574605"/>
          <a:ext cx="2861248" cy="664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="" xmlns:p14="http://schemas.microsoft.com/office/powerpoint/2010/main" val="1540282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="" xmlns:p14="http://schemas.microsoft.com/office/powerpoint/2010/main" val="234777734"/>
              </p:ext>
            </p:extLst>
          </p:nvPr>
        </p:nvGraphicFramePr>
        <p:xfrm>
          <a:off x="921264" y="347399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88134"/>
            <a:ext cx="8229600" cy="4749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(IP) – (18 </a:t>
            </a:r>
            <a:r>
              <a:rPr lang="en-US" dirty="0" err="1" smtClean="0"/>
              <a:t>Hk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 (IL) – (14 </a:t>
            </a:r>
            <a:r>
              <a:rPr lang="en-US" dirty="0" err="1" smtClean="0"/>
              <a:t>Hk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Tanah (IPPT) – (18 HK)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Pengesahan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Tapak</a:t>
            </a:r>
            <a:r>
              <a:rPr lang="en-US" dirty="0" smtClean="0"/>
              <a:t> / </a:t>
            </a:r>
            <a:r>
              <a:rPr lang="en-US" dirty="0" err="1" smtClean="0"/>
              <a:t>Siteplan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(IMB) – (14 </a:t>
            </a:r>
            <a:r>
              <a:rPr lang="en-US" dirty="0" err="1" smtClean="0"/>
              <a:t>Hk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Penyelenggaraan</a:t>
            </a:r>
            <a:r>
              <a:rPr lang="en-US" dirty="0"/>
              <a:t> </a:t>
            </a:r>
            <a:r>
              <a:rPr lang="en-US" dirty="0" err="1" smtClean="0"/>
              <a:t>Reklame</a:t>
            </a:r>
            <a:r>
              <a:rPr lang="en-US" dirty="0" smtClean="0"/>
              <a:t> (IPR) – (14 </a:t>
            </a:r>
            <a:r>
              <a:rPr lang="en-US" dirty="0" err="1" smtClean="0"/>
              <a:t>Hk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Pemakaian</a:t>
            </a:r>
            <a:r>
              <a:rPr lang="en-US" dirty="0" smtClean="0"/>
              <a:t> Tanah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Reklame</a:t>
            </a:r>
            <a:r>
              <a:rPr lang="en-US" dirty="0" smtClean="0"/>
              <a:t> (PPTR)-(18Hk)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</a:t>
            </a:r>
            <a:r>
              <a:rPr lang="en-US" dirty="0" err="1" smtClean="0"/>
              <a:t>Menara</a:t>
            </a:r>
            <a:r>
              <a:rPr lang="en-US" dirty="0" smtClean="0"/>
              <a:t> (IOM) – (7 </a:t>
            </a:r>
            <a:r>
              <a:rPr lang="en-US" dirty="0" err="1" smtClean="0"/>
              <a:t>Hk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Penyelenggaraan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Parkir</a:t>
            </a:r>
            <a:r>
              <a:rPr lang="en-US" dirty="0" smtClean="0"/>
              <a:t> (IPTP) –(14 </a:t>
            </a:r>
            <a:r>
              <a:rPr lang="en-US" dirty="0" err="1" smtClean="0"/>
              <a:t>Hk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Izin</a:t>
            </a:r>
            <a:r>
              <a:rPr lang="en-US" dirty="0" smtClean="0"/>
              <a:t> Usaha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Kontruksi</a:t>
            </a:r>
            <a:r>
              <a:rPr lang="en-US" dirty="0" smtClean="0"/>
              <a:t> (IUJK) –(21 </a:t>
            </a:r>
            <a:r>
              <a:rPr lang="en-US" dirty="0" err="1" smtClean="0"/>
              <a:t>Hk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(TDTT) –(21 </a:t>
            </a:r>
            <a:r>
              <a:rPr lang="en-US" dirty="0" err="1" smtClean="0"/>
              <a:t>Hk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Pemakaian</a:t>
            </a:r>
            <a:r>
              <a:rPr lang="en-US" dirty="0" smtClean="0"/>
              <a:t> Lift  –(14 </a:t>
            </a:r>
            <a:r>
              <a:rPr lang="en-US" dirty="0" err="1" smtClean="0"/>
              <a:t>Hk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Akte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Pesawat</a:t>
            </a:r>
            <a:r>
              <a:rPr lang="en-US" dirty="0" smtClean="0"/>
              <a:t> </a:t>
            </a:r>
            <a:r>
              <a:rPr lang="en-US" dirty="0" err="1" smtClean="0"/>
              <a:t>Uap</a:t>
            </a:r>
            <a:r>
              <a:rPr lang="en-US" dirty="0" smtClean="0"/>
              <a:t> –(14 </a:t>
            </a:r>
            <a:r>
              <a:rPr lang="en-US" dirty="0" err="1" smtClean="0"/>
              <a:t>Hk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 –(14 </a:t>
            </a:r>
            <a:r>
              <a:rPr lang="en-US" dirty="0" err="1" smtClean="0"/>
              <a:t>Hk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Galian</a:t>
            </a:r>
            <a:r>
              <a:rPr lang="en-US" dirty="0" smtClean="0"/>
              <a:t> </a:t>
            </a:r>
            <a:r>
              <a:rPr lang="en-US" dirty="0" err="1" smtClean="0"/>
              <a:t>Utilitas</a:t>
            </a:r>
            <a:r>
              <a:rPr lang="en-US" dirty="0" smtClean="0"/>
              <a:t> –(14 </a:t>
            </a:r>
            <a:r>
              <a:rPr lang="en-US" dirty="0" err="1" smtClean="0"/>
              <a:t>Hk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788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94905989"/>
              </p:ext>
            </p:extLst>
          </p:nvPr>
        </p:nvGraphicFramePr>
        <p:xfrm>
          <a:off x="457200" y="431800"/>
          <a:ext cx="8229600" cy="569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906719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47288028"/>
              </p:ext>
            </p:extLst>
          </p:nvPr>
        </p:nvGraphicFramePr>
        <p:xfrm>
          <a:off x="457200" y="1005464"/>
          <a:ext cx="8229600" cy="549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332907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407207671"/>
              </p:ext>
            </p:extLst>
          </p:nvPr>
        </p:nvGraphicFramePr>
        <p:xfrm>
          <a:off x="637778" y="621919"/>
          <a:ext cx="7741098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79705404"/>
              </p:ext>
            </p:extLst>
          </p:nvPr>
        </p:nvGraphicFramePr>
        <p:xfrm>
          <a:off x="457200" y="1600200"/>
          <a:ext cx="8229600" cy="525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39240504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239842435"/>
              </p:ext>
            </p:extLst>
          </p:nvPr>
        </p:nvGraphicFramePr>
        <p:xfrm>
          <a:off x="1043490" y="1027664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74795620"/>
              </p:ext>
            </p:extLst>
          </p:nvPr>
        </p:nvGraphicFramePr>
        <p:xfrm>
          <a:off x="867092" y="2358934"/>
          <a:ext cx="7388304" cy="350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7925677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53831105"/>
              </p:ext>
            </p:extLst>
          </p:nvPr>
        </p:nvGraphicFramePr>
        <p:xfrm>
          <a:off x="457200" y="635000"/>
          <a:ext cx="8229600" cy="549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7983228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="" xmlns:p14="http://schemas.microsoft.com/office/powerpoint/2010/main" val="1627880203"/>
              </p:ext>
            </p:extLst>
          </p:nvPr>
        </p:nvGraphicFramePr>
        <p:xfrm>
          <a:off x="1043490" y="670361"/>
          <a:ext cx="7024744" cy="98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83737700"/>
              </p:ext>
            </p:extLst>
          </p:nvPr>
        </p:nvGraphicFramePr>
        <p:xfrm>
          <a:off x="862920" y="1664612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83200" y="939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4406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121408332"/>
              </p:ext>
            </p:extLst>
          </p:nvPr>
        </p:nvGraphicFramePr>
        <p:xfrm>
          <a:off x="460910" y="703139"/>
          <a:ext cx="5148527" cy="672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0506481"/>
              </p:ext>
            </p:extLst>
          </p:nvPr>
        </p:nvGraphicFramePr>
        <p:xfrm>
          <a:off x="1043492" y="1552422"/>
          <a:ext cx="7353024" cy="461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41588172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545150908"/>
              </p:ext>
            </p:extLst>
          </p:nvPr>
        </p:nvGraphicFramePr>
        <p:xfrm>
          <a:off x="549577" y="639559"/>
          <a:ext cx="4195513" cy="577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393540" y="1741283"/>
            <a:ext cx="7002976" cy="4567427"/>
            <a:chOff x="2" y="0"/>
            <a:chExt cx="4567428" cy="4567427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" name="Oval 5"/>
            <p:cNvSpPr/>
            <p:nvPr/>
          </p:nvSpPr>
          <p:spPr>
            <a:xfrm>
              <a:off x="2" y="0"/>
              <a:ext cx="4567428" cy="4567427"/>
            </a:xfrm>
            <a:prstGeom prst="ellipse">
              <a:avLst/>
            </a:prstGeom>
            <a:solidFill>
              <a:schemeClr val="accent5">
                <a:lumMod val="50000"/>
                <a:alpha val="50000"/>
              </a:schemeClr>
            </a:solidFill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979098" y="538597"/>
              <a:ext cx="2633472" cy="34902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1">
              <a:noAutofit/>
            </a:bodyPr>
            <a:lstStyle/>
            <a:p>
              <a:pPr marL="68580" indent="0" algn="ctr">
                <a:buNone/>
              </a:pPr>
              <a:r>
                <a:rPr lang="en-US" sz="2400" dirty="0" err="1">
                  <a:solidFill>
                    <a:srgbClr val="FFFFFF"/>
                  </a:solidFill>
                </a:rPr>
                <a:t>Menyerahkan</a:t>
              </a:r>
              <a:r>
                <a:rPr lang="en-US" sz="2400" dirty="0">
                  <a:solidFill>
                    <a:srgbClr val="FFFFFF"/>
                  </a:solidFill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</a:rPr>
                <a:t>Surat</a:t>
              </a:r>
              <a:r>
                <a:rPr lang="en-US" sz="2400" dirty="0">
                  <a:solidFill>
                    <a:srgbClr val="FFFFFF"/>
                  </a:solidFill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</a:rPr>
                <a:t>Pernyataan</a:t>
              </a:r>
              <a:r>
                <a:rPr lang="en-US" sz="2400" dirty="0">
                  <a:solidFill>
                    <a:srgbClr val="FFFFFF"/>
                  </a:solidFill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</a:rPr>
                <a:t>bersedia</a:t>
              </a:r>
              <a:r>
                <a:rPr lang="en-US" sz="2400" dirty="0">
                  <a:solidFill>
                    <a:srgbClr val="FFFFFF"/>
                  </a:solidFill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</a:rPr>
                <a:t>memperbaiki</a:t>
              </a:r>
              <a:r>
                <a:rPr lang="en-US" sz="2400" dirty="0">
                  <a:solidFill>
                    <a:srgbClr val="FFFFFF"/>
                  </a:solidFill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</a:rPr>
                <a:t>kondisi</a:t>
              </a:r>
              <a:r>
                <a:rPr lang="en-US" sz="2400" dirty="0">
                  <a:solidFill>
                    <a:srgbClr val="FFFFFF"/>
                  </a:solidFill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</a:rPr>
                <a:t>kegiatan</a:t>
              </a:r>
              <a:r>
                <a:rPr lang="en-US" sz="2400" dirty="0">
                  <a:solidFill>
                    <a:srgbClr val="FFFFFF"/>
                  </a:solidFill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</a:rPr>
                <a:t>seperti</a:t>
              </a:r>
              <a:r>
                <a:rPr lang="en-US" sz="2400" dirty="0">
                  <a:solidFill>
                    <a:srgbClr val="FFFFFF"/>
                  </a:solidFill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</a:rPr>
                <a:t>semula</a:t>
              </a:r>
              <a:r>
                <a:rPr lang="en-US" sz="2400" dirty="0">
                  <a:solidFill>
                    <a:srgbClr val="FFFFFF"/>
                  </a:solidFill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</a:rPr>
                <a:t>dengan</a:t>
              </a:r>
              <a:r>
                <a:rPr lang="en-US" sz="2400" dirty="0">
                  <a:solidFill>
                    <a:srgbClr val="FFFFFF"/>
                  </a:solidFill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</a:rPr>
                <a:t>menyerahkan</a:t>
              </a:r>
              <a:r>
                <a:rPr lang="en-US" sz="2400" dirty="0">
                  <a:solidFill>
                    <a:srgbClr val="FFFFFF"/>
                  </a:solidFill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</a:rPr>
                <a:t>Jaminan</a:t>
              </a:r>
              <a:r>
                <a:rPr lang="en-US" sz="2400" dirty="0">
                  <a:solidFill>
                    <a:srgbClr val="FFFFFF"/>
                  </a:solidFill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</a:rPr>
                <a:t>berdasarkan</a:t>
              </a:r>
              <a:r>
                <a:rPr lang="en-US" sz="2400" dirty="0">
                  <a:solidFill>
                    <a:srgbClr val="FFFFFF"/>
                  </a:solidFill>
                </a:rPr>
                <a:t> Saran </a:t>
              </a:r>
              <a:r>
                <a:rPr lang="en-US" sz="2400" dirty="0" err="1">
                  <a:solidFill>
                    <a:srgbClr val="FFFFFF"/>
                  </a:solidFill>
                </a:rPr>
                <a:t>Teknis</a:t>
              </a:r>
              <a:r>
                <a:rPr lang="en-US" sz="2400" dirty="0">
                  <a:solidFill>
                    <a:srgbClr val="FFFFFF"/>
                  </a:solidFill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</a:rPr>
                <a:t>dari</a:t>
              </a:r>
              <a:r>
                <a:rPr lang="en-US" sz="2400" dirty="0">
                  <a:solidFill>
                    <a:srgbClr val="FFFFFF"/>
                  </a:solidFill>
                </a:rPr>
                <a:t> OPD </a:t>
              </a:r>
              <a:r>
                <a:rPr lang="en-US" sz="2400" dirty="0" err="1">
                  <a:solidFill>
                    <a:srgbClr val="FFFFFF"/>
                  </a:solidFill>
                </a:rPr>
                <a:t>Terkait</a:t>
              </a:r>
              <a:endParaRPr lang="en-US" sz="2400" dirty="0">
                <a:solidFill>
                  <a:srgbClr val="FFFFFF"/>
                </a:solidFill>
              </a:endParaRP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fi-FI" sz="18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5944914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35485350"/>
              </p:ext>
            </p:extLst>
          </p:nvPr>
        </p:nvGraphicFramePr>
        <p:xfrm>
          <a:off x="1378647" y="1076111"/>
          <a:ext cx="6777317" cy="477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14098159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02496" y="621917"/>
          <a:ext cx="7024744" cy="754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76011"/>
            <a:ext cx="6777317" cy="4780754"/>
          </a:xfrm>
          <a:solidFill>
            <a:schemeClr val="accent3">
              <a:lumMod val="5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DEFINISI : </a:t>
            </a:r>
          </a:p>
          <a:p>
            <a:pPr marL="0" indent="0">
              <a:buNone/>
            </a:pPr>
            <a:r>
              <a:rPr lang="de-DE" dirty="0" err="1" smtClean="0">
                <a:solidFill>
                  <a:schemeClr val="bg1"/>
                </a:solidFill>
              </a:rPr>
              <a:t>Izin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yang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diberikan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oleh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Pemerintah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Daerah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Untuk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mengoperasikan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lift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sebagai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sarana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pada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suatu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gedung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atau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bangunan</a:t>
            </a:r>
            <a:endParaRPr lang="de-DE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  </a:t>
            </a:r>
            <a:r>
              <a:rPr lang="de-DE" dirty="0" err="1">
                <a:solidFill>
                  <a:schemeClr val="bg1"/>
                </a:solidFill>
              </a:rPr>
              <a:t>Dasar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Hukum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: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tr-TR" dirty="0" err="1" smtClean="0">
                <a:solidFill>
                  <a:schemeClr val="bg1"/>
                </a:solidFill>
              </a:rPr>
              <a:t>Undang</a:t>
            </a:r>
            <a:r>
              <a:rPr lang="tr-TR" dirty="0" err="1">
                <a:solidFill>
                  <a:schemeClr val="bg1"/>
                </a:solidFill>
              </a:rPr>
              <a:t>-Undang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Nomor</a:t>
            </a:r>
            <a:r>
              <a:rPr lang="tr-TR" dirty="0">
                <a:solidFill>
                  <a:schemeClr val="bg1"/>
                </a:solidFill>
              </a:rPr>
              <a:t> 1 </a:t>
            </a:r>
            <a:r>
              <a:rPr lang="tr-TR" dirty="0" err="1">
                <a:solidFill>
                  <a:schemeClr val="bg1"/>
                </a:solidFill>
              </a:rPr>
              <a:t>Tahun</a:t>
            </a:r>
            <a:r>
              <a:rPr lang="tr-TR" dirty="0">
                <a:solidFill>
                  <a:schemeClr val="bg1"/>
                </a:solidFill>
              </a:rPr>
              <a:t> 1970 </a:t>
            </a:r>
          </a:p>
          <a:p>
            <a:r>
              <a:rPr lang="tr-TR" dirty="0" err="1" smtClean="0">
                <a:solidFill>
                  <a:schemeClr val="bg1"/>
                </a:solidFill>
              </a:rPr>
              <a:t>Peraturan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Menteri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Nomor</a:t>
            </a:r>
            <a:r>
              <a:rPr lang="tr-TR" dirty="0">
                <a:solidFill>
                  <a:schemeClr val="bg1"/>
                </a:solidFill>
              </a:rPr>
              <a:t> 5 </a:t>
            </a:r>
            <a:r>
              <a:rPr lang="tr-TR" dirty="0" err="1">
                <a:solidFill>
                  <a:schemeClr val="bg1"/>
                </a:solidFill>
              </a:rPr>
              <a:t>Tahun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1985</a:t>
            </a:r>
          </a:p>
          <a:p>
            <a:pPr lvl="0"/>
            <a:r>
              <a:rPr lang="tr-TR" dirty="0" err="1">
                <a:solidFill>
                  <a:schemeClr val="bg1"/>
                </a:solidFill>
              </a:rPr>
              <a:t>Peraturan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Walikota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Bogor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Nomor</a:t>
            </a:r>
            <a:r>
              <a:rPr lang="tr-TR" dirty="0">
                <a:solidFill>
                  <a:schemeClr val="bg1"/>
                </a:solidFill>
              </a:rPr>
              <a:t> 29 </a:t>
            </a:r>
            <a:r>
              <a:rPr lang="tr-TR" dirty="0" err="1">
                <a:solidFill>
                  <a:schemeClr val="bg1"/>
                </a:solidFill>
              </a:rPr>
              <a:t>Tahun</a:t>
            </a:r>
            <a:r>
              <a:rPr lang="tr-TR" dirty="0">
                <a:solidFill>
                  <a:schemeClr val="bg1"/>
                </a:solidFill>
              </a:rPr>
              <a:t> 2011 </a:t>
            </a:r>
            <a:r>
              <a:rPr lang="tr-TR" dirty="0" err="1">
                <a:solidFill>
                  <a:schemeClr val="bg1"/>
                </a:solidFill>
              </a:rPr>
              <a:t>tentang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Pelimpahan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Kewenangan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Penandatangan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Pelayanan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Perijinan</a:t>
            </a:r>
            <a:r>
              <a:rPr lang="tr-TR" dirty="0">
                <a:solidFill>
                  <a:schemeClr val="bg1"/>
                </a:solidFill>
              </a:rPr>
              <a:t> dan </a:t>
            </a:r>
            <a:r>
              <a:rPr lang="tr-TR" dirty="0" err="1">
                <a:solidFill>
                  <a:schemeClr val="bg1"/>
                </a:solidFill>
              </a:rPr>
              <a:t>Non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Perijinan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</a:t>
            </a:r>
            <a:r>
              <a:rPr lang="tr-TR" dirty="0">
                <a:solidFill>
                  <a:schemeClr val="bg1"/>
                </a:solidFill>
              </a:rPr>
              <a:t> Kota </a:t>
            </a:r>
            <a:r>
              <a:rPr lang="tr-TR" dirty="0" err="1">
                <a:solidFill>
                  <a:schemeClr val="bg1"/>
                </a:solidFill>
              </a:rPr>
              <a:t>Bogor</a:t>
            </a:r>
            <a:r>
              <a:rPr lang="tr-TR" dirty="0">
                <a:solidFill>
                  <a:schemeClr val="bg1"/>
                </a:solidFill>
              </a:rPr>
              <a:t> </a:t>
            </a:r>
          </a:p>
          <a:p>
            <a:pPr marL="68580" indent="0"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tr-TR" dirty="0" err="1" smtClean="0">
                <a:solidFill>
                  <a:schemeClr val="bg1"/>
                </a:solidFill>
              </a:rPr>
              <a:t>Persyaratan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:</a:t>
            </a:r>
          </a:p>
          <a:p>
            <a:r>
              <a:rPr lang="fi-FI" dirty="0" err="1" smtClean="0">
                <a:solidFill>
                  <a:schemeClr val="bg1"/>
                </a:solidFill>
              </a:rPr>
              <a:t>Mengajukan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>
                <a:solidFill>
                  <a:schemeClr val="bg1"/>
                </a:solidFill>
              </a:rPr>
              <a:t>Surat </a:t>
            </a:r>
            <a:r>
              <a:rPr lang="fi-FI" dirty="0" err="1" smtClean="0">
                <a:solidFill>
                  <a:schemeClr val="bg1"/>
                </a:solidFill>
              </a:rPr>
              <a:t>Permohonan</a:t>
            </a:r>
            <a:endParaRPr lang="fi-FI" dirty="0" smtClean="0">
              <a:solidFill>
                <a:schemeClr val="bg1"/>
              </a:solidFill>
            </a:endParaRPr>
          </a:p>
          <a:p>
            <a:r>
              <a:rPr lang="fi-FI" dirty="0" err="1" smtClean="0">
                <a:solidFill>
                  <a:schemeClr val="bg1"/>
                </a:solidFill>
              </a:rPr>
              <a:t>Photocopy</a:t>
            </a:r>
            <a:r>
              <a:rPr lang="fi-FI" dirty="0" smtClean="0">
                <a:solidFill>
                  <a:schemeClr val="bg1"/>
                </a:solidFill>
              </a:rPr>
              <a:t> KTP </a:t>
            </a:r>
            <a:r>
              <a:rPr lang="fi-FI" dirty="0" err="1" smtClean="0">
                <a:solidFill>
                  <a:schemeClr val="bg1"/>
                </a:solidFill>
              </a:rPr>
              <a:t>Pemohon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</a:p>
          <a:p>
            <a:r>
              <a:rPr lang="fi-FI" dirty="0" err="1" smtClean="0">
                <a:solidFill>
                  <a:schemeClr val="bg1"/>
                </a:solidFill>
              </a:rPr>
              <a:t>Photocopy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Dokumen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Lift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 smtClean="0">
                <a:solidFill>
                  <a:schemeClr val="bg1"/>
                </a:solidFill>
              </a:rPr>
              <a:t>Verifikasi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hasil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Pengujian</a:t>
            </a:r>
            <a:r>
              <a:rPr lang="fi-FI" dirty="0" smtClean="0">
                <a:solidFill>
                  <a:schemeClr val="bg1"/>
                </a:solidFill>
              </a:rPr>
              <a:t> dari </a:t>
            </a:r>
            <a:r>
              <a:rPr lang="fi-FI" dirty="0" err="1" smtClean="0">
                <a:solidFill>
                  <a:schemeClr val="bg1"/>
                </a:solidFill>
              </a:rPr>
              <a:t>Disnaker</a:t>
            </a:r>
            <a:endParaRPr lang="fi-FI" dirty="0">
              <a:solidFill>
                <a:schemeClr val="bg1"/>
              </a:solidFill>
            </a:endParaRPr>
          </a:p>
          <a:p>
            <a:endParaRPr lang="fi-FI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fi-FI" dirty="0" err="1" smtClean="0">
                <a:solidFill>
                  <a:schemeClr val="bg1"/>
                </a:solidFill>
              </a:rPr>
              <a:t>Jangka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Waktu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Berlaku</a:t>
            </a:r>
            <a:r>
              <a:rPr lang="fi-FI" dirty="0">
                <a:solidFill>
                  <a:schemeClr val="bg1"/>
                </a:solidFill>
              </a:rPr>
              <a:t> : </a:t>
            </a:r>
            <a:r>
              <a:rPr lang="fi-FI" dirty="0" err="1">
                <a:solidFill>
                  <a:schemeClr val="bg1"/>
                </a:solidFill>
              </a:rPr>
              <a:t>Selama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peralatan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digunakan</a:t>
            </a:r>
            <a:endParaRPr lang="fi-FI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fi-FI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fi-FI" dirty="0" smtClean="0">
                <a:solidFill>
                  <a:schemeClr val="bg1"/>
                </a:solidFill>
              </a:rPr>
              <a:t>Lama </a:t>
            </a:r>
            <a:r>
              <a:rPr lang="fi-FI" dirty="0" err="1" smtClean="0">
                <a:solidFill>
                  <a:schemeClr val="bg1"/>
                </a:solidFill>
              </a:rPr>
              <a:t>Proses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Perijinan</a:t>
            </a:r>
            <a:r>
              <a:rPr lang="fi-FI" dirty="0" smtClean="0">
                <a:solidFill>
                  <a:schemeClr val="bg1"/>
                </a:solidFill>
              </a:rPr>
              <a:t> 14 hari </a:t>
            </a:r>
            <a:r>
              <a:rPr lang="fi-FI" dirty="0" err="1" smtClean="0">
                <a:solidFill>
                  <a:schemeClr val="bg1"/>
                </a:solidFill>
              </a:rPr>
              <a:t>kerja</a:t>
            </a:r>
            <a:r>
              <a:rPr lang="fi-FI" dirty="0">
                <a:solidFill>
                  <a:schemeClr val="bg1"/>
                </a:solidFill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5700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5943359"/>
              </p:ext>
            </p:extLst>
          </p:nvPr>
        </p:nvGraphicFramePr>
        <p:xfrm>
          <a:off x="791570" y="496248"/>
          <a:ext cx="7397087" cy="882377"/>
        </p:xfrm>
        <a:graphic>
          <a:graphicData uri="http://schemas.openxmlformats.org/drawingml/2006/table">
            <a:tbl>
              <a:tblPr/>
              <a:tblGrid>
                <a:gridCol w="7397087"/>
              </a:tblGrid>
              <a:tr h="2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REALISASI PERMOHONAN IZIN BIDANG </a:t>
                      </a:r>
                      <a:r>
                        <a:rPr lang="id-ID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FISIK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BADAN PELAYANAN PERIZINAN TERPADU DAN PENANAMAN MODAL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59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JANUARI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– SEPTEMBER 2015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5654400"/>
              </p:ext>
            </p:extLst>
          </p:nvPr>
        </p:nvGraphicFramePr>
        <p:xfrm>
          <a:off x="791569" y="1175657"/>
          <a:ext cx="7397087" cy="5333725"/>
        </p:xfrm>
        <a:graphic>
          <a:graphicData uri="http://schemas.openxmlformats.org/drawingml/2006/table">
            <a:tbl>
              <a:tblPr/>
              <a:tblGrid>
                <a:gridCol w="607381"/>
                <a:gridCol w="4024202"/>
                <a:gridCol w="1382752"/>
                <a:gridCol w="1382752"/>
              </a:tblGrid>
              <a:tr h="541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latin typeface="Calibri"/>
                        </a:rPr>
                        <a:t>Jenis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latin typeface="Calibri"/>
                        </a:rPr>
                        <a:t>Izin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REALISASI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IZIN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PERSENTASE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120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200" dirty="0" err="1" smtClean="0"/>
                        <a:t>Izin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Prinsip</a:t>
                      </a:r>
                      <a:r>
                        <a:rPr lang="en-US" sz="1200" dirty="0" smtClean="0"/>
                        <a:t> (IP)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0">
                <a:tc>
                  <a:txBody>
                    <a:bodyPr/>
                    <a:lstStyle/>
                    <a:p>
                      <a:pPr marL="0" algn="ctr" fontAlgn="ctr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514350">
                        <a:buFont typeface="+mj-lt"/>
                        <a:buNone/>
                      </a:pPr>
                      <a:r>
                        <a:rPr lang="en-US" sz="1200" dirty="0" err="1" smtClean="0"/>
                        <a:t>Izin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Lokasi</a:t>
                      </a:r>
                      <a:r>
                        <a:rPr lang="en-US" sz="1200" dirty="0" smtClean="0"/>
                        <a:t>  (IL)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0">
                <a:tc>
                  <a:txBody>
                    <a:bodyPr/>
                    <a:lstStyle/>
                    <a:p>
                      <a:pPr marL="0" algn="ctr" fontAlgn="ctr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514350">
                        <a:buFont typeface="+mj-lt"/>
                        <a:buNone/>
                      </a:pPr>
                      <a:r>
                        <a:rPr lang="en-US" sz="1200" dirty="0" err="1" smtClean="0"/>
                        <a:t>Izin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Penggunaan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Pemanfaatan</a:t>
                      </a:r>
                      <a:r>
                        <a:rPr lang="en-US" sz="1200" dirty="0" smtClean="0"/>
                        <a:t> Tanah (IPPT)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0">
                <a:tc>
                  <a:txBody>
                    <a:bodyPr/>
                    <a:lstStyle/>
                    <a:p>
                      <a:pPr marL="0" algn="ctr" fontAlgn="ctr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200" dirty="0" err="1" smtClean="0"/>
                        <a:t>Pengesahan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Rencana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Tapak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Siteplan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0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514350">
                        <a:buFont typeface="+mj-lt"/>
                        <a:buNone/>
                      </a:pPr>
                      <a:r>
                        <a:rPr lang="en-US" sz="1200" dirty="0" err="1" smtClean="0"/>
                        <a:t>Izin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Mendirikan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Bangunan</a:t>
                      </a:r>
                      <a:r>
                        <a:rPr lang="en-US" sz="1200" dirty="0" smtClean="0"/>
                        <a:t> (IMB)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1.185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760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Izin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Penyelenggaraan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Reklame</a:t>
                      </a:r>
                      <a:r>
                        <a:rPr lang="en-US" sz="1200" dirty="0" smtClean="0"/>
                        <a:t> (IPR)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1.144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0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Persetujuan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Pemakaian</a:t>
                      </a:r>
                      <a:r>
                        <a:rPr lang="en-US" sz="1200" dirty="0" smtClean="0"/>
                        <a:t> Tanah </a:t>
                      </a:r>
                      <a:r>
                        <a:rPr lang="en-US" sz="1200" dirty="0" err="1" smtClean="0"/>
                        <a:t>Untuk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Reklame</a:t>
                      </a:r>
                      <a:r>
                        <a:rPr lang="en-US" sz="1200" dirty="0" smtClean="0"/>
                        <a:t> (PPTR)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0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Izin</a:t>
                      </a:r>
                      <a:r>
                        <a:rPr lang="en-US" sz="1200" dirty="0" smtClean="0"/>
                        <a:t> Usaha </a:t>
                      </a:r>
                      <a:r>
                        <a:rPr lang="en-US" sz="1200" dirty="0" err="1" smtClean="0"/>
                        <a:t>Jasa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Kontruksi</a:t>
                      </a:r>
                      <a:r>
                        <a:rPr lang="en-US" sz="1200" dirty="0" smtClean="0"/>
                        <a:t> (IUJK)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0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Tanda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Daftar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Tenaga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Teknik</a:t>
                      </a:r>
                      <a:r>
                        <a:rPr lang="en-US" sz="1200" dirty="0" smtClean="0"/>
                        <a:t> (TDTT)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0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Izin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Jalan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Masuk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0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Izin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Penyelenggaraan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Tempat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Parkir</a:t>
                      </a:r>
                      <a:r>
                        <a:rPr lang="en-US" sz="1200" dirty="0" smtClean="0"/>
                        <a:t> (IPTP)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0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Izin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Galian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Utilitas</a:t>
                      </a:r>
                      <a:endParaRPr lang="en-US" sz="12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0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Akte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Izin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Pesawat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Uap</a:t>
                      </a:r>
                      <a:endParaRPr lang="en-US" sz="12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0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Izin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Pemakaian</a:t>
                      </a:r>
                      <a:r>
                        <a:rPr lang="en-US" sz="1200" dirty="0" smtClean="0"/>
                        <a:t> Lift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0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Izin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Operasional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Menara</a:t>
                      </a:r>
                      <a:r>
                        <a:rPr lang="en-US" sz="1200" dirty="0" smtClean="0"/>
                        <a:t> (IOM)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2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JUMLAH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2.937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100%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03935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473319647"/>
              </p:ext>
            </p:extLst>
          </p:nvPr>
        </p:nvGraphicFramePr>
        <p:xfrm>
          <a:off x="1043490" y="694720"/>
          <a:ext cx="7024744" cy="66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34782"/>
            <a:ext cx="6777317" cy="4710188"/>
          </a:xfrm>
          <a:solidFill>
            <a:schemeClr val="accent3">
              <a:lumMod val="75000"/>
            </a:schemeClr>
          </a:solidFill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hu-HU" b="1" dirty="0" smtClean="0">
                <a:solidFill>
                  <a:schemeClr val="bg1"/>
                </a:solidFill>
              </a:rPr>
              <a:t>PERSYARATAN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Surat Permohonan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Blangko </a:t>
            </a:r>
            <a:r>
              <a:rPr lang="hr-HR" dirty="0">
                <a:solidFill>
                  <a:schemeClr val="bg1"/>
                </a:solidFill>
              </a:rPr>
              <a:t>Isian </a:t>
            </a:r>
            <a:r>
              <a:rPr lang="hr-HR" dirty="0" smtClean="0">
                <a:solidFill>
                  <a:schemeClr val="bg1"/>
                </a:solidFill>
              </a:rPr>
              <a:t>Data</a:t>
            </a:r>
            <a:endParaRPr lang="hr-HR" dirty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Foto copy KTP Pemohon</a:t>
            </a:r>
            <a:endParaRPr lang="hr-HR" dirty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Foto </a:t>
            </a:r>
            <a:r>
              <a:rPr lang="hr-HR" dirty="0">
                <a:solidFill>
                  <a:schemeClr val="bg1"/>
                </a:solidFill>
              </a:rPr>
              <a:t>Copy </a:t>
            </a:r>
            <a:r>
              <a:rPr lang="hr-HR" dirty="0" smtClean="0">
                <a:solidFill>
                  <a:schemeClr val="bg1"/>
                </a:solidFill>
              </a:rPr>
              <a:t>Surat Kepemilikan Tanah/Perjanjian Sewa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Fotocopy IMB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Rekomendasi DLLAJ Kota Bogor </a:t>
            </a:r>
            <a:endParaRPr lang="hr-HR" dirty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Foto </a:t>
            </a:r>
            <a:r>
              <a:rPr lang="hr-HR" dirty="0">
                <a:solidFill>
                  <a:schemeClr val="bg1"/>
                </a:solidFill>
              </a:rPr>
              <a:t>Copy </a:t>
            </a:r>
            <a:r>
              <a:rPr lang="hr-HR" dirty="0" smtClean="0">
                <a:solidFill>
                  <a:schemeClr val="bg1"/>
                </a:solidFill>
              </a:rPr>
              <a:t>Pembayaran PBB Tahun Terakhir</a:t>
            </a:r>
            <a:endParaRPr lang="hr-HR" dirty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Siteplan/Denah </a:t>
            </a:r>
            <a:r>
              <a:rPr lang="hr-HR" dirty="0">
                <a:solidFill>
                  <a:schemeClr val="bg1"/>
                </a:solidFill>
              </a:rPr>
              <a:t>(</a:t>
            </a:r>
            <a:r>
              <a:rPr lang="hr-HR" i="1" dirty="0">
                <a:solidFill>
                  <a:schemeClr val="bg1"/>
                </a:solidFill>
              </a:rPr>
              <a:t>Layout</a:t>
            </a:r>
            <a:r>
              <a:rPr lang="hr-HR" dirty="0">
                <a:solidFill>
                  <a:schemeClr val="bg1"/>
                </a:solidFill>
              </a:rPr>
              <a:t>) area </a:t>
            </a:r>
            <a:r>
              <a:rPr lang="hr-HR" dirty="0" smtClean="0">
                <a:solidFill>
                  <a:schemeClr val="bg1"/>
                </a:solidFill>
              </a:rPr>
              <a:t>parkir</a:t>
            </a:r>
          </a:p>
          <a:p>
            <a:r>
              <a:rPr lang="hr-HR" dirty="0">
                <a:solidFill>
                  <a:schemeClr val="bg1"/>
                </a:solidFill>
              </a:rPr>
              <a:t>Foto Copy Izin lama bila </a:t>
            </a:r>
            <a:r>
              <a:rPr lang="hr-HR" dirty="0" smtClean="0">
                <a:solidFill>
                  <a:schemeClr val="bg1"/>
                </a:solidFill>
              </a:rPr>
              <a:t>perpanjangan</a:t>
            </a:r>
          </a:p>
          <a:p>
            <a:pPr marL="68580" indent="0">
              <a:buNone/>
            </a:pPr>
            <a:endParaRPr lang="hr-HR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hr-HR" dirty="0" smtClean="0">
                <a:solidFill>
                  <a:schemeClr val="bg1"/>
                </a:solidFill>
              </a:rPr>
              <a:t>Lama Proses Perijinan 14 Hari Kerja</a:t>
            </a:r>
            <a:endParaRPr lang="hr-HR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hr-HR" dirty="0" smtClean="0">
                <a:solidFill>
                  <a:schemeClr val="bg1"/>
                </a:solidFill>
              </a:rPr>
              <a:t> 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1818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969697448"/>
              </p:ext>
            </p:extLst>
          </p:nvPr>
        </p:nvGraphicFramePr>
        <p:xfrm>
          <a:off x="796063" y="438923"/>
          <a:ext cx="7024744" cy="654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287805"/>
            <a:ext cx="6777317" cy="4904241"/>
          </a:xfrm>
          <a:solidFill>
            <a:schemeClr val="accent6">
              <a:lumMod val="75000"/>
            </a:schemeClr>
          </a:solidFill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nl-NL" dirty="0" err="1" smtClean="0">
                <a:solidFill>
                  <a:schemeClr val="bg1"/>
                </a:solidFill>
              </a:rPr>
              <a:t>Dasar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Hukum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bg1"/>
                </a:solidFill>
              </a:rPr>
              <a:t>: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</a:p>
          <a:p>
            <a:r>
              <a:rPr lang="tr-TR" dirty="0" err="1" smtClean="0">
                <a:solidFill>
                  <a:schemeClr val="bg1"/>
                </a:solidFill>
              </a:rPr>
              <a:t>Undang</a:t>
            </a:r>
            <a:r>
              <a:rPr lang="tr-TR" dirty="0" err="1">
                <a:solidFill>
                  <a:schemeClr val="bg1"/>
                </a:solidFill>
              </a:rPr>
              <a:t>-Undang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Uap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Tahun</a:t>
            </a:r>
            <a:r>
              <a:rPr lang="tr-TR" dirty="0">
                <a:solidFill>
                  <a:schemeClr val="bg1"/>
                </a:solidFill>
              </a:rPr>
              <a:t> 1930 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Peraturan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Uap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Tahun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1930</a:t>
            </a:r>
          </a:p>
          <a:p>
            <a:pPr lvl="0"/>
            <a:r>
              <a:rPr lang="tr-TR" dirty="0" err="1">
                <a:solidFill>
                  <a:schemeClr val="bg1"/>
                </a:solidFill>
              </a:rPr>
              <a:t>Peraturan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Walikota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Bogor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Nomor</a:t>
            </a:r>
            <a:r>
              <a:rPr lang="tr-TR" dirty="0">
                <a:solidFill>
                  <a:schemeClr val="bg1"/>
                </a:solidFill>
              </a:rPr>
              <a:t> 29 </a:t>
            </a:r>
            <a:r>
              <a:rPr lang="tr-TR" dirty="0" err="1">
                <a:solidFill>
                  <a:schemeClr val="bg1"/>
                </a:solidFill>
              </a:rPr>
              <a:t>Tahun</a:t>
            </a:r>
            <a:r>
              <a:rPr lang="tr-TR" dirty="0">
                <a:solidFill>
                  <a:schemeClr val="bg1"/>
                </a:solidFill>
              </a:rPr>
              <a:t> 2011 </a:t>
            </a:r>
            <a:r>
              <a:rPr lang="tr-TR" dirty="0" err="1">
                <a:solidFill>
                  <a:schemeClr val="bg1"/>
                </a:solidFill>
              </a:rPr>
              <a:t>tentang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Pelimpahan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Kewenangan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Penandatangan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Pelayanan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Perijinan</a:t>
            </a:r>
            <a:r>
              <a:rPr lang="tr-TR" dirty="0">
                <a:solidFill>
                  <a:schemeClr val="bg1"/>
                </a:solidFill>
              </a:rPr>
              <a:t> dan </a:t>
            </a:r>
            <a:r>
              <a:rPr lang="tr-TR" dirty="0" err="1">
                <a:solidFill>
                  <a:schemeClr val="bg1"/>
                </a:solidFill>
              </a:rPr>
              <a:t>Non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Perijinan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</a:t>
            </a:r>
            <a:r>
              <a:rPr lang="tr-TR" dirty="0">
                <a:solidFill>
                  <a:schemeClr val="bg1"/>
                </a:solidFill>
              </a:rPr>
              <a:t> Kota </a:t>
            </a:r>
            <a:r>
              <a:rPr lang="tr-TR" dirty="0" err="1">
                <a:solidFill>
                  <a:schemeClr val="bg1"/>
                </a:solidFill>
              </a:rPr>
              <a:t>Bogor</a:t>
            </a:r>
            <a:r>
              <a:rPr lang="tr-TR" dirty="0">
                <a:solidFill>
                  <a:schemeClr val="bg1"/>
                </a:solidFill>
              </a:rPr>
              <a:t> </a:t>
            </a:r>
          </a:p>
          <a:p>
            <a:pPr marL="68580" indent="0">
              <a:buNone/>
            </a:pPr>
            <a:r>
              <a:rPr lang="tr-TR" dirty="0" smtClean="0">
                <a:solidFill>
                  <a:schemeClr val="bg1"/>
                </a:solidFill>
              </a:rPr>
              <a:t> </a:t>
            </a:r>
            <a:r>
              <a:rPr lang="tr-TR" dirty="0" err="1" smtClean="0">
                <a:solidFill>
                  <a:schemeClr val="bg1"/>
                </a:solidFill>
              </a:rPr>
              <a:t>Persyaratan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:</a:t>
            </a:r>
          </a:p>
          <a:p>
            <a:r>
              <a:rPr lang="fi-FI" dirty="0" smtClean="0">
                <a:solidFill>
                  <a:schemeClr val="bg1"/>
                </a:solidFill>
              </a:rPr>
              <a:t>Surat </a:t>
            </a:r>
            <a:r>
              <a:rPr lang="fi-FI" dirty="0" err="1" smtClean="0">
                <a:solidFill>
                  <a:schemeClr val="bg1"/>
                </a:solidFill>
              </a:rPr>
              <a:t>Permohonan</a:t>
            </a:r>
            <a:endParaRPr lang="fi-FI" dirty="0" smtClean="0">
              <a:solidFill>
                <a:schemeClr val="bg1"/>
              </a:solidFill>
            </a:endParaRPr>
          </a:p>
          <a:p>
            <a:r>
              <a:rPr lang="fi-FI" dirty="0" err="1" smtClean="0">
                <a:solidFill>
                  <a:schemeClr val="bg1"/>
                </a:solidFill>
              </a:rPr>
              <a:t>Photocopy</a:t>
            </a:r>
            <a:r>
              <a:rPr lang="fi-FI" dirty="0" smtClean="0">
                <a:solidFill>
                  <a:schemeClr val="bg1"/>
                </a:solidFill>
              </a:rPr>
              <a:t> KTP </a:t>
            </a:r>
            <a:r>
              <a:rPr lang="fi-FI" dirty="0" err="1" smtClean="0">
                <a:solidFill>
                  <a:schemeClr val="bg1"/>
                </a:solidFill>
              </a:rPr>
              <a:t>Pemohon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 smtClean="0">
                <a:solidFill>
                  <a:schemeClr val="bg1"/>
                </a:solidFill>
              </a:rPr>
              <a:t>Photocopy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Dokumen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Pesawat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Uap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</a:p>
          <a:p>
            <a:r>
              <a:rPr lang="fi-FI" dirty="0" err="1" smtClean="0">
                <a:solidFill>
                  <a:schemeClr val="bg1"/>
                </a:solidFill>
              </a:rPr>
              <a:t>Verifikasi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hasil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pengujian</a:t>
            </a:r>
            <a:r>
              <a:rPr lang="fi-FI" dirty="0" smtClean="0">
                <a:solidFill>
                  <a:schemeClr val="bg1"/>
                </a:solidFill>
              </a:rPr>
              <a:t> dari </a:t>
            </a:r>
            <a:r>
              <a:rPr lang="fi-FI" dirty="0" err="1" smtClean="0">
                <a:solidFill>
                  <a:schemeClr val="bg1"/>
                </a:solidFill>
              </a:rPr>
              <a:t>Disnaker</a:t>
            </a:r>
            <a:endParaRPr lang="fi-FI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fi-FI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fi-FI" dirty="0" err="1" smtClean="0">
                <a:solidFill>
                  <a:schemeClr val="bg1"/>
                </a:solidFill>
              </a:rPr>
              <a:t>Mekanisme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>
                <a:solidFill>
                  <a:schemeClr val="bg1"/>
                </a:solidFill>
              </a:rPr>
              <a:t>: </a:t>
            </a:r>
            <a:endParaRPr lang="fi-FI" dirty="0" smtClean="0">
              <a:solidFill>
                <a:schemeClr val="bg1"/>
              </a:solidFill>
            </a:endParaRPr>
          </a:p>
          <a:p>
            <a:r>
              <a:rPr lang="fi-FI" dirty="0" err="1" smtClean="0">
                <a:solidFill>
                  <a:schemeClr val="bg1"/>
                </a:solidFill>
              </a:rPr>
              <a:t>Pemeriksaan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dan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pengujian</a:t>
            </a:r>
            <a:r>
              <a:rPr lang="fi-FI" dirty="0" smtClean="0">
                <a:solidFill>
                  <a:schemeClr val="bg1"/>
                </a:solidFill>
              </a:rPr>
              <a:t> 14 Hari </a:t>
            </a:r>
            <a:r>
              <a:rPr lang="fi-FI" dirty="0" err="1" smtClean="0">
                <a:solidFill>
                  <a:schemeClr val="bg1"/>
                </a:solidFill>
              </a:rPr>
              <a:t>Kerja</a:t>
            </a:r>
            <a:endParaRPr lang="fi-FI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fi-FI" dirty="0" err="1" smtClean="0">
                <a:solidFill>
                  <a:schemeClr val="bg1"/>
                </a:solidFill>
              </a:rPr>
              <a:t>Jangka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Waktu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Berlaku</a:t>
            </a:r>
            <a:r>
              <a:rPr lang="fi-FI" dirty="0">
                <a:solidFill>
                  <a:schemeClr val="bg1"/>
                </a:solidFill>
              </a:rPr>
              <a:t> : </a:t>
            </a:r>
            <a:r>
              <a:rPr lang="fi-FI" dirty="0" err="1">
                <a:solidFill>
                  <a:schemeClr val="bg1"/>
                </a:solidFill>
              </a:rPr>
              <a:t>Selama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peralatan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digunakan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5678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427901573"/>
              </p:ext>
            </p:extLst>
          </p:nvPr>
        </p:nvGraphicFramePr>
        <p:xfrm>
          <a:off x="796065" y="738823"/>
          <a:ext cx="4601695" cy="577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101" y="2862341"/>
            <a:ext cx="6777317" cy="2359442"/>
          </a:xfrm>
          <a:solidFill>
            <a:srgbClr val="3366FF"/>
          </a:solidFill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tr-TR" dirty="0" smtClean="0">
                <a:solidFill>
                  <a:schemeClr val="bg1"/>
                </a:solidFill>
              </a:rPr>
              <a:t>PERSYARATAN</a:t>
            </a:r>
            <a:r>
              <a:rPr lang="tr-TR" dirty="0">
                <a:solidFill>
                  <a:schemeClr val="bg1"/>
                </a:solidFill>
              </a:rPr>
              <a:t>	</a:t>
            </a:r>
          </a:p>
          <a:p>
            <a:r>
              <a:rPr lang="tr-TR" dirty="0" err="1" smtClean="0">
                <a:solidFill>
                  <a:schemeClr val="bg1"/>
                </a:solidFill>
              </a:rPr>
              <a:t>Mengisi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dan </a:t>
            </a:r>
            <a:r>
              <a:rPr lang="tr-TR" dirty="0" err="1">
                <a:solidFill>
                  <a:schemeClr val="bg1"/>
                </a:solidFill>
              </a:rPr>
              <a:t>menandatangani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formulir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permohonan</a:t>
            </a:r>
            <a:r>
              <a:rPr lang="tr-TR" dirty="0" smtClean="0">
                <a:solidFill>
                  <a:schemeClr val="bg1"/>
                </a:solidFill>
              </a:rPr>
              <a:t>;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Photo </a:t>
            </a:r>
            <a:r>
              <a:rPr lang="tr-TR" dirty="0" err="1">
                <a:solidFill>
                  <a:schemeClr val="bg1"/>
                </a:solidFill>
              </a:rPr>
              <a:t>copy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KTP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IPPT, Saran </a:t>
            </a:r>
            <a:r>
              <a:rPr lang="tr-TR" dirty="0" err="1" smtClean="0">
                <a:solidFill>
                  <a:schemeClr val="bg1"/>
                </a:solidFill>
              </a:rPr>
              <a:t>Teknis</a:t>
            </a:r>
            <a:r>
              <a:rPr lang="tr-TR" dirty="0" smtClean="0">
                <a:solidFill>
                  <a:schemeClr val="bg1"/>
                </a:solidFill>
              </a:rPr>
              <a:t> Bina </a:t>
            </a:r>
            <a:r>
              <a:rPr lang="tr-TR" dirty="0" err="1" smtClean="0">
                <a:solidFill>
                  <a:schemeClr val="bg1"/>
                </a:solidFill>
              </a:rPr>
              <a:t>Marga</a:t>
            </a:r>
            <a:r>
              <a:rPr lang="tr-TR" dirty="0" smtClean="0">
                <a:solidFill>
                  <a:schemeClr val="bg1"/>
                </a:solidFill>
              </a:rPr>
              <a:t>, Saran </a:t>
            </a:r>
            <a:r>
              <a:rPr lang="tr-TR" dirty="0" err="1" smtClean="0">
                <a:solidFill>
                  <a:schemeClr val="bg1"/>
                </a:solidFill>
              </a:rPr>
              <a:t>Teknis</a:t>
            </a:r>
            <a:r>
              <a:rPr lang="tr-TR" dirty="0" smtClean="0">
                <a:solidFill>
                  <a:schemeClr val="bg1"/>
                </a:solidFill>
              </a:rPr>
              <a:t> DLLAJ </a:t>
            </a:r>
            <a:endParaRPr lang="tr-TR" dirty="0" smtClean="0">
              <a:solidFill>
                <a:srgbClr val="FFFFFF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Photo </a:t>
            </a:r>
            <a:r>
              <a:rPr lang="tr-TR" dirty="0" err="1">
                <a:solidFill>
                  <a:schemeClr val="bg1"/>
                </a:solidFill>
              </a:rPr>
              <a:t>copy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Identitas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Badan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Hukum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bila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pemohon</a:t>
            </a:r>
            <a:r>
              <a:rPr lang="tr-TR" dirty="0">
                <a:solidFill>
                  <a:schemeClr val="bg1"/>
                </a:solidFill>
              </a:rPr>
              <a:t> a/n </a:t>
            </a:r>
            <a:r>
              <a:rPr lang="tr-TR" dirty="0" err="1">
                <a:solidFill>
                  <a:schemeClr val="bg1"/>
                </a:solidFill>
              </a:rPr>
              <a:t>badan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hukum</a:t>
            </a:r>
            <a:r>
              <a:rPr lang="tr-TR" dirty="0" smtClean="0">
                <a:solidFill>
                  <a:schemeClr val="bg1"/>
                </a:solidFill>
              </a:rPr>
              <a:t>), SIUP,NPWP;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 smtClean="0">
                <a:solidFill>
                  <a:schemeClr val="bg1"/>
                </a:solidFill>
              </a:rPr>
              <a:t>Peta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lokasi</a:t>
            </a:r>
            <a:r>
              <a:rPr lang="tr-TR" dirty="0" smtClean="0">
                <a:solidFill>
                  <a:schemeClr val="bg1"/>
                </a:solidFill>
              </a:rPr>
              <a:t>;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 smtClean="0">
                <a:solidFill>
                  <a:schemeClr val="bg1"/>
                </a:solidFill>
              </a:rPr>
              <a:t>Gambar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Rencana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Jalan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Masuk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</a:p>
          <a:p>
            <a:r>
              <a:rPr lang="tr-TR" dirty="0" err="1" smtClean="0">
                <a:solidFill>
                  <a:schemeClr val="bg1"/>
                </a:solidFill>
              </a:rPr>
              <a:t>Photocopy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Kepemilikan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Lahan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Photo </a:t>
            </a:r>
            <a:r>
              <a:rPr lang="tr-TR" dirty="0" err="1">
                <a:solidFill>
                  <a:schemeClr val="bg1"/>
                </a:solidFill>
              </a:rPr>
              <a:t>copy</a:t>
            </a:r>
            <a:r>
              <a:rPr lang="tr-TR" dirty="0">
                <a:solidFill>
                  <a:schemeClr val="bg1"/>
                </a:solidFill>
              </a:rPr>
              <a:t> PBB </a:t>
            </a:r>
            <a:r>
              <a:rPr lang="tr-TR" dirty="0" err="1">
                <a:solidFill>
                  <a:schemeClr val="bg1"/>
                </a:solidFill>
              </a:rPr>
              <a:t>Persil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yang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bersangkutan</a:t>
            </a:r>
            <a:endParaRPr lang="tr-TR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343522"/>
            <a:ext cx="6777317" cy="150776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tr-TR" dirty="0" smtClean="0">
                <a:solidFill>
                  <a:schemeClr val="bg1"/>
                </a:solidFill>
              </a:rPr>
              <a:t>DEFINISI</a:t>
            </a:r>
          </a:p>
          <a:p>
            <a:r>
              <a:rPr lang="tr-TR" dirty="0" err="1" smtClean="0">
                <a:solidFill>
                  <a:schemeClr val="bg1"/>
                </a:solidFill>
              </a:rPr>
              <a:t>Setiap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pembuatan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jalan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masuk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baik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pribadi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maupun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untuk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komersil</a:t>
            </a:r>
            <a:r>
              <a:rPr lang="tr-TR" dirty="0" smtClean="0">
                <a:solidFill>
                  <a:schemeClr val="bg1"/>
                </a:solidFill>
              </a:rPr>
              <a:t>  </a:t>
            </a:r>
            <a:r>
              <a:rPr lang="tr-TR" dirty="0" err="1" smtClean="0">
                <a:solidFill>
                  <a:schemeClr val="bg1"/>
                </a:solidFill>
              </a:rPr>
              <a:t>yang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melalui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ruang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milik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jalan</a:t>
            </a:r>
            <a:r>
              <a:rPr lang="tr-TR" dirty="0" smtClean="0">
                <a:solidFill>
                  <a:schemeClr val="bg1"/>
                </a:solidFill>
              </a:rPr>
              <a:t> (RUMIJA)		</a:t>
            </a:r>
          </a:p>
          <a:p>
            <a:pPr marL="68580" indent="0">
              <a:buFont typeface="Wingdings 2" pitchFamily="18" charset="2"/>
              <a:buNone/>
            </a:pPr>
            <a:r>
              <a:rPr lang="hu-HU" dirty="0" smtClean="0">
                <a:solidFill>
                  <a:schemeClr val="bg1"/>
                </a:solidFill>
              </a:rPr>
              <a:t>Masa Berlaku	</a:t>
            </a:r>
          </a:p>
          <a:p>
            <a:r>
              <a:rPr lang="fi-FI" dirty="0" smtClean="0">
                <a:solidFill>
                  <a:schemeClr val="bg1"/>
                </a:solidFill>
              </a:rPr>
              <a:t> </a:t>
            </a:r>
            <a:r>
              <a:rPr lang="fi-FI" dirty="0" err="1" smtClean="0">
                <a:solidFill>
                  <a:schemeClr val="bg1"/>
                </a:solidFill>
              </a:rPr>
              <a:t>Selama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tidak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ada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perubahan</a:t>
            </a:r>
            <a:r>
              <a:rPr lang="fi-FI" dirty="0" smtClean="0">
                <a:solidFill>
                  <a:schemeClr val="bg1"/>
                </a:solidFill>
              </a:rPr>
              <a:t> jalan </a:t>
            </a:r>
            <a:r>
              <a:rPr lang="fi-FI" dirty="0" err="1" smtClean="0">
                <a:solidFill>
                  <a:schemeClr val="bg1"/>
                </a:solidFill>
              </a:rPr>
              <a:t>masuk</a:t>
            </a:r>
            <a:endParaRPr lang="fi-FI" dirty="0" smtClean="0">
              <a:solidFill>
                <a:schemeClr val="bg1"/>
              </a:solidFill>
            </a:endParaRPr>
          </a:p>
          <a:p>
            <a:endParaRPr lang="fi-FI" dirty="0" smtClean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6065" y="5351850"/>
            <a:ext cx="6777317" cy="1087171"/>
          </a:xfrm>
          <a:prstGeom prst="rect">
            <a:avLst/>
          </a:prstGeom>
          <a:solidFill>
            <a:srgbClr val="00800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hr-HR" sz="1600" dirty="0" smtClean="0">
                <a:solidFill>
                  <a:schemeClr val="bg1"/>
                </a:solidFill>
              </a:rPr>
              <a:t>LAMA PROSES IZIN</a:t>
            </a:r>
          </a:p>
          <a:p>
            <a:r>
              <a:rPr lang="de-DE" sz="1600" dirty="0" smtClean="0">
                <a:solidFill>
                  <a:schemeClr val="bg1"/>
                </a:solidFill>
              </a:rPr>
              <a:t> </a:t>
            </a:r>
            <a:r>
              <a:rPr lang="de-DE" sz="1600" dirty="0" err="1" smtClean="0">
                <a:solidFill>
                  <a:schemeClr val="bg1"/>
                </a:solidFill>
              </a:rPr>
              <a:t>Maksimal</a:t>
            </a:r>
            <a:r>
              <a:rPr lang="de-DE" sz="1600" dirty="0" smtClean="0">
                <a:solidFill>
                  <a:schemeClr val="bg1"/>
                </a:solidFill>
              </a:rPr>
              <a:t> 14  (</a:t>
            </a:r>
            <a:r>
              <a:rPr lang="de-DE" sz="1600" dirty="0" err="1" smtClean="0">
                <a:solidFill>
                  <a:schemeClr val="bg1"/>
                </a:solidFill>
              </a:rPr>
              <a:t>Empat</a:t>
            </a:r>
            <a:r>
              <a:rPr lang="de-DE" sz="1600" dirty="0" smtClean="0">
                <a:solidFill>
                  <a:schemeClr val="bg1"/>
                </a:solidFill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</a:rPr>
              <a:t>belas</a:t>
            </a:r>
            <a:r>
              <a:rPr lang="de-DE" sz="1600" dirty="0" smtClean="0">
                <a:solidFill>
                  <a:schemeClr val="bg1"/>
                </a:solidFill>
              </a:rPr>
              <a:t> ) </a:t>
            </a:r>
            <a:r>
              <a:rPr lang="de-DE" sz="1600" dirty="0" err="1" smtClean="0">
                <a:solidFill>
                  <a:schemeClr val="bg1"/>
                </a:solidFill>
              </a:rPr>
              <a:t>hari</a:t>
            </a:r>
            <a:r>
              <a:rPr lang="de-DE" sz="1600" dirty="0" smtClean="0">
                <a:solidFill>
                  <a:schemeClr val="bg1"/>
                </a:solidFill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</a:rPr>
              <a:t>kerja</a:t>
            </a:r>
            <a:r>
              <a:rPr lang="de-DE" sz="1600" dirty="0" smtClean="0">
                <a:solidFill>
                  <a:schemeClr val="bg1"/>
                </a:solidFill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</a:rPr>
              <a:t>terhitung</a:t>
            </a:r>
            <a:r>
              <a:rPr lang="de-DE" sz="1600" dirty="0" smtClean="0">
                <a:solidFill>
                  <a:schemeClr val="bg1"/>
                </a:solidFill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</a:rPr>
              <a:t>setelah</a:t>
            </a:r>
            <a:r>
              <a:rPr lang="de-DE" sz="1600" dirty="0" smtClean="0">
                <a:solidFill>
                  <a:schemeClr val="bg1"/>
                </a:solidFill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</a:rPr>
              <a:t>persyaratan</a:t>
            </a:r>
            <a:r>
              <a:rPr lang="de-DE" sz="1600" dirty="0" smtClean="0">
                <a:solidFill>
                  <a:schemeClr val="bg1"/>
                </a:solidFill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</a:rPr>
              <a:t>dipenuhi</a:t>
            </a:r>
            <a:r>
              <a:rPr lang="de-DE" sz="1600" dirty="0" smtClean="0">
                <a:solidFill>
                  <a:schemeClr val="bg1"/>
                </a:solidFill>
              </a:rPr>
              <a:t>.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7025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469296555"/>
              </p:ext>
            </p:extLst>
          </p:nvPr>
        </p:nvGraphicFramePr>
        <p:xfrm>
          <a:off x="1043490" y="747644"/>
          <a:ext cx="6188803" cy="5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08335" y="1647343"/>
            <a:ext cx="4567428" cy="4567427"/>
            <a:chOff x="185166" y="345185"/>
            <a:chExt cx="4567428" cy="4567427"/>
          </a:xfrm>
          <a:solidFill>
            <a:schemeClr val="bg2">
              <a:lumMod val="40000"/>
              <a:lumOff val="6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Oval 6"/>
            <p:cNvSpPr/>
            <p:nvPr/>
          </p:nvSpPr>
          <p:spPr>
            <a:xfrm>
              <a:off x="185166" y="345185"/>
              <a:ext cx="4567428" cy="4567427"/>
            </a:xfrm>
            <a:prstGeom prst="ellipse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822959" y="883783"/>
              <a:ext cx="2633472" cy="3490232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1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DEFINISI :</a:t>
              </a:r>
              <a:endParaRPr lang="en-US" sz="2400" kern="1200" dirty="0"/>
            </a:p>
            <a:p>
              <a:pPr marL="68580" indent="0">
                <a:buNone/>
              </a:pPr>
              <a:r>
                <a:rPr lang="tr-TR" dirty="0" err="1"/>
                <a:t>Adalah</a:t>
              </a:r>
              <a:r>
                <a:rPr lang="tr-TR" dirty="0"/>
                <a:t> </a:t>
              </a:r>
              <a:r>
                <a:rPr lang="tr-TR" dirty="0" err="1"/>
                <a:t>Izin</a:t>
              </a:r>
              <a:r>
                <a:rPr lang="tr-TR" dirty="0"/>
                <a:t> </a:t>
              </a:r>
              <a:r>
                <a:rPr lang="tr-TR" dirty="0" err="1"/>
                <a:t>untuk</a:t>
              </a:r>
              <a:r>
                <a:rPr lang="tr-TR" dirty="0"/>
                <a:t> </a:t>
              </a:r>
              <a:r>
                <a:rPr lang="tr-TR" dirty="0" err="1"/>
                <a:t>melaksanakan</a:t>
              </a:r>
              <a:r>
                <a:rPr lang="tr-TR" dirty="0"/>
                <a:t>  </a:t>
              </a:r>
              <a:r>
                <a:rPr lang="tr-TR" dirty="0" err="1"/>
                <a:t>pemasangan</a:t>
              </a:r>
              <a:r>
                <a:rPr lang="tr-TR" dirty="0"/>
                <a:t> </a:t>
              </a:r>
              <a:r>
                <a:rPr lang="tr-TR" dirty="0" err="1"/>
                <a:t>Instalasi</a:t>
              </a:r>
              <a:r>
                <a:rPr lang="tr-TR" dirty="0"/>
                <a:t> </a:t>
              </a:r>
              <a:r>
                <a:rPr lang="tr-TR" dirty="0" err="1"/>
                <a:t>Penangkal</a:t>
              </a:r>
              <a:r>
                <a:rPr lang="tr-TR" dirty="0"/>
                <a:t> </a:t>
              </a:r>
              <a:r>
                <a:rPr lang="tr-TR" dirty="0" err="1"/>
                <a:t>Petir</a:t>
              </a:r>
              <a:r>
                <a:rPr lang="tr-TR" dirty="0"/>
                <a:t> (BTS dan </a:t>
              </a:r>
              <a:r>
                <a:rPr lang="tr-TR" dirty="0" err="1"/>
                <a:t>Radio</a:t>
              </a:r>
              <a:r>
                <a:rPr lang="tr-TR" dirty="0"/>
                <a:t>/TV) :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10785" y="1647343"/>
            <a:ext cx="4567428" cy="4567427"/>
            <a:chOff x="3477006" y="345185"/>
            <a:chExt cx="4567428" cy="4567427"/>
          </a:xfrm>
          <a:solidFill>
            <a:schemeClr val="accent6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Oval 9"/>
            <p:cNvSpPr/>
            <p:nvPr/>
          </p:nvSpPr>
          <p:spPr>
            <a:xfrm>
              <a:off x="3477006" y="345185"/>
              <a:ext cx="4567428" cy="4567427"/>
            </a:xfrm>
            <a:prstGeom prst="ellipse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-737226"/>
                <a:satOff val="88670"/>
                <a:lumOff val="10196"/>
                <a:alphaOff val="0"/>
              </a:schemeClr>
            </a:fillRef>
            <a:effectRef idx="2">
              <a:schemeClr val="accent2">
                <a:alpha val="50000"/>
                <a:hueOff val="-737226"/>
                <a:satOff val="88670"/>
                <a:lumOff val="10196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3964231" y="744216"/>
              <a:ext cx="3792544" cy="3629799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1">
              <a:noAutofit/>
            </a:bodyPr>
            <a:lstStyle/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DASAR HUKUM: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C</a:t>
              </a:r>
              <a:r>
                <a:rPr lang="tr-TR" sz="1600" dirty="0" err="1" smtClean="0"/>
                <a:t>opy</a:t>
              </a:r>
              <a:r>
                <a:rPr lang="tr-TR" sz="1600" dirty="0" smtClean="0"/>
                <a:t> </a:t>
              </a:r>
              <a:r>
                <a:rPr lang="tr-TR" sz="1600" dirty="0"/>
                <a:t>Akta </a:t>
              </a:r>
              <a:r>
                <a:rPr lang="tr-TR" sz="1600" dirty="0" err="1" smtClean="0"/>
                <a:t>Pendirian</a:t>
              </a:r>
              <a:r>
                <a:rPr lang="tr-TR" sz="1600" dirty="0" smtClean="0"/>
                <a:t> </a:t>
              </a:r>
              <a:r>
                <a:rPr lang="tr-TR" sz="1600" dirty="0" err="1" smtClean="0"/>
                <a:t>Perusahaan</a:t>
              </a:r>
              <a:endParaRPr lang="tr-TR" sz="1600" dirty="0" smtClean="0"/>
            </a:p>
            <a:p>
              <a:pPr marL="285750" indent="-285750">
                <a:buFont typeface="Arial"/>
                <a:buChar char="•"/>
              </a:pPr>
              <a:r>
                <a:rPr lang="tr-TR" sz="1600" dirty="0" err="1"/>
                <a:t>C</a:t>
              </a:r>
              <a:r>
                <a:rPr lang="tr-TR" sz="1600" dirty="0" err="1" smtClean="0"/>
                <a:t>opy</a:t>
              </a:r>
              <a:r>
                <a:rPr lang="tr-TR" sz="1600" dirty="0" smtClean="0"/>
                <a:t> </a:t>
              </a:r>
              <a:r>
                <a:rPr lang="tr-TR" sz="1600" dirty="0"/>
                <a:t>KTP </a:t>
              </a:r>
              <a:r>
                <a:rPr lang="tr-TR" sz="1600" dirty="0" err="1"/>
                <a:t>Penanggung</a:t>
              </a:r>
              <a:r>
                <a:rPr lang="tr-TR" sz="1600" dirty="0"/>
                <a:t> </a:t>
              </a:r>
              <a:r>
                <a:rPr lang="tr-TR" sz="1600" dirty="0" err="1" smtClean="0"/>
                <a:t>Jawab</a:t>
              </a:r>
              <a:endParaRPr lang="tr-TR" sz="1600" dirty="0" smtClean="0"/>
            </a:p>
            <a:p>
              <a:pPr marL="285750" indent="-285750">
                <a:buFont typeface="Arial"/>
                <a:buChar char="•"/>
              </a:pPr>
              <a:r>
                <a:rPr lang="tr-TR" sz="1600" dirty="0" err="1" smtClean="0"/>
                <a:t>Copy</a:t>
              </a:r>
              <a:r>
                <a:rPr lang="tr-TR" sz="1600" dirty="0" smtClean="0"/>
                <a:t> </a:t>
              </a:r>
              <a:r>
                <a:rPr lang="tr-TR" sz="1600" dirty="0"/>
                <a:t>IMB </a:t>
              </a:r>
              <a:r>
                <a:rPr lang="tr-TR" sz="1600" dirty="0" err="1"/>
                <a:t>Menara</a:t>
              </a:r>
              <a:r>
                <a:rPr lang="tr-TR" sz="1600" dirty="0"/>
                <a:t> </a:t>
              </a:r>
              <a:r>
                <a:rPr lang="tr-TR" sz="1600" dirty="0" err="1" smtClean="0"/>
                <a:t>Telekomunikasi</a:t>
              </a:r>
              <a:endParaRPr lang="tr-TR" sz="1600" dirty="0" smtClean="0"/>
            </a:p>
            <a:p>
              <a:pPr marL="285750" indent="-285750">
                <a:buFont typeface="Arial"/>
                <a:buChar char="•"/>
              </a:pPr>
              <a:r>
                <a:rPr lang="tr-TR" sz="1600" dirty="0" err="1" smtClean="0"/>
                <a:t>Copy</a:t>
              </a:r>
              <a:r>
                <a:rPr lang="tr-TR" sz="1600" dirty="0" smtClean="0"/>
                <a:t> </a:t>
              </a:r>
              <a:r>
                <a:rPr lang="tr-TR" sz="1600" dirty="0"/>
                <a:t>NPWP </a:t>
              </a:r>
              <a:r>
                <a:rPr lang="tr-TR" sz="1600" dirty="0" err="1" smtClean="0"/>
                <a:t>Perusahaan</a:t>
              </a:r>
              <a:endParaRPr lang="tr-TR" sz="1600" dirty="0" smtClean="0"/>
            </a:p>
            <a:p>
              <a:pPr marL="285750" indent="-285750">
                <a:buFont typeface="Arial"/>
                <a:buChar char="•"/>
              </a:pPr>
              <a:r>
                <a:rPr lang="tr-TR" sz="1600" dirty="0" err="1" smtClean="0"/>
                <a:t>Domisili</a:t>
              </a:r>
              <a:r>
                <a:rPr lang="tr-TR" sz="1600" dirty="0" smtClean="0"/>
                <a:t> </a:t>
              </a:r>
              <a:r>
                <a:rPr lang="tr-TR" sz="1600" dirty="0" err="1" smtClean="0"/>
                <a:t>Perusahaan</a:t>
              </a:r>
              <a:endParaRPr lang="tr-TR" sz="1600" dirty="0" smtClean="0"/>
            </a:p>
            <a:p>
              <a:pPr marL="285750" indent="-285750">
                <a:buFont typeface="Arial"/>
                <a:buChar char="•"/>
              </a:pPr>
              <a:r>
                <a:rPr lang="tr-TR" sz="1600" dirty="0" err="1" smtClean="0"/>
                <a:t>Gambar</a:t>
              </a:r>
              <a:r>
                <a:rPr lang="tr-TR" sz="1600" dirty="0" smtClean="0"/>
                <a:t> </a:t>
              </a:r>
              <a:r>
                <a:rPr lang="tr-TR" sz="1600" dirty="0" err="1"/>
                <a:t>situasi</a:t>
              </a:r>
              <a:r>
                <a:rPr lang="tr-TR" sz="1600" dirty="0"/>
                <a:t> </a:t>
              </a:r>
              <a:r>
                <a:rPr lang="tr-TR" sz="1600" dirty="0" err="1"/>
                <a:t>tempat</a:t>
              </a:r>
              <a:r>
                <a:rPr lang="tr-TR" sz="1600" dirty="0"/>
                <a:t> </a:t>
              </a:r>
              <a:r>
                <a:rPr lang="tr-TR" sz="1600" dirty="0" err="1" smtClean="0"/>
                <a:t>usaha</a:t>
              </a:r>
              <a:endParaRPr lang="tr-TR" sz="1600" dirty="0" smtClean="0"/>
            </a:p>
            <a:p>
              <a:pPr marL="285750" indent="-285750">
                <a:buFont typeface="Arial"/>
                <a:buChar char="•"/>
              </a:pPr>
              <a:r>
                <a:rPr lang="tr-TR" sz="1600" dirty="0" err="1" smtClean="0"/>
                <a:t>Spesifikasi</a:t>
              </a:r>
              <a:r>
                <a:rPr lang="tr-TR" sz="1600" dirty="0" smtClean="0"/>
                <a:t> </a:t>
              </a:r>
              <a:r>
                <a:rPr lang="tr-TR" sz="1600" dirty="0" err="1"/>
                <a:t>Teknis</a:t>
              </a:r>
              <a:r>
                <a:rPr lang="tr-TR" sz="1600" dirty="0"/>
                <a:t> </a:t>
              </a:r>
              <a:r>
                <a:rPr lang="tr-TR" sz="1600" dirty="0" err="1"/>
                <a:t>Penangkal</a:t>
              </a:r>
              <a:r>
                <a:rPr lang="tr-TR" sz="1600" dirty="0"/>
                <a:t> </a:t>
              </a:r>
              <a:r>
                <a:rPr lang="tr-TR" sz="1600" dirty="0" err="1"/>
                <a:t>Petir</a:t>
              </a:r>
              <a:r>
                <a:rPr lang="tr-TR" sz="1600" dirty="0"/>
                <a:t>.</a:t>
              </a:r>
              <a:endParaRPr lang="fi-FI" sz="16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9593619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28662" y="928670"/>
            <a:ext cx="7239000" cy="1143000"/>
          </a:xfrm>
        </p:spPr>
        <p:txBody>
          <a:bodyPr/>
          <a:lstStyle/>
          <a:p>
            <a:pPr algn="ctr">
              <a:defRPr/>
            </a:pPr>
            <a:r>
              <a:rPr lang="id-ID" sz="6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Terima kasih</a:t>
            </a:r>
            <a:endParaRPr lang="id-ID" sz="6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26627" name="Group 7"/>
          <p:cNvGrpSpPr>
            <a:grpSpLocks/>
          </p:cNvGrpSpPr>
          <p:nvPr/>
        </p:nvGrpSpPr>
        <p:grpSpPr bwMode="auto">
          <a:xfrm>
            <a:off x="2357438" y="2786063"/>
            <a:ext cx="4481512" cy="3286125"/>
            <a:chOff x="1785918" y="2643186"/>
            <a:chExt cx="4481535" cy="3286169"/>
          </a:xfrm>
        </p:grpSpPr>
        <p:pic>
          <p:nvPicPr>
            <p:cNvPr id="2662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18" y="2714620"/>
              <a:ext cx="4481535" cy="320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214545" y="2643186"/>
              <a:ext cx="3643331" cy="928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1994" y="5715039"/>
              <a:ext cx="1643071" cy="214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877545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42988" y="1027664"/>
          <a:ext cx="7405687" cy="480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470987692"/>
              </p:ext>
            </p:extLst>
          </p:nvPr>
        </p:nvGraphicFramePr>
        <p:xfrm>
          <a:off x="836705" y="732118"/>
          <a:ext cx="7366000" cy="552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8568640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Izin</a:t>
            </a:r>
            <a:r>
              <a:rPr lang="en-AU" dirty="0" smtClean="0"/>
              <a:t> </a:t>
            </a:r>
            <a:r>
              <a:rPr lang="en-AU" dirty="0" err="1" smtClean="0"/>
              <a:t>Penggunaan</a:t>
            </a:r>
            <a:r>
              <a:rPr lang="en-AU" dirty="0" smtClean="0"/>
              <a:t> </a:t>
            </a:r>
            <a:r>
              <a:rPr lang="en-AU" dirty="0" err="1" smtClean="0"/>
              <a:t>Pemanfaatan</a:t>
            </a:r>
            <a:r>
              <a:rPr lang="en-AU" dirty="0" smtClean="0"/>
              <a:t> Tanah (IPPT)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IPPT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permohonan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lahan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dikuasai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IPPT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2 (</a:t>
            </a:r>
            <a:r>
              <a:rPr lang="en-US" dirty="0" err="1" smtClean="0"/>
              <a:t>dua</a:t>
            </a:r>
            <a:r>
              <a:rPr lang="en-US" dirty="0" smtClean="0"/>
              <a:t>)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IMB,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mengajukan</a:t>
            </a:r>
            <a:r>
              <a:rPr lang="en-US" dirty="0" smtClean="0"/>
              <a:t> IPPT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Dikecualikan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IPPT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Persyaratan</a:t>
            </a:r>
            <a:r>
              <a:rPr lang="en-US" dirty="0" smtClean="0"/>
              <a:t> IPPT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formulir</a:t>
            </a:r>
            <a:r>
              <a:rPr lang="en-US" dirty="0" smtClean="0"/>
              <a:t> </a:t>
            </a:r>
            <a:r>
              <a:rPr lang="en-US" dirty="0" err="1" smtClean="0"/>
              <a:t>permohonan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foto</a:t>
            </a:r>
            <a:r>
              <a:rPr lang="en-US" dirty="0" smtClean="0"/>
              <a:t> kopi KTP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nn-NO" dirty="0" smtClean="0"/>
              <a:t>c. </a:t>
            </a:r>
            <a:r>
              <a:rPr lang="nn-NO" u="sng" dirty="0" smtClean="0"/>
              <a:t>foto kopi Bukti Kepemilikan Tanah dan Peta Bidang/Peta Ukur</a:t>
            </a:r>
            <a:r>
              <a:rPr lang="nn-NO" dirty="0" smtClean="0"/>
              <a:t>; </a:t>
            </a:r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foto</a:t>
            </a:r>
            <a:r>
              <a:rPr lang="en-US" dirty="0" smtClean="0"/>
              <a:t> kopi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Pajak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(PBB)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foto</a:t>
            </a:r>
            <a:r>
              <a:rPr lang="en-US" dirty="0" smtClean="0"/>
              <a:t> kopi NPWP; </a:t>
            </a:r>
          </a:p>
          <a:p>
            <a:pPr>
              <a:buNone/>
            </a:pPr>
            <a:r>
              <a:rPr lang="en-US" dirty="0" smtClean="0"/>
              <a:t>f.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eksisting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g.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i="1" dirty="0" smtClean="0"/>
              <a:t>Site Plan/Lay Out; </a:t>
            </a:r>
          </a:p>
          <a:p>
            <a:pPr>
              <a:buNone/>
            </a:pPr>
            <a:r>
              <a:rPr lang="en-US" dirty="0" smtClean="0"/>
              <a:t>h.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i="1" dirty="0" smtClean="0"/>
              <a:t>Site Plan lama; 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. IP </a:t>
            </a:r>
            <a:r>
              <a:rPr lang="en-US" dirty="0" err="1" smtClean="0"/>
              <a:t>dan</a:t>
            </a:r>
            <a:r>
              <a:rPr lang="en-US" dirty="0" smtClean="0"/>
              <a:t> IL </a:t>
            </a:r>
            <a:r>
              <a:rPr lang="en-US" dirty="0" err="1" smtClean="0"/>
              <a:t>bagi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fi-FI" dirty="0" smtClean="0"/>
              <a:t>j. Analisis Dampak Lalu Lintas; </a:t>
            </a:r>
          </a:p>
          <a:p>
            <a:pPr>
              <a:buNone/>
            </a:pPr>
            <a:r>
              <a:rPr lang="en-US" dirty="0" smtClean="0"/>
              <a:t>k. AMDAL/UKL-UPL </a:t>
            </a:r>
          </a:p>
          <a:p>
            <a:pPr>
              <a:buNone/>
            </a:pPr>
            <a:r>
              <a:rPr lang="en-US" dirty="0" smtClean="0"/>
              <a:t>l. </a:t>
            </a:r>
            <a:r>
              <a:rPr lang="en-US" dirty="0" err="1" smtClean="0"/>
              <a:t>Keputusan</a:t>
            </a:r>
            <a:r>
              <a:rPr lang="en-US" dirty="0" smtClean="0"/>
              <a:t> IMB </a:t>
            </a:r>
            <a:r>
              <a:rPr lang="en-US" dirty="0" err="1" smtClean="0"/>
              <a:t>terdahulu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bermaksud</a:t>
            </a:r>
            <a:r>
              <a:rPr lang="en-US" dirty="0" smtClean="0"/>
              <a:t> </a:t>
            </a:r>
            <a:r>
              <a:rPr lang="en-US" dirty="0" err="1" smtClean="0"/>
              <a:t>membongkar</a:t>
            </a:r>
            <a:r>
              <a:rPr lang="en-US" dirty="0" smtClean="0"/>
              <a:t> </a:t>
            </a:r>
            <a:r>
              <a:rPr lang="en-US" dirty="0" err="1" smtClean="0"/>
              <a:t>memberdirikan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/</a:t>
            </a:r>
            <a:r>
              <a:rPr lang="en-US" dirty="0" err="1" smtClean="0"/>
              <a:t>perluasan</a:t>
            </a:r>
            <a:r>
              <a:rPr lang="en-US" dirty="0" smtClean="0"/>
              <a:t>/</a:t>
            </a:r>
            <a:r>
              <a:rPr lang="en-US" dirty="0" err="1" smtClean="0"/>
              <a:t>alih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m.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keberatan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tetangga</a:t>
            </a:r>
            <a:r>
              <a:rPr lang="en-US" dirty="0" smtClean="0"/>
              <a:t> </a:t>
            </a:r>
            <a:r>
              <a:rPr lang="en-US" dirty="0" err="1" smtClean="0"/>
              <a:t>bermeterai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,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Rukun</a:t>
            </a:r>
            <a:r>
              <a:rPr lang="en-US" dirty="0" smtClean="0"/>
              <a:t> </a:t>
            </a:r>
            <a:r>
              <a:rPr lang="en-US" dirty="0" err="1" smtClean="0"/>
              <a:t>Tetangga</a:t>
            </a:r>
            <a:r>
              <a:rPr lang="en-US" dirty="0" smtClean="0"/>
              <a:t> (RT), </a:t>
            </a:r>
            <a:r>
              <a:rPr lang="en-US" dirty="0" err="1" smtClean="0"/>
              <a:t>Rukun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(RW), </a:t>
            </a:r>
            <a:r>
              <a:rPr lang="en-US" dirty="0" err="1" smtClean="0"/>
              <a:t>Lurah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Camat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dilampiri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kopi KTP </a:t>
            </a:r>
            <a:r>
              <a:rPr lang="en-US" dirty="0" err="1" smtClean="0"/>
              <a:t>tetangga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o. KKOP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Lanud</a:t>
            </a:r>
            <a:r>
              <a:rPr lang="en-US" dirty="0" smtClean="0"/>
              <a:t> </a:t>
            </a:r>
            <a:r>
              <a:rPr lang="en-US" dirty="0" err="1" smtClean="0"/>
              <a:t>Atang</a:t>
            </a:r>
            <a:r>
              <a:rPr lang="en-US" dirty="0" smtClean="0"/>
              <a:t> </a:t>
            </a:r>
            <a:r>
              <a:rPr lang="en-US" dirty="0" err="1" smtClean="0"/>
              <a:t>Sandjaya</a:t>
            </a:r>
            <a:r>
              <a:rPr lang="en-US" dirty="0" smtClean="0"/>
              <a:t>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&gt;5 </a:t>
            </a:r>
            <a:r>
              <a:rPr lang="en-US" dirty="0" err="1" smtClean="0"/>
              <a:t>lantai</a:t>
            </a:r>
            <a:r>
              <a:rPr lang="en-US" dirty="0" smtClean="0"/>
              <a:t> / 15 meter)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2923236"/>
              </p:ext>
            </p:extLst>
          </p:nvPr>
        </p:nvGraphicFramePr>
        <p:xfrm>
          <a:off x="1043492" y="917340"/>
          <a:ext cx="7441223" cy="528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591649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20702</TotalTime>
  <Words>2827</Words>
  <Application>Microsoft Office PowerPoint</Application>
  <PresentationFormat>On-screen Show (4:3)</PresentationFormat>
  <Paragraphs>424</Paragraphs>
  <Slides>44</Slides>
  <Notes>5</Notes>
  <HiddenSlides>16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Austin</vt:lpstr>
      <vt:lpstr>Trek</vt:lpstr>
      <vt:lpstr>PERIZINAN  PEMBANGUNAN FISIK</vt:lpstr>
      <vt:lpstr>DASAR HUKUM</vt:lpstr>
      <vt:lpstr>Slide 3</vt:lpstr>
      <vt:lpstr>Slide 4</vt:lpstr>
      <vt:lpstr>Slide 5</vt:lpstr>
      <vt:lpstr>Slide 6</vt:lpstr>
      <vt:lpstr>Izin Penggunaan Pemanfaatan Tanah (IPPT)</vt:lpstr>
      <vt:lpstr>Persyaratan IPPT</vt:lpstr>
      <vt:lpstr>Slide 9</vt:lpstr>
      <vt:lpstr>Slide 10</vt:lpstr>
      <vt:lpstr>Slide 11</vt:lpstr>
      <vt:lpstr>Pelayanan Administrasi Terpadu Kecamatan (PATEN)</vt:lpstr>
      <vt:lpstr>DEFINISI</vt:lpstr>
      <vt:lpstr>IMB </vt:lpstr>
      <vt:lpstr>Slide 15</vt:lpstr>
      <vt:lpstr>Slide 16</vt:lpstr>
      <vt:lpstr>Slide 17</vt:lpstr>
      <vt:lpstr>Slide 18</vt:lpstr>
      <vt:lpstr>Slide 19</vt:lpstr>
      <vt:lpstr>GARIS SEMPADAN SUNGAI (GSS)</vt:lpstr>
      <vt:lpstr>RUANG TERBUKA HIJAU</vt:lpstr>
      <vt:lpstr>PERSYARATAN IMB</vt:lpstr>
      <vt:lpstr>Pernyataaan tdk keberataanTetangga </vt:lpstr>
      <vt:lpstr>Persyaratan Tambahan Rumah Ibadat</vt:lpstr>
      <vt:lpstr>Masa Berlaku IMB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SOSIALISASI  BIDANG PERIZINAN FISIK</dc:title>
  <dc:creator>Shinta</dc:creator>
  <cp:lastModifiedBy>imb1</cp:lastModifiedBy>
  <cp:revision>150</cp:revision>
  <cp:lastPrinted>2015-02-12T01:22:58Z</cp:lastPrinted>
  <dcterms:created xsi:type="dcterms:W3CDTF">2014-04-06T05:11:42Z</dcterms:created>
  <dcterms:modified xsi:type="dcterms:W3CDTF">2015-10-08T01:02:33Z</dcterms:modified>
</cp:coreProperties>
</file>