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6"/>
    <p:restoredTop sz="94681"/>
  </p:normalViewPr>
  <p:slideViewPr>
    <p:cSldViewPr snapToGrid="0">
      <p:cViewPr varScale="1">
        <p:scale>
          <a:sx n="102" d="100"/>
          <a:sy n="102" d="100"/>
        </p:scale>
        <p:origin x="6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7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1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4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0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AB172A7-18C6-C84F-8322-17AB528A129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21D8-1CF0-CE4A-8115-ABE539F8F40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99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854D-DB12-5256-5351-202989C6D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5063" y="619746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dirty="0"/>
              <a:t>Unified GTM &amp; B2B Dashboard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5F59B-1297-CEE3-8FC2-576386CE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5529" y="3671918"/>
            <a:ext cx="5357600" cy="1160213"/>
          </a:xfrm>
        </p:spPr>
        <p:txBody>
          <a:bodyPr/>
          <a:lstStyle/>
          <a:p>
            <a:r>
              <a:rPr lang="en-US" dirty="0"/>
              <a:t>By: Iftekher Mamun</a:t>
            </a:r>
          </a:p>
          <a:p>
            <a:r>
              <a:rPr lang="en-US" dirty="0"/>
              <a:t>For: iHeartMedia</a:t>
            </a:r>
          </a:p>
        </p:txBody>
      </p:sp>
    </p:spTree>
    <p:extLst>
      <p:ext uri="{BB962C8B-B14F-4D97-AF65-F5344CB8AC3E}">
        <p14:creationId xmlns:p14="http://schemas.microsoft.com/office/powerpoint/2010/main" val="329321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AB7CCE-E103-C653-0C81-47EC4E6B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71" y="0"/>
            <a:ext cx="2664361" cy="1202499"/>
          </a:xfrm>
        </p:spPr>
        <p:txBody>
          <a:bodyPr/>
          <a:lstStyle/>
          <a:p>
            <a:r>
              <a:rPr lang="en-US" dirty="0"/>
              <a:t>MQL → SQL Conversion by Campaign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C52C16-E1EB-1D6D-8129-BAFCFFD8E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899" y="1095703"/>
            <a:ext cx="6896374" cy="466659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5D63ED-02DC-8620-D2B0-504D07D8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8170" y="1581527"/>
            <a:ext cx="2664361" cy="4507418"/>
          </a:xfrm>
        </p:spPr>
        <p:txBody>
          <a:bodyPr>
            <a:noAutofit/>
          </a:bodyPr>
          <a:lstStyle/>
          <a:p>
            <a:r>
              <a:rPr lang="en-US" dirty="0"/>
              <a:t>Shows which campaigns are generating sales-ready leads, enabling the marketing and sales teams to focus budget and resources where they will yield the highest impact. </a:t>
            </a:r>
          </a:p>
          <a:p>
            <a:r>
              <a:rPr lang="en-US" dirty="0"/>
              <a:t>Supports campaign optimization and improves lead quality in alignment with revenue goals.</a:t>
            </a:r>
          </a:p>
        </p:txBody>
      </p:sp>
    </p:spTree>
    <p:extLst>
      <p:ext uri="{BB962C8B-B14F-4D97-AF65-F5344CB8AC3E}">
        <p14:creationId xmlns:p14="http://schemas.microsoft.com/office/powerpoint/2010/main" val="74642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DA841-AD89-2B98-6C8A-3A409DA50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843CF1-EC56-DD38-CF2F-1E9D6290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397" y="31533"/>
            <a:ext cx="2664361" cy="807712"/>
          </a:xfrm>
        </p:spPr>
        <p:txBody>
          <a:bodyPr/>
          <a:lstStyle/>
          <a:p>
            <a:r>
              <a:rPr lang="en-US" dirty="0"/>
              <a:t>Revenue by Campaign</a:t>
            </a:r>
          </a:p>
        </p:txBody>
      </p:sp>
      <p:pic>
        <p:nvPicPr>
          <p:cNvPr id="7" name="Content Placeholder 6" descr="A graph showing the amount of revenue&#10;&#10;AI-generated content may be incorrect.">
            <a:extLst>
              <a:ext uri="{FF2B5EF4-FFF2-40B4-BE49-F238E27FC236}">
                <a16:creationId xmlns:a16="http://schemas.microsoft.com/office/drawing/2014/main" id="{5CC50082-F4B4-A7F4-7F24-6290920B7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741" y="852177"/>
            <a:ext cx="6830136" cy="492305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4B3E1F-5903-B092-6A25-0430AEE7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3397" y="1459499"/>
            <a:ext cx="2664361" cy="2386397"/>
          </a:xfrm>
        </p:spPr>
        <p:txBody>
          <a:bodyPr>
            <a:noAutofit/>
          </a:bodyPr>
          <a:lstStyle/>
          <a:p>
            <a:r>
              <a:rPr lang="en-US" dirty="0"/>
              <a:t>Connects marketing activities directly to revenue impact — a key motivator for sales teams. Enables prioritization of GTM initiatives that deliver the greatest ROI, making performance conversations more data-driven.</a:t>
            </a:r>
          </a:p>
        </p:txBody>
      </p:sp>
    </p:spTree>
    <p:extLst>
      <p:ext uri="{BB962C8B-B14F-4D97-AF65-F5344CB8AC3E}">
        <p14:creationId xmlns:p14="http://schemas.microsoft.com/office/powerpoint/2010/main" val="373604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9CCD6-94BC-FD8F-5563-ECE604A9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2178D6-35C4-9E23-48ED-6C4D9312A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74" y="183831"/>
            <a:ext cx="2664361" cy="646557"/>
          </a:xfrm>
        </p:spPr>
        <p:txBody>
          <a:bodyPr/>
          <a:lstStyle/>
          <a:p>
            <a:r>
              <a:rPr lang="en-US" dirty="0"/>
              <a:t>Lead Scoring Tier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C8C1021-501E-8A33-67BB-62F0A463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292" y="1198179"/>
            <a:ext cx="6656715" cy="446164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278701-C9C9-8CDB-5155-106E6FD96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9074" y="1833343"/>
            <a:ext cx="2664361" cy="3089386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Visualizes lead quality at a glance, allowing sales teams to prioritize outreach to high-potential prospects.</a:t>
            </a:r>
          </a:p>
          <a:p>
            <a:r>
              <a:rPr lang="en-US" sz="2400" dirty="0"/>
              <a:t> Supports consistent scoring models and fosters cross-team alignment on lead definitions and follow-up urgency.</a:t>
            </a:r>
          </a:p>
        </p:txBody>
      </p:sp>
    </p:spTree>
    <p:extLst>
      <p:ext uri="{BB962C8B-B14F-4D97-AF65-F5344CB8AC3E}">
        <p14:creationId xmlns:p14="http://schemas.microsoft.com/office/powerpoint/2010/main" val="38806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EF1D-48AD-208A-BE8F-DCDAEE6BD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43C00-BA7B-6E85-659A-4676F44B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546" y="257022"/>
            <a:ext cx="2664361" cy="684135"/>
          </a:xfrm>
        </p:spPr>
        <p:txBody>
          <a:bodyPr>
            <a:normAutofit fontScale="90000"/>
          </a:bodyPr>
          <a:lstStyle/>
          <a:p>
            <a:r>
              <a:rPr lang="en-US" dirty="0"/>
              <a:t>Top Engaged Accounts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194EF17E-AF0B-5644-68F1-C7A5B70CB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1313" y="794051"/>
            <a:ext cx="6656715" cy="5269897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2B372-62DF-8907-B371-7AE2EF83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6547" y="1883447"/>
            <a:ext cx="2664361" cy="2386397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Highlights the most engaged accounts in real time, providing a shortlist for immediate sales action. Improves funnel velocity and ensures sales efforts target the warmest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287389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</TotalTime>
  <Words>162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Unified GTM &amp; B2B Dashboard Concept</vt:lpstr>
      <vt:lpstr>MQL → SQL Conversion by Campaign</vt:lpstr>
      <vt:lpstr>Revenue by Campaign</vt:lpstr>
      <vt:lpstr>Lead Scoring Tier</vt:lpstr>
      <vt:lpstr>Top Engaged Accounts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Meraz Mamun</dc:creator>
  <cp:lastModifiedBy>Meraz Mamun</cp:lastModifiedBy>
  <cp:revision>1</cp:revision>
  <dcterms:created xsi:type="dcterms:W3CDTF">2025-08-11T23:29:18Z</dcterms:created>
  <dcterms:modified xsi:type="dcterms:W3CDTF">2025-08-11T23:39:05Z</dcterms:modified>
</cp:coreProperties>
</file>