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anose="020B03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56ec6af4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56ec6af4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c9791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c9791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56ec6af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56ec6af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56ec6af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56ec6af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56ec6af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56ec6af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56ec6af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56ec6af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56ec6af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56ec6af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56ec6af4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56ec6af4_0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56ec6af4_0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56ec6af4_0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56ec6af4_0_1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56ec6af4_0_1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uman-protein-atlas-image-classifica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0775" y="5247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Organelle Classifier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0027" y="1426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Iftekher Mamun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450" y="1426950"/>
            <a:ext cx="6506850" cy="3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classification metric and confusion matrix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better accurate result representation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specific protein sequences to each organelles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and mark organelles in between cellular reproduction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mutation changes within each cell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chemical signalling pathways using proteins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Cell organelle communications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Cell to cell communications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Why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cellular organelles based on their structure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 proteins interact with specific sequences of other proteins in organelles causing them to light up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help identify protein-protein interaction based on organelle selection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help visualize mutated cells, based on structures of organelles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50025" y="2078888"/>
            <a:ext cx="3857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from 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Kaggle and the Human Protein Atlas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Data labels in csv, images unlabeled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Link images using OS.path.join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525" y="1670788"/>
            <a:ext cx="4893475" cy="3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25" y="1772300"/>
            <a:ext cx="7239001" cy="3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800" y="4186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Convolutional Neural Network: Transfer Learning on VGG16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50" y="1544275"/>
            <a:ext cx="3869549" cy="3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21350" y="1551350"/>
            <a:ext cx="4322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Hidden Layer Activation= 3 </a:t>
            </a:r>
            <a:r>
              <a:rPr lang="en" dirty="0" err="1"/>
              <a:t>LeakyReLu</a:t>
            </a:r>
            <a:r>
              <a:rPr lang="en" dirty="0"/>
              <a:t> with alpha 0.3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Dropout= 3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Activation Function= sigmoid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Optimizer= </a:t>
            </a:r>
            <a:r>
              <a:rPr lang="en" dirty="0" err="1"/>
              <a:t>adam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metric= binary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t="10881" r="27044"/>
          <a:stretch/>
        </p:blipFill>
        <p:spPr>
          <a:xfrm>
            <a:off x="190500" y="4107650"/>
            <a:ext cx="3821901" cy="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 of Training and Validation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52576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565" y="2006250"/>
            <a:ext cx="398995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10400" y="446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Creating the test set labels and path in the same manner as training set samples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1271000"/>
            <a:ext cx="7688699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Predictions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1968150"/>
            <a:ext cx="23340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l="5524" r="2867"/>
          <a:stretch/>
        </p:blipFill>
        <p:spPr>
          <a:xfrm>
            <a:off x="2650075" y="2267450"/>
            <a:ext cx="2257850" cy="2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050" y="2267450"/>
            <a:ext cx="2045638" cy="2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4100" y="2214300"/>
            <a:ext cx="1949825" cy="2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Correct Predictions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25" y="1853850"/>
            <a:ext cx="270660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350" y="2115775"/>
            <a:ext cx="2931549" cy="2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Streamline</vt:lpstr>
      <vt:lpstr>Cell Organelle Classifier</vt:lpstr>
      <vt:lpstr>Purpose and Why</vt:lpstr>
      <vt:lpstr>The Data</vt:lpstr>
      <vt:lpstr>The Data</vt:lpstr>
      <vt:lpstr>Convolutional Neural Network: Transfer Learning on VGG16</vt:lpstr>
      <vt:lpstr>Accuracy and Loss of Training and Validation</vt:lpstr>
      <vt:lpstr>PowerPoint Presentation</vt:lpstr>
      <vt:lpstr>Correct Predictions</vt:lpstr>
      <vt:lpstr>Partially Correct Predictions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Organelle Classifier</dc:title>
  <cp:lastModifiedBy>Iftekher Mamun</cp:lastModifiedBy>
  <cp:revision>1</cp:revision>
  <dcterms:modified xsi:type="dcterms:W3CDTF">2019-02-11T22:58:15Z</dcterms:modified>
</cp:coreProperties>
</file>