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1" r:id="rId2"/>
    <p:sldMasterId id="2147483659" r:id="rId3"/>
  </p:sldMasterIdLst>
  <p:notesMasterIdLst>
    <p:notesMasterId r:id="rId5"/>
  </p:notesMasterIdLst>
  <p:handoutMasterIdLst>
    <p:handoutMasterId r:id="rId6"/>
  </p:handoutMasterIdLst>
  <p:sldIdLst>
    <p:sldId id="264" r:id="rId4"/>
  </p:sldIdLst>
  <p:sldSz cx="21388388" cy="30275213"/>
  <p:notesSz cx="6858000" cy="9144000"/>
  <p:defaultTextStyle>
    <a:defPPr>
      <a:defRPr lang="en-US"/>
    </a:defPPr>
    <a:lvl1pPr marL="0" algn="l" defTabSz="3542281" rtl="0" eaLnBrk="1" latinLnBrk="0" hangingPunct="1">
      <a:defRPr sz="6941" kern="1200">
        <a:solidFill>
          <a:schemeClr val="tx1"/>
        </a:solidFill>
        <a:latin typeface="+mn-lt"/>
        <a:ea typeface="+mn-ea"/>
        <a:cs typeface="+mn-cs"/>
      </a:defRPr>
    </a:lvl1pPr>
    <a:lvl2pPr marL="1771141" algn="l" defTabSz="3542281" rtl="0" eaLnBrk="1" latinLnBrk="0" hangingPunct="1">
      <a:defRPr sz="6941" kern="1200">
        <a:solidFill>
          <a:schemeClr val="tx1"/>
        </a:solidFill>
        <a:latin typeface="+mn-lt"/>
        <a:ea typeface="+mn-ea"/>
        <a:cs typeface="+mn-cs"/>
      </a:defRPr>
    </a:lvl2pPr>
    <a:lvl3pPr marL="3542281" algn="l" defTabSz="3542281" rtl="0" eaLnBrk="1" latinLnBrk="0" hangingPunct="1">
      <a:defRPr sz="6941" kern="1200">
        <a:solidFill>
          <a:schemeClr val="tx1"/>
        </a:solidFill>
        <a:latin typeface="+mn-lt"/>
        <a:ea typeface="+mn-ea"/>
        <a:cs typeface="+mn-cs"/>
      </a:defRPr>
    </a:lvl3pPr>
    <a:lvl4pPr marL="5313423" algn="l" defTabSz="3542281" rtl="0" eaLnBrk="1" latinLnBrk="0" hangingPunct="1">
      <a:defRPr sz="6941" kern="1200">
        <a:solidFill>
          <a:schemeClr val="tx1"/>
        </a:solidFill>
        <a:latin typeface="+mn-lt"/>
        <a:ea typeface="+mn-ea"/>
        <a:cs typeface="+mn-cs"/>
      </a:defRPr>
    </a:lvl4pPr>
    <a:lvl5pPr marL="7084563" algn="l" defTabSz="3542281" rtl="0" eaLnBrk="1" latinLnBrk="0" hangingPunct="1">
      <a:defRPr sz="6941" kern="1200">
        <a:solidFill>
          <a:schemeClr val="tx1"/>
        </a:solidFill>
        <a:latin typeface="+mn-lt"/>
        <a:ea typeface="+mn-ea"/>
        <a:cs typeface="+mn-cs"/>
      </a:defRPr>
    </a:lvl5pPr>
    <a:lvl6pPr marL="8855705" algn="l" defTabSz="3542281" rtl="0" eaLnBrk="1" latinLnBrk="0" hangingPunct="1">
      <a:defRPr sz="6941" kern="1200">
        <a:solidFill>
          <a:schemeClr val="tx1"/>
        </a:solidFill>
        <a:latin typeface="+mn-lt"/>
        <a:ea typeface="+mn-ea"/>
        <a:cs typeface="+mn-cs"/>
      </a:defRPr>
    </a:lvl6pPr>
    <a:lvl7pPr marL="10626846" algn="l" defTabSz="3542281" rtl="0" eaLnBrk="1" latinLnBrk="0" hangingPunct="1">
      <a:defRPr sz="6941" kern="1200">
        <a:solidFill>
          <a:schemeClr val="tx1"/>
        </a:solidFill>
        <a:latin typeface="+mn-lt"/>
        <a:ea typeface="+mn-ea"/>
        <a:cs typeface="+mn-cs"/>
      </a:defRPr>
    </a:lvl7pPr>
    <a:lvl8pPr marL="12397986" algn="l" defTabSz="3542281" rtl="0" eaLnBrk="1" latinLnBrk="0" hangingPunct="1">
      <a:defRPr sz="6941" kern="1200">
        <a:solidFill>
          <a:schemeClr val="tx1"/>
        </a:solidFill>
        <a:latin typeface="+mn-lt"/>
        <a:ea typeface="+mn-ea"/>
        <a:cs typeface="+mn-cs"/>
      </a:defRPr>
    </a:lvl8pPr>
    <a:lvl9pPr marL="14169127" algn="l" defTabSz="3542281" rtl="0" eaLnBrk="1" latinLnBrk="0" hangingPunct="1">
      <a:defRPr sz="69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129" userDrawn="1">
          <p15:clr>
            <a:srgbClr val="A4A3A4"/>
          </p15:clr>
        </p15:guide>
        <p15:guide id="6" pos="1334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912A37-A5C9-5966-99E5-D2BA201C8AFD}" name="Station 5" initials="S5" userId="9c56d5c463b2253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02E"/>
    <a:srgbClr val="FC6433"/>
    <a:srgbClr val="FFC000"/>
    <a:srgbClr val="CFCFCF"/>
    <a:srgbClr val="F03987"/>
    <a:srgbClr val="225EAC"/>
    <a:srgbClr val="FBF9F9"/>
    <a:srgbClr val="EF312F"/>
    <a:srgbClr val="EB5D38"/>
    <a:srgbClr val="ED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9" autoAdjust="0"/>
    <p:restoredTop sz="96306" autoAdjust="0"/>
  </p:normalViewPr>
  <p:slideViewPr>
    <p:cSldViewPr snapToGrid="0" snapToObjects="1" showGuides="1">
      <p:cViewPr>
        <p:scale>
          <a:sx n="33" d="100"/>
          <a:sy n="33" d="100"/>
        </p:scale>
        <p:origin x="2078" y="-1651"/>
      </p:cViewPr>
      <p:guideLst>
        <p:guide orient="horz" pos="2145"/>
        <p:guide orient="horz" pos="265"/>
        <p:guide orient="horz" pos="18541"/>
        <p:guide orient="horz"/>
        <p:guide pos="129"/>
        <p:guide pos="1334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147" d="100"/>
          <a:sy n="147" d="100"/>
        </p:scale>
        <p:origin x="6296"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9/11/2025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542281" rtl="0" eaLnBrk="1" latinLnBrk="0" hangingPunct="1">
      <a:defRPr sz="4681" kern="1200">
        <a:solidFill>
          <a:schemeClr val="tx1"/>
        </a:solidFill>
        <a:latin typeface="+mn-lt"/>
        <a:ea typeface="+mn-ea"/>
        <a:cs typeface="+mn-cs"/>
      </a:defRPr>
    </a:lvl1pPr>
    <a:lvl2pPr marL="1771141" algn="l" defTabSz="3542281" rtl="0" eaLnBrk="1" latinLnBrk="0" hangingPunct="1">
      <a:defRPr sz="4681" kern="1200">
        <a:solidFill>
          <a:schemeClr val="tx1"/>
        </a:solidFill>
        <a:latin typeface="+mn-lt"/>
        <a:ea typeface="+mn-ea"/>
        <a:cs typeface="+mn-cs"/>
      </a:defRPr>
    </a:lvl2pPr>
    <a:lvl3pPr marL="3542281" algn="l" defTabSz="3542281" rtl="0" eaLnBrk="1" latinLnBrk="0" hangingPunct="1">
      <a:defRPr sz="4681" kern="1200">
        <a:solidFill>
          <a:schemeClr val="tx1"/>
        </a:solidFill>
        <a:latin typeface="+mn-lt"/>
        <a:ea typeface="+mn-ea"/>
        <a:cs typeface="+mn-cs"/>
      </a:defRPr>
    </a:lvl3pPr>
    <a:lvl4pPr marL="5313423" algn="l" defTabSz="3542281" rtl="0" eaLnBrk="1" latinLnBrk="0" hangingPunct="1">
      <a:defRPr sz="4681" kern="1200">
        <a:solidFill>
          <a:schemeClr val="tx1"/>
        </a:solidFill>
        <a:latin typeface="+mn-lt"/>
        <a:ea typeface="+mn-ea"/>
        <a:cs typeface="+mn-cs"/>
      </a:defRPr>
    </a:lvl4pPr>
    <a:lvl5pPr marL="7084563" algn="l" defTabSz="3542281" rtl="0" eaLnBrk="1" latinLnBrk="0" hangingPunct="1">
      <a:defRPr sz="4681" kern="1200">
        <a:solidFill>
          <a:schemeClr val="tx1"/>
        </a:solidFill>
        <a:latin typeface="+mn-lt"/>
        <a:ea typeface="+mn-ea"/>
        <a:cs typeface="+mn-cs"/>
      </a:defRPr>
    </a:lvl5pPr>
    <a:lvl6pPr marL="8855705" algn="l" defTabSz="3542281" rtl="0" eaLnBrk="1" latinLnBrk="0" hangingPunct="1">
      <a:defRPr sz="4681" kern="1200">
        <a:solidFill>
          <a:schemeClr val="tx1"/>
        </a:solidFill>
        <a:latin typeface="+mn-lt"/>
        <a:ea typeface="+mn-ea"/>
        <a:cs typeface="+mn-cs"/>
      </a:defRPr>
    </a:lvl6pPr>
    <a:lvl7pPr marL="10626846" algn="l" defTabSz="3542281" rtl="0" eaLnBrk="1" latinLnBrk="0" hangingPunct="1">
      <a:defRPr sz="4681" kern="1200">
        <a:solidFill>
          <a:schemeClr val="tx1"/>
        </a:solidFill>
        <a:latin typeface="+mn-lt"/>
        <a:ea typeface="+mn-ea"/>
        <a:cs typeface="+mn-cs"/>
      </a:defRPr>
    </a:lvl7pPr>
    <a:lvl8pPr marL="12397986" algn="l" defTabSz="3542281" rtl="0" eaLnBrk="1" latinLnBrk="0" hangingPunct="1">
      <a:defRPr sz="4681" kern="1200">
        <a:solidFill>
          <a:schemeClr val="tx1"/>
        </a:solidFill>
        <a:latin typeface="+mn-lt"/>
        <a:ea typeface="+mn-ea"/>
        <a:cs typeface="+mn-cs"/>
      </a:defRPr>
    </a:lvl8pPr>
    <a:lvl9pPr marL="14169127" algn="l" defTabSz="3542281" rtl="0" eaLnBrk="1" latinLnBrk="0" hangingPunct="1">
      <a:defRPr sz="468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53435" y="4570268"/>
            <a:ext cx="6777996"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55257" y="4025274"/>
            <a:ext cx="6775527"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222796" y="13071319"/>
            <a:ext cx="6791613"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397434" y="4568851"/>
            <a:ext cx="6665305"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393370" y="4030437"/>
            <a:ext cx="6665304"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7367745" y="16551493"/>
            <a:ext cx="6663919"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7366762" y="16008463"/>
            <a:ext cx="6669368"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14395464" y="4030438"/>
            <a:ext cx="6804867"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4389931" y="4533773"/>
            <a:ext cx="6810400"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4376983" y="18112506"/>
            <a:ext cx="6799334"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4376840" y="18678693"/>
            <a:ext cx="6793800"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4377725" y="25810021"/>
            <a:ext cx="6795996"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4376840" y="26405412"/>
            <a:ext cx="6799334"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221183" y="13599843"/>
            <a:ext cx="6793799"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2800865" y="2717898"/>
            <a:ext cx="15850314" cy="476284"/>
          </a:xfrm>
          <a:prstGeom prst="rect">
            <a:avLst/>
          </a:prstGeom>
        </p:spPr>
        <p:txBody>
          <a:bodyPr wrap="square">
            <a:spAutoFit/>
          </a:bodyPr>
          <a:lstStyle>
            <a:lvl1pPr marL="0" indent="0" algn="ctr">
              <a:buFontTx/>
              <a:buNone/>
              <a:defRPr sz="2495">
                <a:solidFill>
                  <a:schemeClr val="bg1"/>
                </a:solidFill>
                <a:latin typeface="Century Gothic" panose="020B0502020202020204" pitchFamily="34" charset="0"/>
              </a:defRPr>
            </a:lvl1pPr>
            <a:lvl2pPr>
              <a:buFontTx/>
              <a:buNone/>
              <a:defRPr sz="3509"/>
            </a:lvl2pPr>
            <a:lvl3pPr>
              <a:buFontTx/>
              <a:buNone/>
              <a:defRPr sz="3509"/>
            </a:lvl3pPr>
            <a:lvl4pPr>
              <a:buFontTx/>
              <a:buNone/>
              <a:defRPr sz="3509"/>
            </a:lvl4pPr>
            <a:lvl5pPr>
              <a:buFontTx/>
              <a:buNone/>
              <a:defRPr sz="3509"/>
            </a:lvl5pPr>
          </a:lstStyle>
          <a:p>
            <a:pPr lvl="0"/>
            <a:r>
              <a:rPr lang="en-US" dirty="0"/>
              <a:t>Click here to add affiliations</a:t>
            </a:r>
          </a:p>
        </p:txBody>
      </p:sp>
      <p:sp>
        <p:nvSpPr>
          <p:cNvPr id="78" name="Text Placeholder 76"/>
          <p:cNvSpPr>
            <a:spLocks noGrp="1"/>
          </p:cNvSpPr>
          <p:nvPr>
            <p:ph type="body" sz="quarter" idx="151" hasCustomPrompt="1"/>
          </p:nvPr>
        </p:nvSpPr>
        <p:spPr>
          <a:xfrm>
            <a:off x="2800865" y="1753068"/>
            <a:ext cx="15850314" cy="524311"/>
          </a:xfrm>
          <a:prstGeom prst="rect">
            <a:avLst/>
          </a:prstGeom>
        </p:spPr>
        <p:txBody>
          <a:bodyPr wrap="square" anchor="t" anchorCtr="0">
            <a:spAutoFit/>
          </a:bodyPr>
          <a:lstStyle>
            <a:lvl1pPr marL="0" indent="0" algn="ctr">
              <a:buFontTx/>
              <a:buNone/>
              <a:defRPr sz="2807">
                <a:solidFill>
                  <a:schemeClr val="bg1"/>
                </a:solidFill>
                <a:latin typeface="Century Gothic" panose="020B0502020202020204" pitchFamily="34" charset="0"/>
              </a:defRPr>
            </a:lvl1pPr>
            <a:lvl2pPr>
              <a:buFontTx/>
              <a:buNone/>
              <a:defRPr sz="3509"/>
            </a:lvl2pPr>
            <a:lvl3pPr>
              <a:buFontTx/>
              <a:buNone/>
              <a:defRPr sz="3509"/>
            </a:lvl3pPr>
            <a:lvl4pPr>
              <a:buFontTx/>
              <a:buNone/>
              <a:defRPr sz="3509"/>
            </a:lvl4pPr>
            <a:lvl5pPr>
              <a:buFontTx/>
              <a:buNone/>
              <a:defRPr sz="3509"/>
            </a:lvl5pPr>
          </a:lstStyle>
          <a:p>
            <a:pPr lvl="0"/>
            <a:r>
              <a:rPr lang="en-US" dirty="0"/>
              <a:t>Click here to add authors</a:t>
            </a:r>
          </a:p>
        </p:txBody>
      </p:sp>
      <p:sp>
        <p:nvSpPr>
          <p:cNvPr id="79" name="Text Placeholder 76"/>
          <p:cNvSpPr>
            <a:spLocks noGrp="1"/>
          </p:cNvSpPr>
          <p:nvPr>
            <p:ph type="body" sz="quarter" idx="153" hasCustomPrompt="1"/>
          </p:nvPr>
        </p:nvSpPr>
        <p:spPr>
          <a:xfrm>
            <a:off x="2800865" y="370508"/>
            <a:ext cx="15850314" cy="740203"/>
          </a:xfrm>
          <a:prstGeom prst="rect">
            <a:avLst/>
          </a:prstGeom>
        </p:spPr>
        <p:txBody>
          <a:bodyPr wrap="square" anchor="t" anchorCtr="0">
            <a:spAutoFit/>
          </a:bodyPr>
          <a:lstStyle>
            <a:lvl1pPr marL="0" indent="0" algn="ctr">
              <a:buFontTx/>
              <a:buNone/>
              <a:defRPr sz="4210" b="1">
                <a:solidFill>
                  <a:schemeClr val="bg1"/>
                </a:solidFill>
                <a:latin typeface="Century Gothic" panose="020B0502020202020204" pitchFamily="34" charset="0"/>
              </a:defRPr>
            </a:lvl1pPr>
            <a:lvl2pPr>
              <a:buFontTx/>
              <a:buNone/>
              <a:defRPr sz="3509"/>
            </a:lvl2pPr>
            <a:lvl3pPr>
              <a:buFontTx/>
              <a:buNone/>
              <a:defRPr sz="3509"/>
            </a:lvl3pPr>
            <a:lvl4pPr>
              <a:buFontTx/>
              <a:buNone/>
              <a:defRPr sz="3509"/>
            </a:lvl4pPr>
            <a:lvl5pPr>
              <a:buFontTx/>
              <a:buNone/>
              <a:defRPr sz="3509"/>
            </a:lvl5pPr>
          </a:lstStyle>
          <a:p>
            <a:pPr lvl="0"/>
            <a:r>
              <a:rPr lang="en-US" dirty="0"/>
              <a:t>Click here to add title</a:t>
            </a:r>
          </a:p>
        </p:txBody>
      </p:sp>
    </p:spTree>
    <p:extLst>
      <p:ext uri="{BB962C8B-B14F-4D97-AF65-F5344CB8AC3E}">
        <p14:creationId xmlns:p14="http://schemas.microsoft.com/office/powerpoint/2010/main" val="2800888372"/>
      </p:ext>
    </p:extLst>
  </p:cSld>
  <p:clrMapOvr>
    <a:masterClrMapping/>
  </p:clrMapOvr>
  <p:extLst>
    <p:ext uri="{DCECCB84-F9BA-43D5-87BE-67443E8EF086}">
      <p15:sldGuideLst xmlns:p15="http://schemas.microsoft.com/office/powerpoint/2012/main">
        <p15:guide id="1" orient="horz" pos="2185" userDrawn="1">
          <p15:clr>
            <a:srgbClr val="FBAE40"/>
          </p15:clr>
        </p15:guide>
        <p15:guide id="2" pos="140" userDrawn="1">
          <p15:clr>
            <a:srgbClr val="FBAE40"/>
          </p15:clr>
        </p15:guide>
        <p15:guide id="6" pos="13333" userDrawn="1">
          <p15:clr>
            <a:srgbClr val="FBAE40"/>
          </p15:clr>
        </p15:guide>
        <p15:guide id="7" pos="9052" userDrawn="1">
          <p15:clr>
            <a:srgbClr val="FBAE40"/>
          </p15:clr>
        </p15:guide>
        <p15:guide id="8" pos="8842" userDrawn="1">
          <p15:clr>
            <a:srgbClr val="FBAE40"/>
          </p15:clr>
        </p15:guide>
        <p15:guide id="11" pos="4433" userDrawn="1">
          <p15:clr>
            <a:srgbClr val="FBAE40"/>
          </p15:clr>
        </p15:guide>
        <p15:guide id="12" pos="4643" userDrawn="1">
          <p15:clr>
            <a:srgbClr val="FBAE40"/>
          </p15:clr>
        </p15:guide>
        <p15:guide id="13" orient="horz" pos="18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53436" y="4570268"/>
            <a:ext cx="10056421"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55257" y="4025274"/>
            <a:ext cx="10052758"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253434" y="9166800"/>
            <a:ext cx="10049522"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226859" y="16133982"/>
            <a:ext cx="10018885"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222796" y="15595568"/>
            <a:ext cx="10018882"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081357" y="4570268"/>
            <a:ext cx="10044544"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080373" y="4027238"/>
            <a:ext cx="10052758"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11081310" y="15402501"/>
            <a:ext cx="10044590"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1073143" y="15905836"/>
            <a:ext cx="10052757"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1077832" y="20995011"/>
            <a:ext cx="10098485"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1080374" y="21554563"/>
            <a:ext cx="10090266"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1082859" y="26646013"/>
            <a:ext cx="10052757" cy="472557"/>
          </a:xfrm>
          <a:prstGeom prst="rect">
            <a:avLst/>
          </a:prstGeom>
          <a:noFill/>
        </p:spPr>
        <p:txBody>
          <a:bodyPr wrap="square" lIns="91436" tIns="91436" rIns="91436" bIns="91436" anchor="t" anchorCtr="0">
            <a:spAutoFit/>
          </a:bodyPr>
          <a:lstStyle>
            <a:lvl1pPr marL="0" indent="0" algn="l">
              <a:buNone/>
              <a:defRPr sz="1871"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1080374" y="27241404"/>
            <a:ext cx="10057695"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251821" y="9695324"/>
            <a:ext cx="10052757" cy="677536"/>
          </a:xfrm>
          <a:prstGeom prst="rect">
            <a:avLst/>
          </a:prstGeom>
        </p:spPr>
        <p:txBody>
          <a:bodyPr wrap="square" lIns="228589" tIns="228589" rIns="228589" bIns="228589">
            <a:spAutoFit/>
          </a:bodyPr>
          <a:lstStyle>
            <a:lvl1pPr marL="0" indent="0">
              <a:buNone/>
              <a:defRPr sz="1403">
                <a:solidFill>
                  <a:schemeClr val="accent5">
                    <a:lumMod val="50000"/>
                  </a:schemeClr>
                </a:solidFill>
                <a:latin typeface="Century Gothic" panose="020B0502020202020204" pitchFamily="34" charset="0"/>
                <a:cs typeface="Times New Roman" pitchFamily="18" charset="0"/>
              </a:defRPr>
            </a:lvl1pPr>
            <a:lvl2pPr marL="724061" indent="-278485">
              <a:defRPr sz="1219">
                <a:latin typeface="Trebuchet MS" pitchFamily="34" charset="0"/>
              </a:defRPr>
            </a:lvl2pPr>
            <a:lvl3pPr marL="1002547" indent="-278485">
              <a:defRPr sz="1219">
                <a:latin typeface="Trebuchet MS" pitchFamily="34" charset="0"/>
              </a:defRPr>
            </a:lvl3pPr>
            <a:lvl4pPr marL="1308881" indent="-306334">
              <a:defRPr sz="1219">
                <a:latin typeface="Trebuchet MS" pitchFamily="34" charset="0"/>
              </a:defRPr>
            </a:lvl4pPr>
            <a:lvl5pPr marL="1531668" indent="-222788">
              <a:defRPr sz="1219">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2800865" y="2717898"/>
            <a:ext cx="15850314" cy="476284"/>
          </a:xfrm>
          <a:prstGeom prst="rect">
            <a:avLst/>
          </a:prstGeom>
        </p:spPr>
        <p:txBody>
          <a:bodyPr wrap="square">
            <a:spAutoFit/>
          </a:bodyPr>
          <a:lstStyle>
            <a:lvl1pPr marL="0" indent="0" algn="ctr">
              <a:buFontTx/>
              <a:buNone/>
              <a:defRPr sz="2495">
                <a:solidFill>
                  <a:schemeClr val="bg1"/>
                </a:solidFill>
                <a:latin typeface="Century Gothic" panose="020B0502020202020204" pitchFamily="34" charset="0"/>
              </a:defRPr>
            </a:lvl1pPr>
            <a:lvl2pPr>
              <a:buFontTx/>
              <a:buNone/>
              <a:defRPr sz="3509"/>
            </a:lvl2pPr>
            <a:lvl3pPr>
              <a:buFontTx/>
              <a:buNone/>
              <a:defRPr sz="3509"/>
            </a:lvl3pPr>
            <a:lvl4pPr>
              <a:buFontTx/>
              <a:buNone/>
              <a:defRPr sz="3509"/>
            </a:lvl4pPr>
            <a:lvl5pPr>
              <a:buFontTx/>
              <a:buNone/>
              <a:defRPr sz="3509"/>
            </a:lvl5pPr>
          </a:lstStyle>
          <a:p>
            <a:pPr lvl="0"/>
            <a:r>
              <a:rPr lang="en-US" dirty="0"/>
              <a:t>Click here to add affiliations</a:t>
            </a:r>
          </a:p>
        </p:txBody>
      </p:sp>
      <p:sp>
        <p:nvSpPr>
          <p:cNvPr id="78" name="Text Placeholder 76"/>
          <p:cNvSpPr>
            <a:spLocks noGrp="1"/>
          </p:cNvSpPr>
          <p:nvPr>
            <p:ph type="body" sz="quarter" idx="151" hasCustomPrompt="1"/>
          </p:nvPr>
        </p:nvSpPr>
        <p:spPr>
          <a:xfrm>
            <a:off x="2800865" y="1753068"/>
            <a:ext cx="15850314" cy="524311"/>
          </a:xfrm>
          <a:prstGeom prst="rect">
            <a:avLst/>
          </a:prstGeom>
        </p:spPr>
        <p:txBody>
          <a:bodyPr wrap="square" anchor="t" anchorCtr="0">
            <a:spAutoFit/>
          </a:bodyPr>
          <a:lstStyle>
            <a:lvl1pPr marL="0" indent="0" algn="ctr">
              <a:buFontTx/>
              <a:buNone/>
              <a:defRPr sz="2807">
                <a:solidFill>
                  <a:schemeClr val="bg1"/>
                </a:solidFill>
                <a:latin typeface="Century Gothic" panose="020B0502020202020204" pitchFamily="34" charset="0"/>
              </a:defRPr>
            </a:lvl1pPr>
            <a:lvl2pPr>
              <a:buFontTx/>
              <a:buNone/>
              <a:defRPr sz="3509"/>
            </a:lvl2pPr>
            <a:lvl3pPr>
              <a:buFontTx/>
              <a:buNone/>
              <a:defRPr sz="3509"/>
            </a:lvl3pPr>
            <a:lvl4pPr>
              <a:buFontTx/>
              <a:buNone/>
              <a:defRPr sz="3509"/>
            </a:lvl4pPr>
            <a:lvl5pPr>
              <a:buFontTx/>
              <a:buNone/>
              <a:defRPr sz="3509"/>
            </a:lvl5pPr>
          </a:lstStyle>
          <a:p>
            <a:pPr lvl="0"/>
            <a:r>
              <a:rPr lang="en-US" dirty="0"/>
              <a:t>Click here to add authors</a:t>
            </a:r>
          </a:p>
        </p:txBody>
      </p:sp>
      <p:sp>
        <p:nvSpPr>
          <p:cNvPr id="79" name="Text Placeholder 76"/>
          <p:cNvSpPr>
            <a:spLocks noGrp="1"/>
          </p:cNvSpPr>
          <p:nvPr>
            <p:ph type="body" sz="quarter" idx="153" hasCustomPrompt="1"/>
          </p:nvPr>
        </p:nvSpPr>
        <p:spPr>
          <a:xfrm>
            <a:off x="2800865" y="370508"/>
            <a:ext cx="15850314" cy="740203"/>
          </a:xfrm>
          <a:prstGeom prst="rect">
            <a:avLst/>
          </a:prstGeom>
        </p:spPr>
        <p:txBody>
          <a:bodyPr wrap="square" anchor="t" anchorCtr="0">
            <a:spAutoFit/>
          </a:bodyPr>
          <a:lstStyle>
            <a:lvl1pPr marL="0" indent="0" algn="ctr">
              <a:buFontTx/>
              <a:buNone/>
              <a:defRPr sz="4210" b="1">
                <a:solidFill>
                  <a:schemeClr val="bg1"/>
                </a:solidFill>
                <a:latin typeface="Century Gothic" panose="020B0502020202020204" pitchFamily="34" charset="0"/>
              </a:defRPr>
            </a:lvl1pPr>
            <a:lvl2pPr>
              <a:buFontTx/>
              <a:buNone/>
              <a:defRPr sz="3509"/>
            </a:lvl2pPr>
            <a:lvl3pPr>
              <a:buFontTx/>
              <a:buNone/>
              <a:defRPr sz="3509"/>
            </a:lvl3pPr>
            <a:lvl4pPr>
              <a:buFontTx/>
              <a:buNone/>
              <a:defRPr sz="3509"/>
            </a:lvl4pPr>
            <a:lvl5pPr>
              <a:buFontTx/>
              <a:buNone/>
              <a:defRPr sz="3509"/>
            </a:lvl5pPr>
          </a:lstStyle>
          <a:p>
            <a:pPr lvl="0"/>
            <a:r>
              <a:rPr lang="en-US" dirty="0"/>
              <a:t>Click here to add title</a:t>
            </a:r>
          </a:p>
        </p:txBody>
      </p:sp>
    </p:spTree>
    <p:extLst>
      <p:ext uri="{BB962C8B-B14F-4D97-AF65-F5344CB8AC3E}">
        <p14:creationId xmlns:p14="http://schemas.microsoft.com/office/powerpoint/2010/main" val="3098035464"/>
      </p:ext>
    </p:extLst>
  </p:cSld>
  <p:clrMapOvr>
    <a:masterClrMapping/>
  </p:clrMapOvr>
  <p:extLst>
    <p:ext uri="{DCECCB84-F9BA-43D5-87BE-67443E8EF086}">
      <p15:sldGuideLst xmlns:p15="http://schemas.microsoft.com/office/powerpoint/2012/main">
        <p15:guide id="1" orient="horz" pos="2185" userDrawn="1">
          <p15:clr>
            <a:srgbClr val="FBAE40"/>
          </p15:clr>
        </p15:guide>
        <p15:guide id="2" pos="140" userDrawn="1">
          <p15:clr>
            <a:srgbClr val="FBAE40"/>
          </p15:clr>
        </p15:guide>
        <p15:guide id="6" pos="13333" userDrawn="1">
          <p15:clr>
            <a:srgbClr val="FBAE40"/>
          </p15:clr>
        </p15:guide>
        <p15:guide id="11" pos="6493" userDrawn="1">
          <p15:clr>
            <a:srgbClr val="FBAE40"/>
          </p15:clr>
        </p15:guide>
        <p15:guide id="12" pos="6980" userDrawn="1">
          <p15:clr>
            <a:srgbClr val="FBAE40"/>
          </p15:clr>
        </p15:guide>
        <p15:guide id="13" orient="horz" pos="1829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nimal">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2F139C56-F60E-9FA1-31D1-40ACFA19900D}"/>
              </a:ext>
            </a:extLst>
          </p:cNvPr>
          <p:cNvSpPr txBox="1">
            <a:spLocks/>
          </p:cNvSpPr>
          <p:nvPr userDrawn="1"/>
        </p:nvSpPr>
        <p:spPr>
          <a:xfrm>
            <a:off x="253435" y="4570268"/>
            <a:ext cx="6777996" cy="575830"/>
          </a:xfrm>
          <a:prstGeom prst="rect">
            <a:avLst/>
          </a:prstGeom>
        </p:spPr>
        <p:txBody>
          <a:bodyPr wrap="square" lIns="178228" tIns="178228" rIns="178228" bIns="178228">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403"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403"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33" name="Text Placeholder 5">
            <a:extLst>
              <a:ext uri="{FF2B5EF4-FFF2-40B4-BE49-F238E27FC236}">
                <a16:creationId xmlns:a16="http://schemas.microsoft.com/office/drawing/2014/main" id="{46FE6D87-7D5E-67BE-1E5E-74F94C1112D1}"/>
              </a:ext>
            </a:extLst>
          </p:cNvPr>
          <p:cNvSpPr txBox="1">
            <a:spLocks/>
          </p:cNvSpPr>
          <p:nvPr userDrawn="1"/>
        </p:nvSpPr>
        <p:spPr>
          <a:xfrm>
            <a:off x="255257" y="4025274"/>
            <a:ext cx="6775527" cy="431876"/>
          </a:xfrm>
          <a:prstGeom prst="rect">
            <a:avLst/>
          </a:prstGeom>
          <a:noFill/>
        </p:spPr>
        <p:txBody>
          <a:bodyPr wrap="square" lIns="71292" tIns="71292" rIns="71292" bIns="71292"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871"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INTRODUCTION or ABSTRACT</a:t>
            </a:r>
            <a:endParaRPr kumimoji="0" lang="en-US" sz="1871"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4" name="Text Placeholder 5">
            <a:extLst>
              <a:ext uri="{FF2B5EF4-FFF2-40B4-BE49-F238E27FC236}">
                <a16:creationId xmlns:a16="http://schemas.microsoft.com/office/drawing/2014/main" id="{A8184805-DDC9-3D29-C880-13551941BBC7}"/>
              </a:ext>
            </a:extLst>
          </p:cNvPr>
          <p:cNvSpPr txBox="1">
            <a:spLocks/>
          </p:cNvSpPr>
          <p:nvPr userDrawn="1"/>
        </p:nvSpPr>
        <p:spPr>
          <a:xfrm>
            <a:off x="222796" y="13071319"/>
            <a:ext cx="6791613" cy="431876"/>
          </a:xfrm>
          <a:prstGeom prst="rect">
            <a:avLst/>
          </a:prstGeom>
          <a:noFill/>
        </p:spPr>
        <p:txBody>
          <a:bodyPr wrap="square" lIns="71292" tIns="71292" rIns="71292" bIns="71292"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871"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OBJECTIVES</a:t>
            </a:r>
            <a:endParaRPr kumimoji="0" lang="en-US" sz="1871"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5" name="Text Placeholder 3">
            <a:extLst>
              <a:ext uri="{FF2B5EF4-FFF2-40B4-BE49-F238E27FC236}">
                <a16:creationId xmlns:a16="http://schemas.microsoft.com/office/drawing/2014/main" id="{082DAD4A-BE15-AA3D-FD58-2159B7EFE7B7}"/>
              </a:ext>
            </a:extLst>
          </p:cNvPr>
          <p:cNvSpPr txBox="1">
            <a:spLocks/>
          </p:cNvSpPr>
          <p:nvPr userDrawn="1"/>
        </p:nvSpPr>
        <p:spPr>
          <a:xfrm>
            <a:off x="7397434" y="4568851"/>
            <a:ext cx="6665305" cy="575830"/>
          </a:xfrm>
          <a:prstGeom prst="rect">
            <a:avLst/>
          </a:prstGeom>
        </p:spPr>
        <p:txBody>
          <a:bodyPr wrap="square" lIns="178228" tIns="178228" rIns="178228" bIns="178228">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403"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403"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36" name="Text Placeholder 5">
            <a:extLst>
              <a:ext uri="{FF2B5EF4-FFF2-40B4-BE49-F238E27FC236}">
                <a16:creationId xmlns:a16="http://schemas.microsoft.com/office/drawing/2014/main" id="{65DE2C03-D09D-9612-60E6-4B1DC6E79C7C}"/>
              </a:ext>
            </a:extLst>
          </p:cNvPr>
          <p:cNvSpPr txBox="1">
            <a:spLocks/>
          </p:cNvSpPr>
          <p:nvPr userDrawn="1"/>
        </p:nvSpPr>
        <p:spPr>
          <a:xfrm>
            <a:off x="7393370" y="4030437"/>
            <a:ext cx="6665304" cy="431876"/>
          </a:xfrm>
          <a:prstGeom prst="rect">
            <a:avLst/>
          </a:prstGeom>
          <a:noFill/>
        </p:spPr>
        <p:txBody>
          <a:bodyPr wrap="square" lIns="71292" tIns="71292" rIns="71292" bIns="71292"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871"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MATERIALS &amp; METHODS</a:t>
            </a:r>
            <a:endParaRPr kumimoji="0" lang="en-US" sz="1871"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7" name="Text Placeholder 3">
            <a:extLst>
              <a:ext uri="{FF2B5EF4-FFF2-40B4-BE49-F238E27FC236}">
                <a16:creationId xmlns:a16="http://schemas.microsoft.com/office/drawing/2014/main" id="{7F68D514-F336-281A-B524-ABA12E4005B9}"/>
              </a:ext>
            </a:extLst>
          </p:cNvPr>
          <p:cNvSpPr txBox="1">
            <a:spLocks/>
          </p:cNvSpPr>
          <p:nvPr userDrawn="1"/>
        </p:nvSpPr>
        <p:spPr>
          <a:xfrm>
            <a:off x="7367745" y="16551493"/>
            <a:ext cx="6663919" cy="575830"/>
          </a:xfrm>
          <a:prstGeom prst="rect">
            <a:avLst/>
          </a:prstGeom>
        </p:spPr>
        <p:txBody>
          <a:bodyPr wrap="square" lIns="178228" tIns="178228" rIns="178228" bIns="178228">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403"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403"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38" name="Text Placeholder 5">
            <a:extLst>
              <a:ext uri="{FF2B5EF4-FFF2-40B4-BE49-F238E27FC236}">
                <a16:creationId xmlns:a16="http://schemas.microsoft.com/office/drawing/2014/main" id="{442527FF-79A1-C7F0-CDD5-074B4E5E16CB}"/>
              </a:ext>
            </a:extLst>
          </p:cNvPr>
          <p:cNvSpPr txBox="1">
            <a:spLocks/>
          </p:cNvSpPr>
          <p:nvPr userDrawn="1"/>
        </p:nvSpPr>
        <p:spPr>
          <a:xfrm>
            <a:off x="7366762" y="16008463"/>
            <a:ext cx="6669368" cy="431876"/>
          </a:xfrm>
          <a:prstGeom prst="rect">
            <a:avLst/>
          </a:prstGeom>
          <a:noFill/>
        </p:spPr>
        <p:txBody>
          <a:bodyPr wrap="square" lIns="71292" tIns="71292" rIns="71292" bIns="71292"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871"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RESULTS</a:t>
            </a:r>
            <a:endParaRPr kumimoji="0" lang="en-US" sz="1871"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9" name="Text Placeholder 5">
            <a:extLst>
              <a:ext uri="{FF2B5EF4-FFF2-40B4-BE49-F238E27FC236}">
                <a16:creationId xmlns:a16="http://schemas.microsoft.com/office/drawing/2014/main" id="{B1106DFC-7588-0D02-EA88-AEB18C54E62E}"/>
              </a:ext>
            </a:extLst>
          </p:cNvPr>
          <p:cNvSpPr txBox="1">
            <a:spLocks/>
          </p:cNvSpPr>
          <p:nvPr userDrawn="1"/>
        </p:nvSpPr>
        <p:spPr>
          <a:xfrm>
            <a:off x="14395464" y="4030438"/>
            <a:ext cx="6804867" cy="431876"/>
          </a:xfrm>
          <a:prstGeom prst="rect">
            <a:avLst/>
          </a:prstGeom>
          <a:noFill/>
        </p:spPr>
        <p:txBody>
          <a:bodyPr wrap="square" lIns="71292" tIns="71292" rIns="71292" bIns="71292"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871"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CONCLUSIONS</a:t>
            </a:r>
            <a:endParaRPr kumimoji="0" lang="en-US" sz="1871"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40" name="Text Placeholder 3">
            <a:extLst>
              <a:ext uri="{FF2B5EF4-FFF2-40B4-BE49-F238E27FC236}">
                <a16:creationId xmlns:a16="http://schemas.microsoft.com/office/drawing/2014/main" id="{118C5E71-998D-6092-6242-167010307C51}"/>
              </a:ext>
            </a:extLst>
          </p:cNvPr>
          <p:cNvSpPr txBox="1">
            <a:spLocks/>
          </p:cNvSpPr>
          <p:nvPr userDrawn="1"/>
        </p:nvSpPr>
        <p:spPr>
          <a:xfrm>
            <a:off x="14389931" y="4533773"/>
            <a:ext cx="6810400" cy="575830"/>
          </a:xfrm>
          <a:prstGeom prst="rect">
            <a:avLst/>
          </a:prstGeom>
        </p:spPr>
        <p:txBody>
          <a:bodyPr wrap="square" lIns="178228" tIns="178228" rIns="178228" bIns="178228">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403"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403"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1" name="Text Placeholder 5">
            <a:extLst>
              <a:ext uri="{FF2B5EF4-FFF2-40B4-BE49-F238E27FC236}">
                <a16:creationId xmlns:a16="http://schemas.microsoft.com/office/drawing/2014/main" id="{4CEAA873-2F8B-12A6-E479-067CD774951C}"/>
              </a:ext>
            </a:extLst>
          </p:cNvPr>
          <p:cNvSpPr txBox="1">
            <a:spLocks/>
          </p:cNvSpPr>
          <p:nvPr userDrawn="1"/>
        </p:nvSpPr>
        <p:spPr>
          <a:xfrm>
            <a:off x="14376983" y="18112506"/>
            <a:ext cx="6799334" cy="442638"/>
          </a:xfrm>
          <a:prstGeom prst="rect">
            <a:avLst/>
          </a:prstGeom>
          <a:noFill/>
        </p:spPr>
        <p:txBody>
          <a:bodyPr wrap="square" lIns="71292" tIns="71292" rIns="71292" bIns="71292"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871"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REFERENCES</a:t>
            </a:r>
            <a:endParaRPr kumimoji="0" lang="en-US" sz="1871"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42" name="Text Placeholder 3">
            <a:extLst>
              <a:ext uri="{FF2B5EF4-FFF2-40B4-BE49-F238E27FC236}">
                <a16:creationId xmlns:a16="http://schemas.microsoft.com/office/drawing/2014/main" id="{43597078-01E7-2F46-C5DF-BC0DF16091E6}"/>
              </a:ext>
            </a:extLst>
          </p:cNvPr>
          <p:cNvSpPr txBox="1">
            <a:spLocks/>
          </p:cNvSpPr>
          <p:nvPr userDrawn="1"/>
        </p:nvSpPr>
        <p:spPr>
          <a:xfrm>
            <a:off x="14376840" y="18678693"/>
            <a:ext cx="6793800" cy="575830"/>
          </a:xfrm>
          <a:prstGeom prst="rect">
            <a:avLst/>
          </a:prstGeom>
        </p:spPr>
        <p:txBody>
          <a:bodyPr wrap="square" lIns="178228" tIns="178228" rIns="178228" bIns="178228">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403"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403"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3" name="Text Placeholder 5">
            <a:extLst>
              <a:ext uri="{FF2B5EF4-FFF2-40B4-BE49-F238E27FC236}">
                <a16:creationId xmlns:a16="http://schemas.microsoft.com/office/drawing/2014/main" id="{9C5D4048-F705-C6D4-3F3F-91BF9D650F78}"/>
              </a:ext>
            </a:extLst>
          </p:cNvPr>
          <p:cNvSpPr txBox="1">
            <a:spLocks/>
          </p:cNvSpPr>
          <p:nvPr userDrawn="1"/>
        </p:nvSpPr>
        <p:spPr>
          <a:xfrm>
            <a:off x="14377725" y="25810021"/>
            <a:ext cx="6795996" cy="442638"/>
          </a:xfrm>
          <a:prstGeom prst="rect">
            <a:avLst/>
          </a:prstGeom>
          <a:noFill/>
        </p:spPr>
        <p:txBody>
          <a:bodyPr wrap="square" lIns="71292" tIns="71292" rIns="71292" bIns="71292"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871"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ACKNOWLEDGEMENTS or  CONTACT</a:t>
            </a:r>
            <a:endParaRPr kumimoji="0" lang="en-US" sz="1871"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44" name="Text Placeholder 3">
            <a:extLst>
              <a:ext uri="{FF2B5EF4-FFF2-40B4-BE49-F238E27FC236}">
                <a16:creationId xmlns:a16="http://schemas.microsoft.com/office/drawing/2014/main" id="{4DAA23B6-6F48-730D-D811-01A75E640C53}"/>
              </a:ext>
            </a:extLst>
          </p:cNvPr>
          <p:cNvSpPr txBox="1">
            <a:spLocks/>
          </p:cNvSpPr>
          <p:nvPr userDrawn="1"/>
        </p:nvSpPr>
        <p:spPr>
          <a:xfrm>
            <a:off x="14376840" y="26405412"/>
            <a:ext cx="6799334" cy="575830"/>
          </a:xfrm>
          <a:prstGeom prst="rect">
            <a:avLst/>
          </a:prstGeom>
        </p:spPr>
        <p:txBody>
          <a:bodyPr wrap="square" lIns="178228" tIns="178228" rIns="178228" bIns="178228">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403"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403"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5" name="Text Placeholder 3">
            <a:extLst>
              <a:ext uri="{FF2B5EF4-FFF2-40B4-BE49-F238E27FC236}">
                <a16:creationId xmlns:a16="http://schemas.microsoft.com/office/drawing/2014/main" id="{097B15DD-1409-E5B4-35CB-C43420295A50}"/>
              </a:ext>
            </a:extLst>
          </p:cNvPr>
          <p:cNvSpPr txBox="1">
            <a:spLocks/>
          </p:cNvSpPr>
          <p:nvPr userDrawn="1"/>
        </p:nvSpPr>
        <p:spPr>
          <a:xfrm>
            <a:off x="221183" y="13599843"/>
            <a:ext cx="6793799" cy="575830"/>
          </a:xfrm>
          <a:prstGeom prst="rect">
            <a:avLst/>
          </a:prstGeom>
        </p:spPr>
        <p:txBody>
          <a:bodyPr wrap="square" lIns="178228" tIns="178228" rIns="178228" bIns="178228">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2138766" rtl="0" eaLnBrk="1" fontAlgn="auto" latinLnBrk="0" hangingPunct="1">
              <a:lnSpc>
                <a:spcPct val="100000"/>
              </a:lnSpc>
              <a:spcBef>
                <a:spcPct val="20000"/>
              </a:spcBef>
              <a:spcAft>
                <a:spcPts val="0"/>
              </a:spcAft>
              <a:buClrTx/>
              <a:buSzTx/>
              <a:buFont typeface="Arial" pitchFamily="34" charset="0"/>
              <a:buNone/>
              <a:tabLst/>
              <a:defRPr/>
            </a:pPr>
            <a:r>
              <a:rPr kumimoji="0" lang="en-US" sz="1403"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403"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6" name="Text Placeholder 76">
            <a:extLst>
              <a:ext uri="{FF2B5EF4-FFF2-40B4-BE49-F238E27FC236}">
                <a16:creationId xmlns:a16="http://schemas.microsoft.com/office/drawing/2014/main" id="{CC374930-C3A6-0D6B-29B5-FE1A6784F66E}"/>
              </a:ext>
            </a:extLst>
          </p:cNvPr>
          <p:cNvSpPr txBox="1">
            <a:spLocks/>
          </p:cNvSpPr>
          <p:nvPr userDrawn="1"/>
        </p:nvSpPr>
        <p:spPr>
          <a:xfrm>
            <a:off x="2800865" y="2717898"/>
            <a:ext cx="15850314" cy="476284"/>
          </a:xfrm>
          <a:prstGeom prst="rect">
            <a:avLst/>
          </a:prstGeom>
        </p:spPr>
        <p:txBody>
          <a:bodyPr wrap="square">
            <a:spAutoFit/>
          </a:bodyPr>
          <a:lstStyle>
            <a:lvl1pPr marL="0" indent="0" algn="ctr" defTabSz="2743063" rtl="0" eaLnBrk="1" latinLnBrk="0" hangingPunct="1">
              <a:spcBef>
                <a:spcPct val="20000"/>
              </a:spcBef>
              <a:buFontTx/>
              <a:buNone/>
              <a:defRPr sz="3200" kern="1200">
                <a:solidFill>
                  <a:schemeClr val="bg1"/>
                </a:solidFill>
                <a:latin typeface="Century Gothic" panose="020B0502020202020204" pitchFamily="34" charset="0"/>
                <a:ea typeface="+mn-ea"/>
                <a:cs typeface="+mn-cs"/>
              </a:defRPr>
            </a:lvl1pPr>
            <a:lvl2pPr marL="2228739" indent="-857207" algn="l" defTabSz="2743063" rtl="0" eaLnBrk="1" latinLnBrk="0" hangingPunct="1">
              <a:spcBef>
                <a:spcPct val="20000"/>
              </a:spcBef>
              <a:buFontTx/>
              <a:buNone/>
              <a:defRPr sz="4500" kern="1200">
                <a:solidFill>
                  <a:schemeClr val="tx1"/>
                </a:solidFill>
                <a:latin typeface="+mn-lt"/>
                <a:ea typeface="+mn-ea"/>
                <a:cs typeface="+mn-cs"/>
              </a:defRPr>
            </a:lvl2pPr>
            <a:lvl3pPr marL="3428829" indent="-685766" algn="l" defTabSz="2743063" rtl="0" eaLnBrk="1" latinLnBrk="0" hangingPunct="1">
              <a:spcBef>
                <a:spcPct val="20000"/>
              </a:spcBef>
              <a:buFontTx/>
              <a:buNone/>
              <a:defRPr sz="4500" kern="1200">
                <a:solidFill>
                  <a:schemeClr val="tx1"/>
                </a:solidFill>
                <a:latin typeface="+mn-lt"/>
                <a:ea typeface="+mn-ea"/>
                <a:cs typeface="+mn-cs"/>
              </a:defRPr>
            </a:lvl3pPr>
            <a:lvl4pPr marL="4800361" indent="-685766" algn="l" defTabSz="2743063" rtl="0" eaLnBrk="1" latinLnBrk="0" hangingPunct="1">
              <a:spcBef>
                <a:spcPct val="20000"/>
              </a:spcBef>
              <a:buFontTx/>
              <a:buNone/>
              <a:defRPr sz="4500" kern="1200">
                <a:solidFill>
                  <a:schemeClr val="tx1"/>
                </a:solidFill>
                <a:latin typeface="+mn-lt"/>
                <a:ea typeface="+mn-ea"/>
                <a:cs typeface="+mn-cs"/>
              </a:defRPr>
            </a:lvl4pPr>
            <a:lvl5pPr marL="6171891" indent="-685766" algn="l" defTabSz="2743063" rtl="0" eaLnBrk="1" latinLnBrk="0" hangingPunct="1">
              <a:spcBef>
                <a:spcPct val="20000"/>
              </a:spcBef>
              <a:buFontTx/>
              <a:buNone/>
              <a:defRPr sz="45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ctr" defTabSz="2138766" rtl="0" eaLnBrk="1" fontAlgn="auto" latinLnBrk="0" hangingPunct="1">
              <a:lnSpc>
                <a:spcPct val="100000"/>
              </a:lnSpc>
              <a:spcBef>
                <a:spcPct val="20000"/>
              </a:spcBef>
              <a:spcAft>
                <a:spcPts val="0"/>
              </a:spcAft>
              <a:buClrTx/>
              <a:buSzTx/>
              <a:buFontTx/>
              <a:buNone/>
              <a:tabLst/>
              <a:defRPr/>
            </a:pPr>
            <a:r>
              <a:rPr kumimoji="0" lang="en-US" sz="2495" b="0" i="0" u="none" strike="noStrike" kern="1200" cap="none" spc="0" normalizeH="0" baseline="0" noProof="0">
                <a:ln>
                  <a:noFill/>
                </a:ln>
                <a:solidFill>
                  <a:sysClr val="window" lastClr="FFFFFF"/>
                </a:solidFill>
                <a:effectLst/>
                <a:uLnTx/>
                <a:uFillTx/>
                <a:latin typeface="Century Gothic" panose="020B0502020202020204" pitchFamily="34" charset="0"/>
                <a:ea typeface="+mn-ea"/>
                <a:cs typeface="+mn-cs"/>
              </a:rPr>
              <a:t>Click here to add affiliations</a:t>
            </a:r>
            <a:endParaRPr kumimoji="0" lang="en-US" sz="2495" b="0" i="0" u="none" strike="noStrike" kern="1200" cap="none" spc="0" normalizeH="0" baseline="0" noProof="0" dirty="0">
              <a:ln>
                <a:noFill/>
              </a:ln>
              <a:solidFill>
                <a:sysClr val="window" lastClr="FFFFFF"/>
              </a:solidFill>
              <a:effectLst/>
              <a:uLnTx/>
              <a:uFillTx/>
              <a:latin typeface="Century Gothic" panose="020B0502020202020204" pitchFamily="34" charset="0"/>
              <a:ea typeface="+mn-ea"/>
              <a:cs typeface="+mn-cs"/>
            </a:endParaRPr>
          </a:p>
        </p:txBody>
      </p:sp>
      <p:sp>
        <p:nvSpPr>
          <p:cNvPr id="47" name="Text Placeholder 76">
            <a:extLst>
              <a:ext uri="{FF2B5EF4-FFF2-40B4-BE49-F238E27FC236}">
                <a16:creationId xmlns:a16="http://schemas.microsoft.com/office/drawing/2014/main" id="{B1782A85-26E6-1BBB-1DAF-D66742FA892D}"/>
              </a:ext>
            </a:extLst>
          </p:cNvPr>
          <p:cNvSpPr txBox="1">
            <a:spLocks/>
          </p:cNvSpPr>
          <p:nvPr userDrawn="1"/>
        </p:nvSpPr>
        <p:spPr>
          <a:xfrm>
            <a:off x="2800865" y="1753068"/>
            <a:ext cx="15850314" cy="524311"/>
          </a:xfrm>
          <a:prstGeom prst="rect">
            <a:avLst/>
          </a:prstGeom>
        </p:spPr>
        <p:txBody>
          <a:bodyPr wrap="square" anchor="t" anchorCtr="0">
            <a:spAutoFit/>
          </a:bodyPr>
          <a:lstStyle>
            <a:lvl1pPr marL="0" indent="0" algn="ctr" defTabSz="2743063" rtl="0" eaLnBrk="1" latinLnBrk="0" hangingPunct="1">
              <a:spcBef>
                <a:spcPct val="20000"/>
              </a:spcBef>
              <a:buFontTx/>
              <a:buNone/>
              <a:defRPr sz="3600" kern="1200">
                <a:solidFill>
                  <a:schemeClr val="bg1"/>
                </a:solidFill>
                <a:latin typeface="Century Gothic" panose="020B0502020202020204" pitchFamily="34" charset="0"/>
                <a:ea typeface="+mn-ea"/>
                <a:cs typeface="+mn-cs"/>
              </a:defRPr>
            </a:lvl1pPr>
            <a:lvl2pPr marL="2228739" indent="-857207" algn="l" defTabSz="2743063" rtl="0" eaLnBrk="1" latinLnBrk="0" hangingPunct="1">
              <a:spcBef>
                <a:spcPct val="20000"/>
              </a:spcBef>
              <a:buFontTx/>
              <a:buNone/>
              <a:defRPr sz="4500" kern="1200">
                <a:solidFill>
                  <a:schemeClr val="tx1"/>
                </a:solidFill>
                <a:latin typeface="+mn-lt"/>
                <a:ea typeface="+mn-ea"/>
                <a:cs typeface="+mn-cs"/>
              </a:defRPr>
            </a:lvl2pPr>
            <a:lvl3pPr marL="3428829" indent="-685766" algn="l" defTabSz="2743063" rtl="0" eaLnBrk="1" latinLnBrk="0" hangingPunct="1">
              <a:spcBef>
                <a:spcPct val="20000"/>
              </a:spcBef>
              <a:buFontTx/>
              <a:buNone/>
              <a:defRPr sz="4500" kern="1200">
                <a:solidFill>
                  <a:schemeClr val="tx1"/>
                </a:solidFill>
                <a:latin typeface="+mn-lt"/>
                <a:ea typeface="+mn-ea"/>
                <a:cs typeface="+mn-cs"/>
              </a:defRPr>
            </a:lvl3pPr>
            <a:lvl4pPr marL="4800361" indent="-685766" algn="l" defTabSz="2743063" rtl="0" eaLnBrk="1" latinLnBrk="0" hangingPunct="1">
              <a:spcBef>
                <a:spcPct val="20000"/>
              </a:spcBef>
              <a:buFontTx/>
              <a:buNone/>
              <a:defRPr sz="4500" kern="1200">
                <a:solidFill>
                  <a:schemeClr val="tx1"/>
                </a:solidFill>
                <a:latin typeface="+mn-lt"/>
                <a:ea typeface="+mn-ea"/>
                <a:cs typeface="+mn-cs"/>
              </a:defRPr>
            </a:lvl4pPr>
            <a:lvl5pPr marL="6171891" indent="-685766" algn="l" defTabSz="2743063" rtl="0" eaLnBrk="1" latinLnBrk="0" hangingPunct="1">
              <a:spcBef>
                <a:spcPct val="20000"/>
              </a:spcBef>
              <a:buFontTx/>
              <a:buNone/>
              <a:defRPr sz="45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ctr" defTabSz="2138766" rtl="0" eaLnBrk="1" fontAlgn="auto" latinLnBrk="0" hangingPunct="1">
              <a:lnSpc>
                <a:spcPct val="100000"/>
              </a:lnSpc>
              <a:spcBef>
                <a:spcPct val="20000"/>
              </a:spcBef>
              <a:spcAft>
                <a:spcPts val="0"/>
              </a:spcAft>
              <a:buClrTx/>
              <a:buSzTx/>
              <a:buFontTx/>
              <a:buNone/>
              <a:tabLst/>
              <a:defRPr/>
            </a:pPr>
            <a:r>
              <a:rPr kumimoji="0" lang="en-US" sz="2807" b="0" i="0" u="none" strike="noStrike" kern="1200" cap="none" spc="0" normalizeH="0" baseline="0" noProof="0">
                <a:ln>
                  <a:noFill/>
                </a:ln>
                <a:solidFill>
                  <a:sysClr val="window" lastClr="FFFFFF"/>
                </a:solidFill>
                <a:effectLst/>
                <a:uLnTx/>
                <a:uFillTx/>
                <a:latin typeface="Century Gothic" panose="020B0502020202020204" pitchFamily="34" charset="0"/>
                <a:ea typeface="+mn-ea"/>
                <a:cs typeface="+mn-cs"/>
              </a:rPr>
              <a:t>Click here to add authors</a:t>
            </a:r>
            <a:endParaRPr kumimoji="0" lang="en-US" sz="2807" b="0" i="0" u="none" strike="noStrike" kern="1200" cap="none" spc="0" normalizeH="0" baseline="0" noProof="0" dirty="0">
              <a:ln>
                <a:noFill/>
              </a:ln>
              <a:solidFill>
                <a:sysClr val="window" lastClr="FFFFFF"/>
              </a:solidFill>
              <a:effectLst/>
              <a:uLnTx/>
              <a:uFillTx/>
              <a:latin typeface="Century Gothic" panose="020B0502020202020204" pitchFamily="34" charset="0"/>
              <a:ea typeface="+mn-ea"/>
              <a:cs typeface="+mn-cs"/>
            </a:endParaRPr>
          </a:p>
        </p:txBody>
      </p:sp>
      <p:sp>
        <p:nvSpPr>
          <p:cNvPr id="48" name="Text Placeholder 76">
            <a:extLst>
              <a:ext uri="{FF2B5EF4-FFF2-40B4-BE49-F238E27FC236}">
                <a16:creationId xmlns:a16="http://schemas.microsoft.com/office/drawing/2014/main" id="{DE4BB4A3-E936-10FC-8AF6-CE0AF4C34189}"/>
              </a:ext>
            </a:extLst>
          </p:cNvPr>
          <p:cNvSpPr txBox="1">
            <a:spLocks/>
          </p:cNvSpPr>
          <p:nvPr userDrawn="1"/>
        </p:nvSpPr>
        <p:spPr>
          <a:xfrm>
            <a:off x="2800865" y="370508"/>
            <a:ext cx="15850314" cy="740203"/>
          </a:xfrm>
          <a:prstGeom prst="rect">
            <a:avLst/>
          </a:prstGeom>
        </p:spPr>
        <p:txBody>
          <a:bodyPr wrap="square" anchor="t" anchorCtr="0">
            <a:spAutoFit/>
          </a:bodyPr>
          <a:lstStyle>
            <a:lvl1pPr marL="0" indent="0" algn="ctr" defTabSz="2743063" rtl="0" eaLnBrk="1" latinLnBrk="0" hangingPunct="1">
              <a:spcBef>
                <a:spcPct val="20000"/>
              </a:spcBef>
              <a:buFontTx/>
              <a:buNone/>
              <a:defRPr sz="5400" b="1" kern="1200">
                <a:solidFill>
                  <a:schemeClr val="bg1"/>
                </a:solidFill>
                <a:latin typeface="Century Gothic" panose="020B0502020202020204" pitchFamily="34" charset="0"/>
                <a:ea typeface="+mn-ea"/>
                <a:cs typeface="+mn-cs"/>
              </a:defRPr>
            </a:lvl1pPr>
            <a:lvl2pPr marL="2228739" indent="-857207" algn="l" defTabSz="2743063" rtl="0" eaLnBrk="1" latinLnBrk="0" hangingPunct="1">
              <a:spcBef>
                <a:spcPct val="20000"/>
              </a:spcBef>
              <a:buFontTx/>
              <a:buNone/>
              <a:defRPr sz="4500" kern="1200">
                <a:solidFill>
                  <a:schemeClr val="tx1"/>
                </a:solidFill>
                <a:latin typeface="+mn-lt"/>
                <a:ea typeface="+mn-ea"/>
                <a:cs typeface="+mn-cs"/>
              </a:defRPr>
            </a:lvl2pPr>
            <a:lvl3pPr marL="3428829" indent="-685766" algn="l" defTabSz="2743063" rtl="0" eaLnBrk="1" latinLnBrk="0" hangingPunct="1">
              <a:spcBef>
                <a:spcPct val="20000"/>
              </a:spcBef>
              <a:buFontTx/>
              <a:buNone/>
              <a:defRPr sz="4500" kern="1200">
                <a:solidFill>
                  <a:schemeClr val="tx1"/>
                </a:solidFill>
                <a:latin typeface="+mn-lt"/>
                <a:ea typeface="+mn-ea"/>
                <a:cs typeface="+mn-cs"/>
              </a:defRPr>
            </a:lvl3pPr>
            <a:lvl4pPr marL="4800361" indent="-685766" algn="l" defTabSz="2743063" rtl="0" eaLnBrk="1" latinLnBrk="0" hangingPunct="1">
              <a:spcBef>
                <a:spcPct val="20000"/>
              </a:spcBef>
              <a:buFontTx/>
              <a:buNone/>
              <a:defRPr sz="4500" kern="1200">
                <a:solidFill>
                  <a:schemeClr val="tx1"/>
                </a:solidFill>
                <a:latin typeface="+mn-lt"/>
                <a:ea typeface="+mn-ea"/>
                <a:cs typeface="+mn-cs"/>
              </a:defRPr>
            </a:lvl4pPr>
            <a:lvl5pPr marL="6171891" indent="-685766" algn="l" defTabSz="2743063" rtl="0" eaLnBrk="1" latinLnBrk="0" hangingPunct="1">
              <a:spcBef>
                <a:spcPct val="20000"/>
              </a:spcBef>
              <a:buFontTx/>
              <a:buNone/>
              <a:defRPr sz="45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ctr" defTabSz="2138766" rtl="0" eaLnBrk="1" fontAlgn="auto" latinLnBrk="0" hangingPunct="1">
              <a:lnSpc>
                <a:spcPct val="100000"/>
              </a:lnSpc>
              <a:spcBef>
                <a:spcPct val="20000"/>
              </a:spcBef>
              <a:spcAft>
                <a:spcPts val="0"/>
              </a:spcAft>
              <a:buClrTx/>
              <a:buSzTx/>
              <a:buFontTx/>
              <a:buNone/>
              <a:tabLst/>
              <a:defRPr/>
            </a:pPr>
            <a:r>
              <a:rPr kumimoji="0" lang="en-US" sz="4210" b="1" i="0" u="none" strike="noStrike" kern="1200" cap="none" spc="0" normalizeH="0" baseline="0" noProof="0">
                <a:ln>
                  <a:noFill/>
                </a:ln>
                <a:solidFill>
                  <a:sysClr val="window" lastClr="FFFFFF"/>
                </a:solidFill>
                <a:effectLst/>
                <a:uLnTx/>
                <a:uFillTx/>
                <a:latin typeface="Century Gothic" panose="020B0502020202020204" pitchFamily="34" charset="0"/>
                <a:ea typeface="+mn-ea"/>
                <a:cs typeface="+mn-cs"/>
              </a:rPr>
              <a:t>Click here to add title</a:t>
            </a:r>
            <a:endParaRPr kumimoji="0" lang="en-US" sz="4210" b="1" i="0" u="none" strike="noStrike" kern="1200" cap="none" spc="0" normalizeH="0" baseline="0" noProof="0" dirty="0">
              <a:ln>
                <a:noFill/>
              </a:ln>
              <a:solidFill>
                <a:sysClr val="window" lastClr="FFFFFF"/>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628330585"/>
      </p:ext>
    </p:extLst>
  </p:cSld>
  <p:clrMapOvr>
    <a:masterClrMapping/>
  </p:clrMapOvr>
  <p:extLst>
    <p:ext uri="{DCECCB84-F9BA-43D5-87BE-67443E8EF086}">
      <p15:sldGuideLst xmlns:p15="http://schemas.microsoft.com/office/powerpoint/2012/main">
        <p15:guide id="1" orient="horz" pos="2404" userDrawn="1">
          <p15:clr>
            <a:srgbClr val="FBAE40"/>
          </p15:clr>
        </p15:guide>
        <p15:guide id="2" pos="140" userDrawn="1">
          <p15:clr>
            <a:srgbClr val="FBAE40"/>
          </p15:clr>
        </p15:guide>
        <p15:guide id="6" pos="13333" userDrawn="1">
          <p15:clr>
            <a:srgbClr val="FBAE40"/>
          </p15:clr>
        </p15:guide>
        <p15:guide id="13" orient="horz" pos="1835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48EB6F-BBB5-57EC-F651-041E1003E918}"/>
              </a:ext>
            </a:extLst>
          </p:cNvPr>
          <p:cNvSpPr/>
          <p:nvPr userDrawn="1"/>
        </p:nvSpPr>
        <p:spPr>
          <a:xfrm rot="10800000">
            <a:off x="-14727" y="29524338"/>
            <a:ext cx="21403116" cy="817020"/>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p>
        </p:txBody>
      </p:sp>
      <p:sp>
        <p:nvSpPr>
          <p:cNvPr id="10" name="Text Box 14"/>
          <p:cNvSpPr txBox="1">
            <a:spLocks noChangeArrowheads="1"/>
          </p:cNvSpPr>
          <p:nvPr/>
        </p:nvSpPr>
        <p:spPr bwMode="auto">
          <a:xfrm>
            <a:off x="763756" y="29790079"/>
            <a:ext cx="1225376" cy="166406"/>
          </a:xfrm>
          <a:prstGeom prst="rect">
            <a:avLst/>
          </a:prstGeom>
          <a:noFill/>
          <a:ln w="9525">
            <a:noFill/>
            <a:miter lim="800000"/>
            <a:headEnd/>
            <a:tailEnd/>
          </a:ln>
          <a:effectLst/>
        </p:spPr>
        <p:txBody>
          <a:bodyPr lIns="44473" tIns="22232" rIns="44473" bIns="22232">
            <a:spAutoFit/>
          </a:bodyPr>
          <a:lstStyle/>
          <a:p>
            <a:pPr eaLnBrk="0" hangingPunct="0">
              <a:lnSpc>
                <a:spcPct val="65000"/>
              </a:lnSpc>
              <a:spcBef>
                <a:spcPct val="50000"/>
              </a:spcBef>
              <a:defRPr/>
            </a:pPr>
            <a:r>
              <a:rPr lang="en-US" sz="244"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536" b="1" dirty="0">
                <a:solidFill>
                  <a:schemeClr val="bg1">
                    <a:lumMod val="75000"/>
                  </a:schemeClr>
                </a:solidFill>
                <a:latin typeface="Arial" charset="0"/>
              </a:rPr>
              <a:t>www.PosterPresentations.com</a:t>
            </a:r>
          </a:p>
        </p:txBody>
      </p:sp>
      <p:grpSp>
        <p:nvGrpSpPr>
          <p:cNvPr id="14" name="Group 13">
            <a:extLst>
              <a:ext uri="{FF2B5EF4-FFF2-40B4-BE49-F238E27FC236}">
                <a16:creationId xmlns:a16="http://schemas.microsoft.com/office/drawing/2014/main" id="{76403EFB-0AF2-EA89-5CFE-A07D5EDDB07A}"/>
              </a:ext>
            </a:extLst>
          </p:cNvPr>
          <p:cNvGrpSpPr/>
          <p:nvPr userDrawn="1"/>
        </p:nvGrpSpPr>
        <p:grpSpPr>
          <a:xfrm>
            <a:off x="0" y="12967"/>
            <a:ext cx="21388389" cy="3456068"/>
            <a:chOff x="0" y="15665"/>
            <a:chExt cx="27432001" cy="5463479"/>
          </a:xfrm>
        </p:grpSpPr>
        <p:sp>
          <p:nvSpPr>
            <p:cNvPr id="2" name="Rectangle 1">
              <a:extLst>
                <a:ext uri="{FF2B5EF4-FFF2-40B4-BE49-F238E27FC236}">
                  <a16:creationId xmlns:a16="http://schemas.microsoft.com/office/drawing/2014/main" id="{B95ADCDC-56BB-267A-F385-295ACAB6EA06}"/>
                </a:ext>
              </a:extLst>
            </p:cNvPr>
            <p:cNvSpPr/>
            <p:nvPr userDrawn="1"/>
          </p:nvSpPr>
          <p:spPr>
            <a:xfrm>
              <a:off x="0" y="15665"/>
              <a:ext cx="27432000" cy="5463479"/>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p>
          </p:txBody>
        </p:sp>
        <p:sp>
          <p:nvSpPr>
            <p:cNvPr id="6" name="Rectangle 5">
              <a:extLst>
                <a:ext uri="{FF2B5EF4-FFF2-40B4-BE49-F238E27FC236}">
                  <a16:creationId xmlns:a16="http://schemas.microsoft.com/office/drawing/2014/main" id="{EE7A87B8-B8C5-D3A0-72FE-28C783F3B7A8}"/>
                </a:ext>
              </a:extLst>
            </p:cNvPr>
            <p:cNvSpPr/>
            <p:nvPr userDrawn="1"/>
          </p:nvSpPr>
          <p:spPr>
            <a:xfrm>
              <a:off x="22451786" y="15665"/>
              <a:ext cx="4980214" cy="5463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gradFill>
              <a:gsLst>
                <a:gs pos="2000">
                  <a:srgbClr val="EB5D38"/>
                </a:gs>
                <a:gs pos="99000">
                  <a:srgbClr val="FC6433"/>
                </a:gs>
              </a:gsLst>
              <a:lin ang="2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ln>
                  <a:noFill/>
                </a:ln>
              </a:endParaRPr>
            </a:p>
          </p:txBody>
        </p:sp>
        <p:sp>
          <p:nvSpPr>
            <p:cNvPr id="8" name="Rectangle 5">
              <a:extLst>
                <a:ext uri="{FF2B5EF4-FFF2-40B4-BE49-F238E27FC236}">
                  <a16:creationId xmlns:a16="http://schemas.microsoft.com/office/drawing/2014/main" id="{F3F024EB-F7FE-309C-930F-42451D29C2E6}"/>
                </a:ext>
              </a:extLst>
            </p:cNvPr>
            <p:cNvSpPr/>
            <p:nvPr userDrawn="1"/>
          </p:nvSpPr>
          <p:spPr>
            <a:xfrm>
              <a:off x="25982840" y="1539665"/>
              <a:ext cx="1449161" cy="3939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EF31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ln>
                  <a:noFill/>
                </a:ln>
              </a:endParaRPr>
            </a:p>
          </p:txBody>
        </p:sp>
      </p:grpSp>
      <p:cxnSp>
        <p:nvCxnSpPr>
          <p:cNvPr id="7" name="Straight Connector 6">
            <a:extLst>
              <a:ext uri="{FF2B5EF4-FFF2-40B4-BE49-F238E27FC236}">
                <a16:creationId xmlns:a16="http://schemas.microsoft.com/office/drawing/2014/main" id="{D5547EFD-AF3C-5C77-4F75-BF235114F8F1}"/>
              </a:ext>
            </a:extLst>
          </p:cNvPr>
          <p:cNvCxnSpPr>
            <a:cxnSpLocks/>
          </p:cNvCxnSpPr>
          <p:nvPr userDrawn="1"/>
        </p:nvCxnSpPr>
        <p:spPr>
          <a:xfrm flipV="1">
            <a:off x="7201074" y="4005158"/>
            <a:ext cx="0" cy="24870290"/>
          </a:xfrm>
          <a:prstGeom prst="line">
            <a:avLst/>
          </a:prstGeom>
          <a:ln w="76200">
            <a:solidFill>
              <a:srgbClr val="F03987"/>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C6B0C-7925-8926-B0A8-B3C13B336B7B}"/>
              </a:ext>
            </a:extLst>
          </p:cNvPr>
          <p:cNvCxnSpPr>
            <a:cxnSpLocks/>
          </p:cNvCxnSpPr>
          <p:nvPr userDrawn="1"/>
        </p:nvCxnSpPr>
        <p:spPr>
          <a:xfrm flipV="1">
            <a:off x="14205880" y="4005158"/>
            <a:ext cx="0" cy="24870290"/>
          </a:xfrm>
          <a:prstGeom prst="line">
            <a:avLst/>
          </a:prstGeom>
          <a:ln w="76200">
            <a:solidFill>
              <a:srgbClr val="F03987"/>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4A5645BE-A2AE-66E0-AD72-9D98D956F31C}"/>
              </a:ext>
            </a:extLst>
          </p:cNvPr>
          <p:cNvGraphicFramePr>
            <a:graphicFrameLocks noGrp="1"/>
          </p:cNvGraphicFramePr>
          <p:nvPr userDrawn="1">
            <p:extLst>
              <p:ext uri="{D42A27DB-BD31-4B8C-83A1-F6EECF244321}">
                <p14:modId xmlns:p14="http://schemas.microsoft.com/office/powerpoint/2010/main" val="141048361"/>
              </p:ext>
            </p:extLst>
          </p:nvPr>
        </p:nvGraphicFramePr>
        <p:xfrm>
          <a:off x="-9030653" y="46804"/>
          <a:ext cx="8505449" cy="30241889"/>
        </p:xfrm>
        <a:graphic>
          <a:graphicData uri="http://schemas.openxmlformats.org/drawingml/2006/table">
            <a:tbl>
              <a:tblPr firstRow="1" bandRow="1">
                <a:tableStyleId>{5C22544A-7EE6-4342-B048-85BDC9FD1C3A}</a:tableStyleId>
              </a:tblPr>
              <a:tblGrid>
                <a:gridCol w="3647069">
                  <a:extLst>
                    <a:ext uri="{9D8B030D-6E8A-4147-A177-3AD203B41FA5}">
                      <a16:colId xmlns:a16="http://schemas.microsoft.com/office/drawing/2014/main" val="20000"/>
                    </a:ext>
                  </a:extLst>
                </a:gridCol>
                <a:gridCol w="4858380">
                  <a:extLst>
                    <a:ext uri="{9D8B030D-6E8A-4147-A177-3AD203B41FA5}">
                      <a16:colId xmlns:a16="http://schemas.microsoft.com/office/drawing/2014/main" val="20001"/>
                    </a:ext>
                  </a:extLst>
                </a:gridCol>
              </a:tblGrid>
              <a:tr h="119263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APPEAR ON THE POSTER)</a:t>
                      </a:r>
                      <a:endParaRPr lang="en-US" sz="3300" b="1" spc="600" dirty="0">
                        <a:solidFill>
                          <a:schemeClr val="bg1"/>
                        </a:solidFill>
                        <a:latin typeface="Trebuchet MS" pitchFamily="34" charset="0"/>
                      </a:endParaRPr>
                    </a:p>
                  </a:txBody>
                  <a:tcPr marL="89118" marR="44559"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774658">
                <a:tc gridSpan="2">
                  <a:txBody>
                    <a:bodyPr/>
                    <a:lstStyle/>
                    <a:p>
                      <a:pPr defTabSz="3765639"/>
                      <a:r>
                        <a:rPr lang="en-US" sz="1800" b="0" i="0" dirty="0">
                          <a:solidFill>
                            <a:srgbClr val="D9D9D9"/>
                          </a:solidFill>
                          <a:latin typeface="Arial"/>
                          <a:cs typeface="Arial"/>
                        </a:rPr>
                        <a:t>This PowerPoint template is designed to create a </a:t>
                      </a:r>
                      <a:r>
                        <a:rPr lang="en-US" sz="1800" b="1" i="0" dirty="0">
                          <a:solidFill>
                            <a:srgbClr val="FFC000"/>
                          </a:solidFill>
                          <a:latin typeface="Arial"/>
                          <a:cs typeface="Arial"/>
                        </a:rPr>
                        <a:t>36"x48" </a:t>
                      </a:r>
                      <a:r>
                        <a:rPr lang="en-US" sz="1800" b="0" i="0" dirty="0">
                          <a:solidFill>
                            <a:srgbClr val="D9D9D9"/>
                          </a:solidFill>
                          <a:latin typeface="Arial"/>
                          <a:cs typeface="Arial"/>
                        </a:rPr>
                        <a:t>research poster. Simply add your title, subtitle, text, tables, charts, and photos to customize your poster.</a:t>
                      </a:r>
                    </a:p>
                    <a:p>
                      <a:pPr defTabSz="3765639"/>
                      <a:endParaRPr lang="en-US" sz="1800" b="0" i="0" dirty="0">
                        <a:solidFill>
                          <a:srgbClr val="D9D9D9"/>
                        </a:solidFill>
                        <a:latin typeface="Arial"/>
                        <a:cs typeface="Arial"/>
                      </a:endParaRPr>
                    </a:p>
                    <a:p>
                      <a:pPr defTabSz="3765639"/>
                      <a:r>
                        <a:rPr lang="en-US" sz="1800" b="0" i="0" dirty="0">
                          <a:solidFill>
                            <a:srgbClr val="D9D9D9"/>
                          </a:solidFill>
                          <a:latin typeface="Arial"/>
                          <a:cs typeface="Arial"/>
                        </a:rPr>
                        <a:t>To assist you in the design process and address any poster-related questions, we offer a series of online tutorials. Visit </a:t>
                      </a:r>
                      <a:r>
                        <a:rPr lang="en-US" sz="1800" b="1" i="0" dirty="0" err="1">
                          <a:solidFill>
                            <a:srgbClr val="FFC000"/>
                          </a:solidFill>
                          <a:latin typeface="Arial"/>
                          <a:cs typeface="Arial"/>
                        </a:rPr>
                        <a:t>PosterPresentations.com</a:t>
                      </a:r>
                      <a:r>
                        <a:rPr lang="en-US" sz="1800" b="1" i="0" dirty="0">
                          <a:solidFill>
                            <a:srgbClr val="FFC000"/>
                          </a:solidFill>
                          <a:latin typeface="Arial"/>
                          <a:cs typeface="Arial"/>
                        </a:rPr>
                        <a:t> </a:t>
                      </a:r>
                      <a:r>
                        <a:rPr lang="en-US" sz="1800" b="0" i="0" dirty="0">
                          <a:solidFill>
                            <a:srgbClr val="D9D9D9"/>
                          </a:solidFill>
                          <a:latin typeface="Arial"/>
                          <a:cs typeface="Arial"/>
                        </a:rPr>
                        <a:t>and select the </a:t>
                      </a:r>
                      <a:r>
                        <a:rPr lang="en-US" sz="1800" b="1" i="0" dirty="0">
                          <a:solidFill>
                            <a:srgbClr val="FFC000"/>
                          </a:solidFill>
                          <a:latin typeface="Arial"/>
                          <a:cs typeface="Arial"/>
                        </a:rPr>
                        <a:t>Tutorials </a:t>
                      </a:r>
                      <a:r>
                        <a:rPr lang="en-US" sz="1800" b="0" i="0" dirty="0">
                          <a:solidFill>
                            <a:srgbClr val="D9D9D9"/>
                          </a:solidFill>
                          <a:latin typeface="Arial"/>
                          <a:cs typeface="Arial"/>
                        </a:rPr>
                        <a:t>tab for detailed guidance.</a:t>
                      </a:r>
                    </a:p>
                    <a:p>
                      <a:pPr defTabSz="3765639"/>
                      <a:endParaRPr lang="en-US" sz="1800" b="0" i="0" dirty="0">
                        <a:solidFill>
                          <a:srgbClr val="D9D9D9"/>
                        </a:solidFill>
                        <a:latin typeface="Arial"/>
                        <a:cs typeface="Arial"/>
                      </a:endParaRPr>
                    </a:p>
                    <a:p>
                      <a:pPr defTabSz="3765639"/>
                      <a:r>
                        <a:rPr lang="en-US" sz="1800" b="0" i="0" dirty="0">
                          <a:solidFill>
                            <a:srgbClr val="D9D9D9"/>
                          </a:solidFill>
                          <a:latin typeface="Arial"/>
                          <a:cs typeface="Arial"/>
                        </a:rPr>
                        <a:t>For same-day professional printing of your poster, go to </a:t>
                      </a:r>
                      <a:r>
                        <a:rPr lang="en-US" sz="1800" b="1" i="0" dirty="0" err="1">
                          <a:solidFill>
                            <a:srgbClr val="FFC000"/>
                          </a:solidFill>
                          <a:latin typeface="Arial"/>
                          <a:cs typeface="Arial"/>
                        </a:rPr>
                        <a:t>PosterPresentations.com</a:t>
                      </a:r>
                      <a:r>
                        <a:rPr lang="en-US" sz="1800" b="1" i="0" dirty="0">
                          <a:solidFill>
                            <a:srgbClr val="FFC000"/>
                          </a:solidFill>
                          <a:latin typeface="Arial"/>
                          <a:cs typeface="Arial"/>
                        </a:rPr>
                        <a:t> </a:t>
                      </a:r>
                      <a:r>
                        <a:rPr lang="en-US" sz="1800" b="0" i="0" dirty="0">
                          <a:solidFill>
                            <a:srgbClr val="D9D9D9"/>
                          </a:solidFill>
                          <a:latin typeface="Arial"/>
                          <a:cs typeface="Arial"/>
                        </a:rPr>
                        <a:t>and click on the ”</a:t>
                      </a:r>
                      <a:r>
                        <a:rPr lang="en-US" sz="1800" b="1" i="0" dirty="0">
                          <a:solidFill>
                            <a:srgbClr val="FFC000"/>
                          </a:solidFill>
                          <a:latin typeface="Arial"/>
                          <a:cs typeface="Arial"/>
                        </a:rPr>
                        <a:t>PRINT</a:t>
                      </a:r>
                      <a:r>
                        <a:rPr lang="en-US" sz="1800" b="0" i="0" dirty="0">
                          <a:solidFill>
                            <a:srgbClr val="D9D9D9"/>
                          </a:solidFill>
                          <a:latin typeface="Arial"/>
                          <a:cs typeface="Arial"/>
                        </a:rPr>
                        <a:t>” button or click on any of our poster options.</a:t>
                      </a:r>
                      <a:endParaRPr lang="en-US" sz="1800" b="0" dirty="0">
                        <a:solidFill>
                          <a:srgbClr val="D9D9D9"/>
                        </a:solidFill>
                        <a:latin typeface="Arial"/>
                        <a:cs typeface="Arial"/>
                      </a:endParaRPr>
                    </a:p>
                  </a:txBody>
                  <a:tcPr marL="89118" marR="44559"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102889">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A1</a:t>
                      </a:r>
                    </a:p>
                    <a:p>
                      <a:pPr marL="0" marR="0" indent="0" algn="ctr" defTabSz="5381713" rtl="0" eaLnBrk="1" fontAlgn="auto" latinLnBrk="0" hangingPunct="1">
                        <a:lnSpc>
                          <a:spcPct val="100000"/>
                        </a:lnSpc>
                        <a:spcBef>
                          <a:spcPts val="0"/>
                        </a:spcBef>
                        <a:spcAft>
                          <a:spcPts val="0"/>
                        </a:spcAft>
                        <a:buClrTx/>
                        <a:buSzTx/>
                        <a:buFontTx/>
                        <a:buNone/>
                        <a:tabLst/>
                        <a:defRPr/>
                      </a:pP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44559" marR="44559"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1800" b="0" baseline="0" dirty="0">
                        <a:solidFill>
                          <a:srgbClr val="D9D9D9"/>
                        </a:solidFill>
                        <a:latin typeface="Arial" panose="020B0604020202020204" pitchFamily="34" charset="0"/>
                        <a:cs typeface="Arial" panose="020B0604020202020204" pitchFamily="34" charset="0"/>
                      </a:endParaRPr>
                    </a:p>
                    <a:p>
                      <a:pPr marL="0" marR="0" indent="0" algn="l" defTabSz="3802180" rtl="0" eaLnBrk="1" fontAlgn="auto" latinLnBrk="0" hangingPunct="1">
                        <a:lnSpc>
                          <a:spcPct val="100000"/>
                        </a:lnSpc>
                        <a:spcBef>
                          <a:spcPts val="0"/>
                        </a:spcBef>
                        <a:spcAft>
                          <a:spcPts val="0"/>
                        </a:spcAft>
                        <a:buClrTx/>
                        <a:buSzTx/>
                        <a:buFontTx/>
                        <a:buNone/>
                        <a:tabLst/>
                        <a:defRPr/>
                      </a:pPr>
                      <a:r>
                        <a:rPr lang="en-US" sz="18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2000" dirty="0">
                          <a:solidFill>
                            <a:srgbClr val="FFC000"/>
                          </a:solidFill>
                          <a:latin typeface="Arial" panose="020B0604020202020204" pitchFamily="34" charset="0"/>
                          <a:cs typeface="Arial" panose="020B0604020202020204" pitchFamily="34" charset="0"/>
                        </a:rPr>
                        <a:t>594mm x 841mm</a:t>
                      </a:r>
                    </a:p>
                    <a:p>
                      <a:pPr marL="0" marR="0" indent="0" algn="l" defTabSz="3802180"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23.39 inches x 33.11 inches</a:t>
                      </a:r>
                      <a:endParaRPr lang="en-US" sz="1800" b="0" baseline="0" dirty="0">
                        <a:solidFill>
                          <a:srgbClr val="FFC000"/>
                        </a:solidFill>
                        <a:latin typeface="Arial" panose="020B0604020202020204" pitchFamily="34" charset="0"/>
                        <a:cs typeface="Arial" panose="020B0604020202020204" pitchFamily="34" charset="0"/>
                      </a:endParaRPr>
                    </a:p>
                  </a:txBody>
                  <a:tcPr marL="89118" marR="44559" marT="126147" marB="42049">
                    <a:solidFill>
                      <a:srgbClr val="010101"/>
                    </a:solidFill>
                  </a:tcPr>
                </a:tc>
                <a:extLst>
                  <a:ext uri="{0D108BD9-81ED-4DB2-BD59-A6C34878D82A}">
                    <a16:rowId xmlns:a16="http://schemas.microsoft.com/office/drawing/2014/main" val="10008"/>
                  </a:ext>
                </a:extLst>
              </a:tr>
              <a:tr h="3848298">
                <a:tc>
                  <a:txBody>
                    <a:bodyPr/>
                    <a:lstStyle/>
                    <a:p>
                      <a:endParaRPr lang="en-US" sz="1800" dirty="0">
                        <a:solidFill>
                          <a:srgbClr val="1F3A4E"/>
                        </a:solidFill>
                      </a:endParaRPr>
                    </a:p>
                  </a:txBody>
                  <a:tcPr marL="44559" marR="44559" marT="42049" marB="42049">
                    <a:blipFill rotWithShape="1">
                      <a:blip r:embed="rId3"/>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1800" b="0" baseline="0" dirty="0">
                        <a:solidFill>
                          <a:srgbClr val="D9D9D9"/>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18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89118" marR="44559" marT="126147" marB="42049">
                    <a:solidFill>
                      <a:srgbClr val="010101"/>
                    </a:solidFill>
                  </a:tcPr>
                </a:tc>
                <a:extLst>
                  <a:ext uri="{0D108BD9-81ED-4DB2-BD59-A6C34878D82A}">
                    <a16:rowId xmlns:a16="http://schemas.microsoft.com/office/drawing/2014/main" val="10001"/>
                  </a:ext>
                </a:extLst>
              </a:tr>
              <a:tr h="177749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marL="44559" marR="44559"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431629">
                <a:tc>
                  <a:txBody>
                    <a:bodyPr/>
                    <a:lstStyle/>
                    <a:p>
                      <a:endParaRPr lang="en-US" sz="1800" dirty="0">
                        <a:solidFill>
                          <a:srgbClr val="1F3A4E"/>
                        </a:solidFill>
                      </a:endParaRPr>
                    </a:p>
                  </a:txBody>
                  <a:tcPr marL="44559" marR="44559" marT="42049" marB="42049">
                    <a:blipFill rotWithShape="1">
                      <a:blip r:embed="rId4"/>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18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1800" b="0" baseline="0" dirty="0">
                        <a:solidFill>
                          <a:srgbClr val="D9D9D9"/>
                        </a:solidFill>
                        <a:latin typeface="Arial" panose="020B0604020202020204" pitchFamily="34" charset="0"/>
                        <a:cs typeface="Arial" panose="020B0604020202020204" pitchFamily="34" charset="0"/>
                      </a:endParaRPr>
                    </a:p>
                  </a:txBody>
                  <a:tcPr marL="89118" marR="44559" marT="126147" marB="42049">
                    <a:solidFill>
                      <a:srgbClr val="010101"/>
                    </a:solidFill>
                  </a:tcPr>
                </a:tc>
                <a:extLst>
                  <a:ext uri="{0D108BD9-81ED-4DB2-BD59-A6C34878D82A}">
                    <a16:rowId xmlns:a16="http://schemas.microsoft.com/office/drawing/2014/main" val="10003"/>
                  </a:ext>
                </a:extLst>
              </a:tr>
              <a:tr h="3157765">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1800" baseline="0" dirty="0">
                        <a:solidFill>
                          <a:srgbClr val="D9D9D9"/>
                        </a:solidFill>
                        <a:latin typeface="Arial" panose="020B0604020202020204" pitchFamily="34" charset="0"/>
                        <a:cs typeface="Arial" panose="020B0604020202020204" pitchFamily="34" charset="0"/>
                      </a:endParaRPr>
                    </a:p>
                    <a:p>
                      <a:r>
                        <a:rPr lang="en-US" sz="18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1800" baseline="0" dirty="0">
                        <a:solidFill>
                          <a:srgbClr val="D9D9D9"/>
                        </a:solidFill>
                        <a:latin typeface="Arial" panose="020B0604020202020204" pitchFamily="34" charset="0"/>
                        <a:cs typeface="Arial" panose="020B0604020202020204" pitchFamily="34" charset="0"/>
                      </a:endParaRPr>
                    </a:p>
                    <a:p>
                      <a:r>
                        <a:rPr lang="en-US" sz="18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marL="44559" marR="44559"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3350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89118" marR="44559"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057691">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89118" marR="44559" marT="126147" marB="4204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8918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89118" marR="44559"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85997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89118" marR="44559" marT="126147" marB="4204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AE23D71E-21B1-5EEA-EF19-8880F7962245}"/>
              </a:ext>
            </a:extLst>
          </p:cNvPr>
          <p:cNvGraphicFramePr>
            <a:graphicFrameLocks noGrp="1"/>
          </p:cNvGraphicFramePr>
          <p:nvPr userDrawn="1">
            <p:extLst>
              <p:ext uri="{D42A27DB-BD31-4B8C-83A1-F6EECF244321}">
                <p14:modId xmlns:p14="http://schemas.microsoft.com/office/powerpoint/2010/main" val="1252076107"/>
              </p:ext>
            </p:extLst>
          </p:nvPr>
        </p:nvGraphicFramePr>
        <p:xfrm>
          <a:off x="21902056" y="2"/>
          <a:ext cx="8505448" cy="30381818"/>
        </p:xfrm>
        <a:graphic>
          <a:graphicData uri="http://schemas.openxmlformats.org/drawingml/2006/table">
            <a:tbl>
              <a:tblPr firstRow="1" bandRow="1">
                <a:tableStyleId>{5C22544A-7EE6-4342-B048-85BDC9FD1C3A}</a:tableStyleId>
              </a:tblPr>
              <a:tblGrid>
                <a:gridCol w="3803978">
                  <a:extLst>
                    <a:ext uri="{9D8B030D-6E8A-4147-A177-3AD203B41FA5}">
                      <a16:colId xmlns:a16="http://schemas.microsoft.com/office/drawing/2014/main" val="20000"/>
                    </a:ext>
                  </a:extLst>
                </a:gridCol>
                <a:gridCol w="580981">
                  <a:extLst>
                    <a:ext uri="{9D8B030D-6E8A-4147-A177-3AD203B41FA5}">
                      <a16:colId xmlns:a16="http://schemas.microsoft.com/office/drawing/2014/main" val="3519466302"/>
                    </a:ext>
                  </a:extLst>
                </a:gridCol>
                <a:gridCol w="4120489">
                  <a:extLst>
                    <a:ext uri="{9D8B030D-6E8A-4147-A177-3AD203B41FA5}">
                      <a16:colId xmlns:a16="http://schemas.microsoft.com/office/drawing/2014/main" val="4164475170"/>
                    </a:ext>
                  </a:extLst>
                </a:gridCol>
              </a:tblGrid>
              <a:tr h="126194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APPEAR ON THE POSTER)</a:t>
                      </a:r>
                      <a:endParaRPr lang="en-US" sz="3600" b="1" spc="600" dirty="0">
                        <a:solidFill>
                          <a:schemeClr val="bg1"/>
                        </a:solidFill>
                        <a:latin typeface="Trebuchet MS" pitchFamily="34" charset="0"/>
                      </a:endParaRPr>
                    </a:p>
                  </a:txBody>
                  <a:tcPr marL="89118" marR="44559"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75483">
                <a:tc>
                  <a:txBody>
                    <a:bodyPr/>
                    <a:lstStyle/>
                    <a:p>
                      <a:endParaRPr lang="en-US" sz="1800" u="none" dirty="0">
                        <a:solidFill>
                          <a:srgbClr val="FFC000"/>
                        </a:solidFill>
                      </a:endParaRPr>
                    </a:p>
                  </a:txBody>
                  <a:tcPr marL="89118" marR="44559" marT="126147" marB="42049">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1800" u="none" dirty="0">
                        <a:solidFill>
                          <a:srgbClr val="FFC000"/>
                        </a:solidFill>
                      </a:endParaRPr>
                    </a:p>
                  </a:txBody>
                  <a:tcPr marL="89118" marR="44559" marT="126147" marB="42049">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223003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89118" marR="44559" marT="126147" marB="42049">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89118" marR="44559" marT="126147" marB="42049">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8729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89118" marR="44559" marT="126147" marB="42049">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252808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2200" noProof="0" dirty="0">
                          <a:solidFill>
                            <a:srgbClr val="D9D9D9"/>
                          </a:solidFill>
                          <a:latin typeface="Arial" panose="020B0604020202020204" pitchFamily="34" charset="0"/>
                          <a:cs typeface="Arial" panose="020B0604020202020204" pitchFamily="34" charset="0"/>
                        </a:rPr>
                      </a:br>
                      <a:r>
                        <a:rPr lang="en-US" sz="22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89118" marR="44559" marT="126147" marB="42049">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4314821">
                <a:tc>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b="1" dirty="0">
                          <a:solidFill>
                            <a:srgbClr val="FFC000"/>
                          </a:solidFill>
                          <a:latin typeface="Arial" panose="020B0604020202020204" pitchFamily="34" charset="0"/>
                          <a:cs typeface="Arial" panose="020B0604020202020204" pitchFamily="34" charset="0"/>
                        </a:rPr>
                        <a:t>F5 key </a:t>
                      </a:r>
                      <a:r>
                        <a:rPr lang="en-US" sz="22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2200" b="1" dirty="0">
                          <a:solidFill>
                            <a:srgbClr val="FFC000"/>
                          </a:solidFill>
                          <a:latin typeface="Arial" panose="020B0604020202020204" pitchFamily="34" charset="0"/>
                          <a:cs typeface="Arial" panose="020B0604020202020204" pitchFamily="34" charset="0"/>
                        </a:rPr>
                        <a:t>ESC</a:t>
                      </a:r>
                      <a:r>
                        <a:rPr lang="en-US" sz="2200" dirty="0">
                          <a:solidFill>
                            <a:srgbClr val="D9D9D9"/>
                          </a:solidFill>
                          <a:latin typeface="Arial" panose="020B0604020202020204" pitchFamily="34" charset="0"/>
                          <a:cs typeface="Arial" panose="020B0604020202020204" pitchFamily="34" charset="0"/>
                        </a:rPr>
                        <a:t> key.</a:t>
                      </a:r>
                    </a:p>
                  </a:txBody>
                  <a:tcPr marL="89118" marR="44559" marT="126147" marB="42049">
                    <a:solidFill>
                      <a:srgbClr val="010101"/>
                    </a:solidFill>
                  </a:tcPr>
                </a:tc>
                <a:tc gridSpan="2">
                  <a:txBody>
                    <a:bodyPr/>
                    <a:lstStyle/>
                    <a:p>
                      <a:pPr algn="ctr"/>
                      <a:r>
                        <a:rPr lang="en-US" sz="10600" b="1" dirty="0">
                          <a:solidFill>
                            <a:srgbClr val="D9D9D9"/>
                          </a:solidFill>
                          <a:latin typeface="Arial" panose="020B0604020202020204" pitchFamily="34" charset="0"/>
                          <a:cs typeface="Arial" panose="020B0604020202020204" pitchFamily="34" charset="0"/>
                        </a:rPr>
                        <a:t>F5</a:t>
                      </a:r>
                      <a:br>
                        <a:rPr lang="en-US" sz="10600" b="1" dirty="0">
                          <a:solidFill>
                            <a:srgbClr val="D9D9D9"/>
                          </a:solidFill>
                          <a:latin typeface="Arial" panose="020B0604020202020204" pitchFamily="34" charset="0"/>
                          <a:cs typeface="Arial" panose="020B0604020202020204" pitchFamily="34" charset="0"/>
                        </a:rPr>
                      </a:br>
                      <a:r>
                        <a:rPr lang="en-US" sz="2600" b="1" dirty="0">
                          <a:solidFill>
                            <a:srgbClr val="D9D9D9"/>
                          </a:solidFill>
                          <a:latin typeface="Arial" panose="020B0604020202020204" pitchFamily="34" charset="0"/>
                          <a:cs typeface="Arial" panose="020B0604020202020204" pitchFamily="34" charset="0"/>
                        </a:rPr>
                        <a:t>(Windows)</a:t>
                      </a:r>
                      <a:br>
                        <a:rPr lang="en-US" sz="2600" b="1" dirty="0">
                          <a:solidFill>
                            <a:srgbClr val="D9D9D9"/>
                          </a:solidFill>
                          <a:latin typeface="Arial" panose="020B0604020202020204" pitchFamily="34" charset="0"/>
                          <a:cs typeface="Arial" panose="020B0604020202020204" pitchFamily="34" charset="0"/>
                        </a:rPr>
                      </a:br>
                      <a:r>
                        <a:rPr lang="en-US" sz="2600" b="1" dirty="0">
                          <a:solidFill>
                            <a:srgbClr val="D9D9D9"/>
                          </a:solidFill>
                          <a:latin typeface="Arial" panose="020B0604020202020204" pitchFamily="34" charset="0"/>
                          <a:cs typeface="Arial" panose="020B0604020202020204" pitchFamily="34" charset="0"/>
                        </a:rPr>
                        <a:t>Or click on the SLIDESHOW tab (Mac and Windows)</a:t>
                      </a:r>
                      <a:endParaRPr lang="en-US" sz="2200" dirty="0">
                        <a:solidFill>
                          <a:srgbClr val="D9D9D9"/>
                        </a:solidFill>
                        <a:latin typeface="Arial" panose="020B0604020202020204" pitchFamily="34" charset="0"/>
                        <a:cs typeface="Arial" panose="020B0604020202020204" pitchFamily="34" charset="0"/>
                      </a:endParaRPr>
                    </a:p>
                  </a:txBody>
                  <a:tcPr marL="89118" marR="44559" marT="126147" marB="42049"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34571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To print your poster, visit </a:t>
                      </a:r>
                      <a:r>
                        <a:rPr lang="en-US" sz="2200" noProof="0" dirty="0" err="1">
                          <a:solidFill>
                            <a:srgbClr val="FFC000"/>
                          </a:solidFill>
                          <a:latin typeface="Arial"/>
                          <a:cs typeface="Arial"/>
                        </a:rPr>
                        <a:t>PosterPresentations.com</a:t>
                      </a:r>
                      <a:r>
                        <a:rPr lang="en-US" sz="2200" noProof="0" dirty="0">
                          <a:solidFill>
                            <a:srgbClr val="FFC000"/>
                          </a:solidFill>
                          <a:latin typeface="Arial"/>
                          <a:cs typeface="Arial"/>
                        </a:rPr>
                        <a:t> </a:t>
                      </a:r>
                      <a:r>
                        <a:rPr lang="en-US" sz="2200" noProof="0" dirty="0">
                          <a:solidFill>
                            <a:srgbClr val="D9D9D9"/>
                          </a:solidFill>
                          <a:latin typeface="Arial"/>
                          <a:cs typeface="Arial"/>
                        </a:rPr>
                        <a:t>and click the "</a:t>
                      </a:r>
                      <a:r>
                        <a:rPr lang="en-US" sz="2200" noProof="0" dirty="0">
                          <a:solidFill>
                            <a:srgbClr val="FFC000"/>
                          </a:solidFill>
                          <a:latin typeface="Arial"/>
                          <a:cs typeface="Arial"/>
                        </a:rPr>
                        <a:t>PRINT</a:t>
                      </a:r>
                      <a:r>
                        <a:rPr lang="en-US" sz="22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2200" noProof="0" dirty="0">
                          <a:solidFill>
                            <a:srgbClr val="D9D9D9"/>
                          </a:solidFill>
                          <a:latin typeface="Arial"/>
                          <a:cs typeface="Arial"/>
                        </a:rPr>
                      </a:b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89118" marR="44559"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21205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FFC000"/>
                          </a:solidFill>
                          <a:latin typeface="Arial"/>
                          <a:cs typeface="Arial"/>
                        </a:rPr>
                        <a:t>https://</a:t>
                      </a:r>
                      <a:r>
                        <a:rPr lang="en-US" sz="2200" noProof="0" dirty="0" err="1">
                          <a:solidFill>
                            <a:srgbClr val="FFC000"/>
                          </a:solidFill>
                          <a:latin typeface="Arial"/>
                          <a:cs typeface="Arial"/>
                        </a:rPr>
                        <a:t>www.posterpresentations.com</a:t>
                      </a:r>
                      <a:r>
                        <a:rPr lang="en-US" sz="2200" noProof="0" dirty="0">
                          <a:solidFill>
                            <a:srgbClr val="FFC000"/>
                          </a:solidFill>
                          <a:latin typeface="Arial"/>
                          <a:cs typeface="Arial"/>
                        </a:rPr>
                        <a:t>/poster-presentation-services-for-conferences-and-</a:t>
                      </a:r>
                      <a:r>
                        <a:rPr lang="en-US" sz="2200" noProof="0" dirty="0" err="1">
                          <a:solidFill>
                            <a:srgbClr val="FFC000"/>
                          </a:solidFill>
                          <a:latin typeface="Arial"/>
                          <a:cs typeface="Arial"/>
                        </a:rPr>
                        <a:t>events.html</a:t>
                      </a:r>
                      <a:endParaRPr lang="en-US" sz="2200"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FFC000"/>
                        </a:solidFill>
                        <a:latin typeface="Arial"/>
                        <a:cs typeface="Arial"/>
                      </a:endParaRPr>
                    </a:p>
                  </a:txBody>
                  <a:tcPr marL="89118" marR="44559"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1478062">
                <a:tc gridSpan="3">
                  <a:txBody>
                    <a:bodyPr/>
                    <a:lstStyle/>
                    <a:p>
                      <a:endParaRPr lang="en-US" sz="2200" dirty="0">
                        <a:solidFill>
                          <a:srgbClr val="1F3A4E"/>
                        </a:solidFill>
                      </a:endParaRPr>
                    </a:p>
                  </a:txBody>
                  <a:tcPr marL="89118" marR="44559" marT="126147" marB="4204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307872">
                <a:tc gridSpan="2">
                  <a:txBody>
                    <a:bodyPr/>
                    <a:lstStyle/>
                    <a:p>
                      <a:pPr>
                        <a:lnSpc>
                          <a:spcPts val="2600"/>
                        </a:lnSpc>
                      </a:pPr>
                      <a:r>
                        <a:rPr lang="en-US" sz="1800" dirty="0">
                          <a:solidFill>
                            <a:schemeClr val="bg1">
                              <a:lumMod val="85000"/>
                            </a:schemeClr>
                          </a:solidFill>
                          <a:latin typeface="Arial"/>
                          <a:cs typeface="Arial"/>
                        </a:rPr>
                        <a:t>© 2025</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89118" marR="44559" marT="126147" marB="42049">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1700" dirty="0">
                          <a:solidFill>
                            <a:schemeClr val="bg1"/>
                          </a:solidFill>
                          <a:latin typeface="Arial"/>
                          <a:cs typeface="Arial"/>
                        </a:rPr>
                        <a:t>For additional help, visit our online tutorials at </a:t>
                      </a:r>
                      <a:r>
                        <a:rPr lang="en-US" sz="1300" dirty="0">
                          <a:solidFill>
                            <a:schemeClr val="bg1"/>
                          </a:solidFill>
                          <a:latin typeface="Arial"/>
                          <a:cs typeface="Arial"/>
                        </a:rPr>
                        <a:t>https://</a:t>
                      </a:r>
                      <a:r>
                        <a:rPr lang="en-US" sz="1300" dirty="0" err="1">
                          <a:solidFill>
                            <a:schemeClr val="bg1"/>
                          </a:solidFill>
                          <a:latin typeface="Arial"/>
                          <a:cs typeface="Arial"/>
                        </a:rPr>
                        <a:t>www.posterpresentations.com</a:t>
                      </a:r>
                      <a:r>
                        <a:rPr lang="en-US" sz="1300" dirty="0">
                          <a:solidFill>
                            <a:schemeClr val="bg1"/>
                          </a:solidFill>
                          <a:latin typeface="Arial"/>
                          <a:cs typeface="Arial"/>
                        </a:rPr>
                        <a:t>/</a:t>
                      </a:r>
                      <a:r>
                        <a:rPr lang="en-US" sz="1300" dirty="0" err="1">
                          <a:solidFill>
                            <a:schemeClr val="bg1"/>
                          </a:solidFill>
                          <a:latin typeface="Arial"/>
                          <a:cs typeface="Arial"/>
                        </a:rPr>
                        <a:t>helpdesk.html</a:t>
                      </a:r>
                      <a:endParaRPr lang="en-US" sz="5000" dirty="0"/>
                    </a:p>
                  </a:txBody>
                  <a:tcPr marL="89118" marR="44559" marT="126147" marB="42049">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2762203"/>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2138766" rtl="0" eaLnBrk="1" latinLnBrk="0" hangingPunct="1">
        <a:spcBef>
          <a:spcPct val="0"/>
        </a:spcBef>
        <a:buNone/>
        <a:defRPr sz="4288" kern="1200">
          <a:solidFill>
            <a:schemeClr val="bg1"/>
          </a:solidFill>
          <a:latin typeface="Trebuchet MS" pitchFamily="34" charset="0"/>
          <a:ea typeface="+mj-ea"/>
          <a:cs typeface="+mj-cs"/>
        </a:defRPr>
      </a:lvl1pPr>
    </p:titleStyle>
    <p:bodyStyle>
      <a:lvl1pPr marL="802038" indent="-802038" algn="l" defTabSz="2138766" rtl="0" eaLnBrk="1" latinLnBrk="0" hangingPunct="1">
        <a:spcBef>
          <a:spcPct val="20000"/>
        </a:spcBef>
        <a:buFont typeface="Arial" pitchFamily="34" charset="0"/>
        <a:buChar char="•"/>
        <a:defRPr sz="7505" kern="1200">
          <a:solidFill>
            <a:schemeClr val="tx1"/>
          </a:solidFill>
          <a:latin typeface="+mn-lt"/>
          <a:ea typeface="+mn-ea"/>
          <a:cs typeface="+mn-cs"/>
        </a:defRPr>
      </a:lvl1pPr>
      <a:lvl2pPr marL="1737748" indent="-668364" algn="l" defTabSz="2138766" rtl="0" eaLnBrk="1" latinLnBrk="0" hangingPunct="1">
        <a:spcBef>
          <a:spcPct val="20000"/>
        </a:spcBef>
        <a:buFont typeface="Arial" pitchFamily="34" charset="0"/>
        <a:buChar char="–"/>
        <a:defRPr sz="6579" kern="1200">
          <a:solidFill>
            <a:schemeClr val="tx1"/>
          </a:solidFill>
          <a:latin typeface="+mn-lt"/>
          <a:ea typeface="+mn-ea"/>
          <a:cs typeface="+mn-cs"/>
        </a:defRPr>
      </a:lvl2pPr>
      <a:lvl3pPr marL="2673458" indent="-534692" algn="l" defTabSz="2138766" rtl="0" eaLnBrk="1" latinLnBrk="0" hangingPunct="1">
        <a:spcBef>
          <a:spcPct val="20000"/>
        </a:spcBef>
        <a:buFont typeface="Arial" pitchFamily="34" charset="0"/>
        <a:buChar char="•"/>
        <a:defRPr sz="5653" kern="1200">
          <a:solidFill>
            <a:schemeClr val="tx1"/>
          </a:solidFill>
          <a:latin typeface="+mn-lt"/>
          <a:ea typeface="+mn-ea"/>
          <a:cs typeface="+mn-cs"/>
        </a:defRPr>
      </a:lvl3pPr>
      <a:lvl4pPr marL="3742841"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4pPr>
      <a:lvl5pPr marL="481222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5pPr>
      <a:lvl6pPr marL="5881607"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6pPr>
      <a:lvl7pPr marL="6950990"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7pPr>
      <a:lvl8pPr marL="802037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8pPr>
      <a:lvl9pPr marL="9089756"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9pPr>
    </p:bodyStyle>
    <p:otherStyle>
      <a:defPPr>
        <a:defRPr lang="en-US"/>
      </a:defPPr>
      <a:lvl1pPr marL="0" algn="l" defTabSz="2138766" rtl="0" eaLnBrk="1" latinLnBrk="0" hangingPunct="1">
        <a:defRPr sz="4191" kern="1200">
          <a:solidFill>
            <a:schemeClr val="tx1"/>
          </a:solidFill>
          <a:latin typeface="+mn-lt"/>
          <a:ea typeface="+mn-ea"/>
          <a:cs typeface="+mn-cs"/>
        </a:defRPr>
      </a:lvl1pPr>
      <a:lvl2pPr marL="1069384" algn="l" defTabSz="2138766" rtl="0" eaLnBrk="1" latinLnBrk="0" hangingPunct="1">
        <a:defRPr sz="4191" kern="1200">
          <a:solidFill>
            <a:schemeClr val="tx1"/>
          </a:solidFill>
          <a:latin typeface="+mn-lt"/>
          <a:ea typeface="+mn-ea"/>
          <a:cs typeface="+mn-cs"/>
        </a:defRPr>
      </a:lvl2pPr>
      <a:lvl3pPr marL="2138766" algn="l" defTabSz="2138766" rtl="0" eaLnBrk="1" latinLnBrk="0" hangingPunct="1">
        <a:defRPr sz="4191" kern="1200">
          <a:solidFill>
            <a:schemeClr val="tx1"/>
          </a:solidFill>
          <a:latin typeface="+mn-lt"/>
          <a:ea typeface="+mn-ea"/>
          <a:cs typeface="+mn-cs"/>
        </a:defRPr>
      </a:lvl3pPr>
      <a:lvl4pPr marL="3208149" algn="l" defTabSz="2138766" rtl="0" eaLnBrk="1" latinLnBrk="0" hangingPunct="1">
        <a:defRPr sz="4191" kern="1200">
          <a:solidFill>
            <a:schemeClr val="tx1"/>
          </a:solidFill>
          <a:latin typeface="+mn-lt"/>
          <a:ea typeface="+mn-ea"/>
          <a:cs typeface="+mn-cs"/>
        </a:defRPr>
      </a:lvl4pPr>
      <a:lvl5pPr marL="4277532" algn="l" defTabSz="2138766" rtl="0" eaLnBrk="1" latinLnBrk="0" hangingPunct="1">
        <a:defRPr sz="4191" kern="1200">
          <a:solidFill>
            <a:schemeClr val="tx1"/>
          </a:solidFill>
          <a:latin typeface="+mn-lt"/>
          <a:ea typeface="+mn-ea"/>
          <a:cs typeface="+mn-cs"/>
        </a:defRPr>
      </a:lvl5pPr>
      <a:lvl6pPr marL="5346916" algn="l" defTabSz="2138766" rtl="0" eaLnBrk="1" latinLnBrk="0" hangingPunct="1">
        <a:defRPr sz="4191" kern="1200">
          <a:solidFill>
            <a:schemeClr val="tx1"/>
          </a:solidFill>
          <a:latin typeface="+mn-lt"/>
          <a:ea typeface="+mn-ea"/>
          <a:cs typeface="+mn-cs"/>
        </a:defRPr>
      </a:lvl6pPr>
      <a:lvl7pPr marL="6416299" algn="l" defTabSz="2138766" rtl="0" eaLnBrk="1" latinLnBrk="0" hangingPunct="1">
        <a:defRPr sz="4191" kern="1200">
          <a:solidFill>
            <a:schemeClr val="tx1"/>
          </a:solidFill>
          <a:latin typeface="+mn-lt"/>
          <a:ea typeface="+mn-ea"/>
          <a:cs typeface="+mn-cs"/>
        </a:defRPr>
      </a:lvl7pPr>
      <a:lvl8pPr marL="7485681" algn="l" defTabSz="2138766" rtl="0" eaLnBrk="1" latinLnBrk="0" hangingPunct="1">
        <a:defRPr sz="4191" kern="1200">
          <a:solidFill>
            <a:schemeClr val="tx1"/>
          </a:solidFill>
          <a:latin typeface="+mn-lt"/>
          <a:ea typeface="+mn-ea"/>
          <a:cs typeface="+mn-cs"/>
        </a:defRPr>
      </a:lvl8pPr>
      <a:lvl9pPr marL="8555065" algn="l" defTabSz="2138766" rtl="0" eaLnBrk="1" latinLnBrk="0" hangingPunct="1">
        <a:defRPr sz="419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23" userDrawn="1">
          <p15:clr>
            <a:srgbClr val="F26B43"/>
          </p15:clr>
        </p15:guide>
        <p15:guide id="2" userDrawn="1">
          <p15:clr>
            <a:srgbClr val="F26B43"/>
          </p15:clr>
        </p15:guide>
        <p15:guide id="3" pos="13473" userDrawn="1">
          <p15:clr>
            <a:srgbClr val="F26B43"/>
          </p15:clr>
        </p15:guide>
        <p15:guide id="4" orient="horz" pos="1858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48EB6F-BBB5-57EC-F651-041E1003E918}"/>
              </a:ext>
            </a:extLst>
          </p:cNvPr>
          <p:cNvSpPr/>
          <p:nvPr userDrawn="1"/>
        </p:nvSpPr>
        <p:spPr>
          <a:xfrm rot="10800000">
            <a:off x="-14727" y="29524338"/>
            <a:ext cx="21403116" cy="817020"/>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p>
        </p:txBody>
      </p:sp>
      <p:sp>
        <p:nvSpPr>
          <p:cNvPr id="10" name="Text Box 14"/>
          <p:cNvSpPr txBox="1">
            <a:spLocks noChangeArrowheads="1"/>
          </p:cNvSpPr>
          <p:nvPr/>
        </p:nvSpPr>
        <p:spPr bwMode="auto">
          <a:xfrm>
            <a:off x="763756" y="29790079"/>
            <a:ext cx="1225376" cy="166406"/>
          </a:xfrm>
          <a:prstGeom prst="rect">
            <a:avLst/>
          </a:prstGeom>
          <a:noFill/>
          <a:ln w="9525">
            <a:noFill/>
            <a:miter lim="800000"/>
            <a:headEnd/>
            <a:tailEnd/>
          </a:ln>
          <a:effectLst/>
        </p:spPr>
        <p:txBody>
          <a:bodyPr lIns="44473" tIns="22232" rIns="44473" bIns="22232">
            <a:spAutoFit/>
          </a:bodyPr>
          <a:lstStyle/>
          <a:p>
            <a:pPr eaLnBrk="0" hangingPunct="0">
              <a:lnSpc>
                <a:spcPct val="65000"/>
              </a:lnSpc>
              <a:spcBef>
                <a:spcPct val="50000"/>
              </a:spcBef>
              <a:defRPr/>
            </a:pPr>
            <a:r>
              <a:rPr lang="en-US" sz="244"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536" b="1" dirty="0">
                <a:solidFill>
                  <a:schemeClr val="bg1">
                    <a:lumMod val="75000"/>
                  </a:schemeClr>
                </a:solidFill>
                <a:latin typeface="Arial" charset="0"/>
              </a:rPr>
              <a:t>www.PosterPresentations.com</a:t>
            </a:r>
          </a:p>
        </p:txBody>
      </p:sp>
      <p:grpSp>
        <p:nvGrpSpPr>
          <p:cNvPr id="14" name="Group 13">
            <a:extLst>
              <a:ext uri="{FF2B5EF4-FFF2-40B4-BE49-F238E27FC236}">
                <a16:creationId xmlns:a16="http://schemas.microsoft.com/office/drawing/2014/main" id="{76403EFB-0AF2-EA89-5CFE-A07D5EDDB07A}"/>
              </a:ext>
            </a:extLst>
          </p:cNvPr>
          <p:cNvGrpSpPr/>
          <p:nvPr userDrawn="1"/>
        </p:nvGrpSpPr>
        <p:grpSpPr>
          <a:xfrm>
            <a:off x="0" y="12967"/>
            <a:ext cx="21388389" cy="3456068"/>
            <a:chOff x="0" y="15665"/>
            <a:chExt cx="27432001" cy="5463479"/>
          </a:xfrm>
        </p:grpSpPr>
        <p:sp>
          <p:nvSpPr>
            <p:cNvPr id="2" name="Rectangle 1">
              <a:extLst>
                <a:ext uri="{FF2B5EF4-FFF2-40B4-BE49-F238E27FC236}">
                  <a16:creationId xmlns:a16="http://schemas.microsoft.com/office/drawing/2014/main" id="{B95ADCDC-56BB-267A-F385-295ACAB6EA06}"/>
                </a:ext>
              </a:extLst>
            </p:cNvPr>
            <p:cNvSpPr/>
            <p:nvPr userDrawn="1"/>
          </p:nvSpPr>
          <p:spPr>
            <a:xfrm>
              <a:off x="0" y="15665"/>
              <a:ext cx="27432000" cy="5463479"/>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p>
          </p:txBody>
        </p:sp>
        <p:sp>
          <p:nvSpPr>
            <p:cNvPr id="6" name="Rectangle 5">
              <a:extLst>
                <a:ext uri="{FF2B5EF4-FFF2-40B4-BE49-F238E27FC236}">
                  <a16:creationId xmlns:a16="http://schemas.microsoft.com/office/drawing/2014/main" id="{EE7A87B8-B8C5-D3A0-72FE-28C783F3B7A8}"/>
                </a:ext>
              </a:extLst>
            </p:cNvPr>
            <p:cNvSpPr/>
            <p:nvPr userDrawn="1"/>
          </p:nvSpPr>
          <p:spPr>
            <a:xfrm>
              <a:off x="22451786" y="15665"/>
              <a:ext cx="4980214" cy="5463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gradFill>
              <a:gsLst>
                <a:gs pos="2000">
                  <a:srgbClr val="EB5D38"/>
                </a:gs>
                <a:gs pos="99000">
                  <a:srgbClr val="FC6433"/>
                </a:gs>
              </a:gsLst>
              <a:lin ang="2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ln>
                  <a:noFill/>
                </a:ln>
              </a:endParaRPr>
            </a:p>
          </p:txBody>
        </p:sp>
        <p:sp>
          <p:nvSpPr>
            <p:cNvPr id="8" name="Rectangle 5">
              <a:extLst>
                <a:ext uri="{FF2B5EF4-FFF2-40B4-BE49-F238E27FC236}">
                  <a16:creationId xmlns:a16="http://schemas.microsoft.com/office/drawing/2014/main" id="{F3F024EB-F7FE-309C-930F-42451D29C2E6}"/>
                </a:ext>
              </a:extLst>
            </p:cNvPr>
            <p:cNvSpPr/>
            <p:nvPr userDrawn="1"/>
          </p:nvSpPr>
          <p:spPr>
            <a:xfrm>
              <a:off x="25982840" y="1539665"/>
              <a:ext cx="1449161" cy="3939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EF31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191">
                <a:ln>
                  <a:noFill/>
                </a:ln>
              </a:endParaRPr>
            </a:p>
          </p:txBody>
        </p:sp>
      </p:grpSp>
      <p:cxnSp>
        <p:nvCxnSpPr>
          <p:cNvPr id="7" name="Straight Connector 6">
            <a:extLst>
              <a:ext uri="{FF2B5EF4-FFF2-40B4-BE49-F238E27FC236}">
                <a16:creationId xmlns:a16="http://schemas.microsoft.com/office/drawing/2014/main" id="{D5547EFD-AF3C-5C77-4F75-BF235114F8F1}"/>
              </a:ext>
            </a:extLst>
          </p:cNvPr>
          <p:cNvCxnSpPr>
            <a:cxnSpLocks/>
          </p:cNvCxnSpPr>
          <p:nvPr userDrawn="1"/>
        </p:nvCxnSpPr>
        <p:spPr>
          <a:xfrm flipV="1">
            <a:off x="10694194" y="4005158"/>
            <a:ext cx="0" cy="24870290"/>
          </a:xfrm>
          <a:prstGeom prst="line">
            <a:avLst/>
          </a:prstGeom>
          <a:ln w="76200">
            <a:solidFill>
              <a:srgbClr val="F03987"/>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F7518641-9F42-B951-70BF-75BDD85D2865}"/>
              </a:ext>
            </a:extLst>
          </p:cNvPr>
          <p:cNvGraphicFramePr>
            <a:graphicFrameLocks noGrp="1"/>
          </p:cNvGraphicFramePr>
          <p:nvPr userDrawn="1">
            <p:extLst>
              <p:ext uri="{D42A27DB-BD31-4B8C-83A1-F6EECF244321}">
                <p14:modId xmlns:p14="http://schemas.microsoft.com/office/powerpoint/2010/main" val="2670190568"/>
              </p:ext>
            </p:extLst>
          </p:nvPr>
        </p:nvGraphicFramePr>
        <p:xfrm>
          <a:off x="-9030653" y="46804"/>
          <a:ext cx="8505449" cy="30241889"/>
        </p:xfrm>
        <a:graphic>
          <a:graphicData uri="http://schemas.openxmlformats.org/drawingml/2006/table">
            <a:tbl>
              <a:tblPr firstRow="1" bandRow="1">
                <a:tableStyleId>{5C22544A-7EE6-4342-B048-85BDC9FD1C3A}</a:tableStyleId>
              </a:tblPr>
              <a:tblGrid>
                <a:gridCol w="3647069">
                  <a:extLst>
                    <a:ext uri="{9D8B030D-6E8A-4147-A177-3AD203B41FA5}">
                      <a16:colId xmlns:a16="http://schemas.microsoft.com/office/drawing/2014/main" val="20000"/>
                    </a:ext>
                  </a:extLst>
                </a:gridCol>
                <a:gridCol w="4858380">
                  <a:extLst>
                    <a:ext uri="{9D8B030D-6E8A-4147-A177-3AD203B41FA5}">
                      <a16:colId xmlns:a16="http://schemas.microsoft.com/office/drawing/2014/main" val="20001"/>
                    </a:ext>
                  </a:extLst>
                </a:gridCol>
              </a:tblGrid>
              <a:tr h="119263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APPEAR ON THE POSTER)</a:t>
                      </a:r>
                      <a:endParaRPr lang="en-US" sz="3300" b="1" spc="600" dirty="0">
                        <a:solidFill>
                          <a:schemeClr val="bg1"/>
                        </a:solidFill>
                        <a:latin typeface="Trebuchet MS" pitchFamily="34" charset="0"/>
                      </a:endParaRPr>
                    </a:p>
                  </a:txBody>
                  <a:tcPr marL="89118" marR="44559"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774658">
                <a:tc gridSpan="2">
                  <a:txBody>
                    <a:bodyPr/>
                    <a:lstStyle/>
                    <a:p>
                      <a:pPr defTabSz="3765639"/>
                      <a:r>
                        <a:rPr lang="en-US" sz="1800" b="0" i="0" dirty="0">
                          <a:solidFill>
                            <a:srgbClr val="D9D9D9"/>
                          </a:solidFill>
                          <a:latin typeface="Arial"/>
                          <a:cs typeface="Arial"/>
                        </a:rPr>
                        <a:t>This PowerPoint template is designed to create a </a:t>
                      </a:r>
                      <a:r>
                        <a:rPr lang="en-US" sz="1800" b="1" i="0" dirty="0">
                          <a:solidFill>
                            <a:srgbClr val="FFC000"/>
                          </a:solidFill>
                          <a:latin typeface="Arial"/>
                          <a:cs typeface="Arial"/>
                        </a:rPr>
                        <a:t>36"x48" </a:t>
                      </a:r>
                      <a:r>
                        <a:rPr lang="en-US" sz="1800" b="0" i="0" dirty="0">
                          <a:solidFill>
                            <a:srgbClr val="D9D9D9"/>
                          </a:solidFill>
                          <a:latin typeface="Arial"/>
                          <a:cs typeface="Arial"/>
                        </a:rPr>
                        <a:t>research poster. Simply add your title, subtitle, text, tables, charts, and photos to customize your poster.</a:t>
                      </a:r>
                    </a:p>
                    <a:p>
                      <a:pPr defTabSz="3765639"/>
                      <a:endParaRPr lang="en-US" sz="1800" b="0" i="0" dirty="0">
                        <a:solidFill>
                          <a:srgbClr val="D9D9D9"/>
                        </a:solidFill>
                        <a:latin typeface="Arial"/>
                        <a:cs typeface="Arial"/>
                      </a:endParaRPr>
                    </a:p>
                    <a:p>
                      <a:pPr defTabSz="3765639"/>
                      <a:r>
                        <a:rPr lang="en-US" sz="1800" b="0" i="0" dirty="0">
                          <a:solidFill>
                            <a:srgbClr val="D9D9D9"/>
                          </a:solidFill>
                          <a:latin typeface="Arial"/>
                          <a:cs typeface="Arial"/>
                        </a:rPr>
                        <a:t>To assist you in the design process and address any poster-related questions, we offer a series of online tutorials. Visit </a:t>
                      </a:r>
                      <a:r>
                        <a:rPr lang="en-US" sz="1800" b="1" i="0" dirty="0" err="1">
                          <a:solidFill>
                            <a:srgbClr val="FFC000"/>
                          </a:solidFill>
                          <a:latin typeface="Arial"/>
                          <a:cs typeface="Arial"/>
                        </a:rPr>
                        <a:t>PosterPresentations.com</a:t>
                      </a:r>
                      <a:r>
                        <a:rPr lang="en-US" sz="1800" b="1" i="0" dirty="0">
                          <a:solidFill>
                            <a:srgbClr val="FFC000"/>
                          </a:solidFill>
                          <a:latin typeface="Arial"/>
                          <a:cs typeface="Arial"/>
                        </a:rPr>
                        <a:t> </a:t>
                      </a:r>
                      <a:r>
                        <a:rPr lang="en-US" sz="1800" b="0" i="0" dirty="0">
                          <a:solidFill>
                            <a:srgbClr val="D9D9D9"/>
                          </a:solidFill>
                          <a:latin typeface="Arial"/>
                          <a:cs typeface="Arial"/>
                        </a:rPr>
                        <a:t>and select the </a:t>
                      </a:r>
                      <a:r>
                        <a:rPr lang="en-US" sz="1800" b="1" i="0" dirty="0">
                          <a:solidFill>
                            <a:srgbClr val="FFC000"/>
                          </a:solidFill>
                          <a:latin typeface="Arial"/>
                          <a:cs typeface="Arial"/>
                        </a:rPr>
                        <a:t>Tutorials </a:t>
                      </a:r>
                      <a:r>
                        <a:rPr lang="en-US" sz="1800" b="0" i="0" dirty="0">
                          <a:solidFill>
                            <a:srgbClr val="D9D9D9"/>
                          </a:solidFill>
                          <a:latin typeface="Arial"/>
                          <a:cs typeface="Arial"/>
                        </a:rPr>
                        <a:t>tab for detailed guidance.</a:t>
                      </a:r>
                    </a:p>
                    <a:p>
                      <a:pPr defTabSz="3765639"/>
                      <a:endParaRPr lang="en-US" sz="1800" b="0" i="0" dirty="0">
                        <a:solidFill>
                          <a:srgbClr val="D9D9D9"/>
                        </a:solidFill>
                        <a:latin typeface="Arial"/>
                        <a:cs typeface="Arial"/>
                      </a:endParaRPr>
                    </a:p>
                    <a:p>
                      <a:pPr defTabSz="3765639"/>
                      <a:r>
                        <a:rPr lang="en-US" sz="1800" b="0" i="0" dirty="0">
                          <a:solidFill>
                            <a:srgbClr val="D9D9D9"/>
                          </a:solidFill>
                          <a:latin typeface="Arial"/>
                          <a:cs typeface="Arial"/>
                        </a:rPr>
                        <a:t>For same-day professional printing of your poster, go to </a:t>
                      </a:r>
                      <a:r>
                        <a:rPr lang="en-US" sz="1800" b="1" i="0" dirty="0" err="1">
                          <a:solidFill>
                            <a:srgbClr val="FFC000"/>
                          </a:solidFill>
                          <a:latin typeface="Arial"/>
                          <a:cs typeface="Arial"/>
                        </a:rPr>
                        <a:t>PosterPresentations.com</a:t>
                      </a:r>
                      <a:r>
                        <a:rPr lang="en-US" sz="1800" b="1" i="0" dirty="0">
                          <a:solidFill>
                            <a:srgbClr val="FFC000"/>
                          </a:solidFill>
                          <a:latin typeface="Arial"/>
                          <a:cs typeface="Arial"/>
                        </a:rPr>
                        <a:t> </a:t>
                      </a:r>
                      <a:r>
                        <a:rPr lang="en-US" sz="1800" b="0" i="0" dirty="0">
                          <a:solidFill>
                            <a:srgbClr val="D9D9D9"/>
                          </a:solidFill>
                          <a:latin typeface="Arial"/>
                          <a:cs typeface="Arial"/>
                        </a:rPr>
                        <a:t>and click on the ”</a:t>
                      </a:r>
                      <a:r>
                        <a:rPr lang="en-US" sz="1800" b="1" i="0" dirty="0">
                          <a:solidFill>
                            <a:srgbClr val="FFC000"/>
                          </a:solidFill>
                          <a:latin typeface="Arial"/>
                          <a:cs typeface="Arial"/>
                        </a:rPr>
                        <a:t>PRINT</a:t>
                      </a:r>
                      <a:r>
                        <a:rPr lang="en-US" sz="1800" b="0" i="0" dirty="0">
                          <a:solidFill>
                            <a:srgbClr val="D9D9D9"/>
                          </a:solidFill>
                          <a:latin typeface="Arial"/>
                          <a:cs typeface="Arial"/>
                        </a:rPr>
                        <a:t>” button or click on any of our poster options.</a:t>
                      </a:r>
                      <a:endParaRPr lang="en-US" sz="1800" b="0" dirty="0">
                        <a:solidFill>
                          <a:srgbClr val="D9D9D9"/>
                        </a:solidFill>
                        <a:latin typeface="Arial"/>
                        <a:cs typeface="Arial"/>
                      </a:endParaRPr>
                    </a:p>
                  </a:txBody>
                  <a:tcPr marL="89118" marR="44559"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102889">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A1</a:t>
                      </a:r>
                    </a:p>
                    <a:p>
                      <a:pPr marL="0" marR="0" indent="0" algn="ctr" defTabSz="5381713" rtl="0" eaLnBrk="1" fontAlgn="auto" latinLnBrk="0" hangingPunct="1">
                        <a:lnSpc>
                          <a:spcPct val="100000"/>
                        </a:lnSpc>
                        <a:spcBef>
                          <a:spcPts val="0"/>
                        </a:spcBef>
                        <a:spcAft>
                          <a:spcPts val="0"/>
                        </a:spcAft>
                        <a:buClrTx/>
                        <a:buSzTx/>
                        <a:buFontTx/>
                        <a:buNone/>
                        <a:tabLst/>
                        <a:defRPr/>
                      </a:pP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44559" marR="44559"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1800" b="0" baseline="0" dirty="0">
                        <a:solidFill>
                          <a:srgbClr val="D9D9D9"/>
                        </a:solidFill>
                        <a:latin typeface="Arial" panose="020B0604020202020204" pitchFamily="34" charset="0"/>
                        <a:cs typeface="Arial" panose="020B0604020202020204" pitchFamily="34" charset="0"/>
                      </a:endParaRPr>
                    </a:p>
                    <a:p>
                      <a:pPr marL="0" marR="0" indent="0" algn="l" defTabSz="3802180" rtl="0" eaLnBrk="1" fontAlgn="auto" latinLnBrk="0" hangingPunct="1">
                        <a:lnSpc>
                          <a:spcPct val="100000"/>
                        </a:lnSpc>
                        <a:spcBef>
                          <a:spcPts val="0"/>
                        </a:spcBef>
                        <a:spcAft>
                          <a:spcPts val="0"/>
                        </a:spcAft>
                        <a:buClrTx/>
                        <a:buSzTx/>
                        <a:buFontTx/>
                        <a:buNone/>
                        <a:tabLst/>
                        <a:defRPr/>
                      </a:pPr>
                      <a:r>
                        <a:rPr lang="en-US" sz="18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2000" dirty="0">
                          <a:solidFill>
                            <a:srgbClr val="FFC000"/>
                          </a:solidFill>
                          <a:latin typeface="Arial" panose="020B0604020202020204" pitchFamily="34" charset="0"/>
                          <a:cs typeface="Arial" panose="020B0604020202020204" pitchFamily="34" charset="0"/>
                        </a:rPr>
                        <a:t>594mm x 841mm</a:t>
                      </a:r>
                    </a:p>
                    <a:p>
                      <a:pPr marL="0" marR="0" indent="0" algn="l" defTabSz="3802180"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23.39 inches x 33.11 inches</a:t>
                      </a:r>
                      <a:endParaRPr lang="en-US" sz="1800" b="0" baseline="0" dirty="0">
                        <a:solidFill>
                          <a:srgbClr val="FFC000"/>
                        </a:solidFill>
                        <a:latin typeface="Arial" panose="020B0604020202020204" pitchFamily="34" charset="0"/>
                        <a:cs typeface="Arial" panose="020B0604020202020204" pitchFamily="34" charset="0"/>
                      </a:endParaRPr>
                    </a:p>
                  </a:txBody>
                  <a:tcPr marL="89118" marR="44559" marT="126147" marB="42049">
                    <a:solidFill>
                      <a:srgbClr val="010101"/>
                    </a:solidFill>
                  </a:tcPr>
                </a:tc>
                <a:extLst>
                  <a:ext uri="{0D108BD9-81ED-4DB2-BD59-A6C34878D82A}">
                    <a16:rowId xmlns:a16="http://schemas.microsoft.com/office/drawing/2014/main" val="10008"/>
                  </a:ext>
                </a:extLst>
              </a:tr>
              <a:tr h="3848298">
                <a:tc>
                  <a:txBody>
                    <a:bodyPr/>
                    <a:lstStyle/>
                    <a:p>
                      <a:endParaRPr lang="en-US" sz="1800" dirty="0">
                        <a:solidFill>
                          <a:srgbClr val="1F3A4E"/>
                        </a:solidFill>
                      </a:endParaRPr>
                    </a:p>
                  </a:txBody>
                  <a:tcPr marL="44559" marR="44559" marT="42049" marB="42049">
                    <a:blipFill rotWithShape="1">
                      <a:blip r:embed="rId3"/>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1800" b="0" baseline="0" dirty="0">
                        <a:solidFill>
                          <a:srgbClr val="D9D9D9"/>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18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89118" marR="44559" marT="126147" marB="42049">
                    <a:solidFill>
                      <a:srgbClr val="010101"/>
                    </a:solidFill>
                  </a:tcPr>
                </a:tc>
                <a:extLst>
                  <a:ext uri="{0D108BD9-81ED-4DB2-BD59-A6C34878D82A}">
                    <a16:rowId xmlns:a16="http://schemas.microsoft.com/office/drawing/2014/main" val="10001"/>
                  </a:ext>
                </a:extLst>
              </a:tr>
              <a:tr h="177749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marL="44559" marR="44559"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431629">
                <a:tc>
                  <a:txBody>
                    <a:bodyPr/>
                    <a:lstStyle/>
                    <a:p>
                      <a:endParaRPr lang="en-US" sz="1800" dirty="0">
                        <a:solidFill>
                          <a:srgbClr val="1F3A4E"/>
                        </a:solidFill>
                      </a:endParaRPr>
                    </a:p>
                  </a:txBody>
                  <a:tcPr marL="44559" marR="44559" marT="42049" marB="42049">
                    <a:blipFill rotWithShape="1">
                      <a:blip r:embed="rId4"/>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18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1800" b="0" baseline="0" dirty="0">
                        <a:solidFill>
                          <a:srgbClr val="D9D9D9"/>
                        </a:solidFill>
                        <a:latin typeface="Arial" panose="020B0604020202020204" pitchFamily="34" charset="0"/>
                        <a:cs typeface="Arial" panose="020B0604020202020204" pitchFamily="34" charset="0"/>
                      </a:endParaRPr>
                    </a:p>
                  </a:txBody>
                  <a:tcPr marL="89118" marR="44559" marT="126147" marB="42049">
                    <a:solidFill>
                      <a:srgbClr val="010101"/>
                    </a:solidFill>
                  </a:tcPr>
                </a:tc>
                <a:extLst>
                  <a:ext uri="{0D108BD9-81ED-4DB2-BD59-A6C34878D82A}">
                    <a16:rowId xmlns:a16="http://schemas.microsoft.com/office/drawing/2014/main" val="10003"/>
                  </a:ext>
                </a:extLst>
              </a:tr>
              <a:tr h="3157765">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1800" baseline="0" dirty="0">
                        <a:solidFill>
                          <a:srgbClr val="D9D9D9"/>
                        </a:solidFill>
                        <a:latin typeface="Arial" panose="020B0604020202020204" pitchFamily="34" charset="0"/>
                        <a:cs typeface="Arial" panose="020B0604020202020204" pitchFamily="34" charset="0"/>
                      </a:endParaRPr>
                    </a:p>
                    <a:p>
                      <a:r>
                        <a:rPr lang="en-US" sz="18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1800" baseline="0" dirty="0">
                        <a:solidFill>
                          <a:srgbClr val="D9D9D9"/>
                        </a:solidFill>
                        <a:latin typeface="Arial" panose="020B0604020202020204" pitchFamily="34" charset="0"/>
                        <a:cs typeface="Arial" panose="020B0604020202020204" pitchFamily="34" charset="0"/>
                      </a:endParaRPr>
                    </a:p>
                    <a:p>
                      <a:r>
                        <a:rPr lang="en-US" sz="18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marL="44559" marR="44559"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3350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89118" marR="44559"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057691">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89118" marR="44559" marT="126147" marB="4204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8918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89118" marR="44559"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85997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89118" marR="44559" marT="126147" marB="4204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4AFD10E5-AFE5-D83D-C0B6-B941DD732959}"/>
              </a:ext>
            </a:extLst>
          </p:cNvPr>
          <p:cNvGraphicFramePr>
            <a:graphicFrameLocks noGrp="1"/>
          </p:cNvGraphicFramePr>
          <p:nvPr userDrawn="1">
            <p:extLst>
              <p:ext uri="{D42A27DB-BD31-4B8C-83A1-F6EECF244321}">
                <p14:modId xmlns:p14="http://schemas.microsoft.com/office/powerpoint/2010/main" val="1475257099"/>
              </p:ext>
            </p:extLst>
          </p:nvPr>
        </p:nvGraphicFramePr>
        <p:xfrm>
          <a:off x="21902056" y="2"/>
          <a:ext cx="8505448" cy="30381818"/>
        </p:xfrm>
        <a:graphic>
          <a:graphicData uri="http://schemas.openxmlformats.org/drawingml/2006/table">
            <a:tbl>
              <a:tblPr firstRow="1" bandRow="1">
                <a:tableStyleId>{5C22544A-7EE6-4342-B048-85BDC9FD1C3A}</a:tableStyleId>
              </a:tblPr>
              <a:tblGrid>
                <a:gridCol w="3803978">
                  <a:extLst>
                    <a:ext uri="{9D8B030D-6E8A-4147-A177-3AD203B41FA5}">
                      <a16:colId xmlns:a16="http://schemas.microsoft.com/office/drawing/2014/main" val="20000"/>
                    </a:ext>
                  </a:extLst>
                </a:gridCol>
                <a:gridCol w="580981">
                  <a:extLst>
                    <a:ext uri="{9D8B030D-6E8A-4147-A177-3AD203B41FA5}">
                      <a16:colId xmlns:a16="http://schemas.microsoft.com/office/drawing/2014/main" val="3519466302"/>
                    </a:ext>
                  </a:extLst>
                </a:gridCol>
                <a:gridCol w="4120489">
                  <a:extLst>
                    <a:ext uri="{9D8B030D-6E8A-4147-A177-3AD203B41FA5}">
                      <a16:colId xmlns:a16="http://schemas.microsoft.com/office/drawing/2014/main" val="4164475170"/>
                    </a:ext>
                  </a:extLst>
                </a:gridCol>
              </a:tblGrid>
              <a:tr h="126194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APPEAR ON THE POSTER)</a:t>
                      </a:r>
                      <a:endParaRPr lang="en-US" sz="3600" b="1" spc="600" dirty="0">
                        <a:solidFill>
                          <a:schemeClr val="bg1"/>
                        </a:solidFill>
                        <a:latin typeface="Trebuchet MS" pitchFamily="34" charset="0"/>
                      </a:endParaRPr>
                    </a:p>
                  </a:txBody>
                  <a:tcPr marL="89118" marR="44559"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75483">
                <a:tc>
                  <a:txBody>
                    <a:bodyPr/>
                    <a:lstStyle/>
                    <a:p>
                      <a:endParaRPr lang="en-US" sz="1800" u="none" dirty="0">
                        <a:solidFill>
                          <a:srgbClr val="FFC000"/>
                        </a:solidFill>
                      </a:endParaRPr>
                    </a:p>
                  </a:txBody>
                  <a:tcPr marL="89118" marR="44559" marT="126147" marB="42049">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1800" u="none" dirty="0">
                        <a:solidFill>
                          <a:srgbClr val="FFC000"/>
                        </a:solidFill>
                      </a:endParaRPr>
                    </a:p>
                  </a:txBody>
                  <a:tcPr marL="89118" marR="44559" marT="126147" marB="42049">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223003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89118" marR="44559" marT="126147" marB="42049">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89118" marR="44559" marT="126147" marB="42049">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8729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89118" marR="44559" marT="126147" marB="42049">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252808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2200" noProof="0" dirty="0">
                          <a:solidFill>
                            <a:srgbClr val="D9D9D9"/>
                          </a:solidFill>
                          <a:latin typeface="Arial" panose="020B0604020202020204" pitchFamily="34" charset="0"/>
                          <a:cs typeface="Arial" panose="020B0604020202020204" pitchFamily="34" charset="0"/>
                        </a:rPr>
                      </a:br>
                      <a:r>
                        <a:rPr lang="en-US" sz="22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89118" marR="44559" marT="126147" marB="42049">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4314821">
                <a:tc>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b="1" dirty="0">
                          <a:solidFill>
                            <a:srgbClr val="FFC000"/>
                          </a:solidFill>
                          <a:latin typeface="Arial" panose="020B0604020202020204" pitchFamily="34" charset="0"/>
                          <a:cs typeface="Arial" panose="020B0604020202020204" pitchFamily="34" charset="0"/>
                        </a:rPr>
                        <a:t>F5 key </a:t>
                      </a:r>
                      <a:r>
                        <a:rPr lang="en-US" sz="22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2200" b="1" dirty="0">
                          <a:solidFill>
                            <a:srgbClr val="FFC000"/>
                          </a:solidFill>
                          <a:latin typeface="Arial" panose="020B0604020202020204" pitchFamily="34" charset="0"/>
                          <a:cs typeface="Arial" panose="020B0604020202020204" pitchFamily="34" charset="0"/>
                        </a:rPr>
                        <a:t>ESC</a:t>
                      </a:r>
                      <a:r>
                        <a:rPr lang="en-US" sz="2200" dirty="0">
                          <a:solidFill>
                            <a:srgbClr val="D9D9D9"/>
                          </a:solidFill>
                          <a:latin typeface="Arial" panose="020B0604020202020204" pitchFamily="34" charset="0"/>
                          <a:cs typeface="Arial" panose="020B0604020202020204" pitchFamily="34" charset="0"/>
                        </a:rPr>
                        <a:t> key.</a:t>
                      </a:r>
                    </a:p>
                  </a:txBody>
                  <a:tcPr marL="89118" marR="44559" marT="126147" marB="42049">
                    <a:solidFill>
                      <a:srgbClr val="010101"/>
                    </a:solidFill>
                  </a:tcPr>
                </a:tc>
                <a:tc gridSpan="2">
                  <a:txBody>
                    <a:bodyPr/>
                    <a:lstStyle/>
                    <a:p>
                      <a:pPr algn="ctr"/>
                      <a:r>
                        <a:rPr lang="en-US" sz="10600" b="1" dirty="0">
                          <a:solidFill>
                            <a:srgbClr val="D9D9D9"/>
                          </a:solidFill>
                          <a:latin typeface="Arial" panose="020B0604020202020204" pitchFamily="34" charset="0"/>
                          <a:cs typeface="Arial" panose="020B0604020202020204" pitchFamily="34" charset="0"/>
                        </a:rPr>
                        <a:t>F5</a:t>
                      </a:r>
                      <a:br>
                        <a:rPr lang="en-US" sz="10600" b="1" dirty="0">
                          <a:solidFill>
                            <a:srgbClr val="D9D9D9"/>
                          </a:solidFill>
                          <a:latin typeface="Arial" panose="020B0604020202020204" pitchFamily="34" charset="0"/>
                          <a:cs typeface="Arial" panose="020B0604020202020204" pitchFamily="34" charset="0"/>
                        </a:rPr>
                      </a:br>
                      <a:r>
                        <a:rPr lang="en-US" sz="2600" b="1" dirty="0">
                          <a:solidFill>
                            <a:srgbClr val="D9D9D9"/>
                          </a:solidFill>
                          <a:latin typeface="Arial" panose="020B0604020202020204" pitchFamily="34" charset="0"/>
                          <a:cs typeface="Arial" panose="020B0604020202020204" pitchFamily="34" charset="0"/>
                        </a:rPr>
                        <a:t>(Windows)</a:t>
                      </a:r>
                      <a:br>
                        <a:rPr lang="en-US" sz="2600" b="1" dirty="0">
                          <a:solidFill>
                            <a:srgbClr val="D9D9D9"/>
                          </a:solidFill>
                          <a:latin typeface="Arial" panose="020B0604020202020204" pitchFamily="34" charset="0"/>
                          <a:cs typeface="Arial" panose="020B0604020202020204" pitchFamily="34" charset="0"/>
                        </a:rPr>
                      </a:br>
                      <a:r>
                        <a:rPr lang="en-US" sz="2600" b="1" dirty="0">
                          <a:solidFill>
                            <a:srgbClr val="D9D9D9"/>
                          </a:solidFill>
                          <a:latin typeface="Arial" panose="020B0604020202020204" pitchFamily="34" charset="0"/>
                          <a:cs typeface="Arial" panose="020B0604020202020204" pitchFamily="34" charset="0"/>
                        </a:rPr>
                        <a:t>Or click on the SLIDESHOW tab (Mac and Windows)</a:t>
                      </a:r>
                      <a:endParaRPr lang="en-US" sz="2200" dirty="0">
                        <a:solidFill>
                          <a:srgbClr val="D9D9D9"/>
                        </a:solidFill>
                        <a:latin typeface="Arial" panose="020B0604020202020204" pitchFamily="34" charset="0"/>
                        <a:cs typeface="Arial" panose="020B0604020202020204" pitchFamily="34" charset="0"/>
                      </a:endParaRPr>
                    </a:p>
                  </a:txBody>
                  <a:tcPr marL="89118" marR="44559" marT="126147" marB="42049"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34571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To print your poster, visit </a:t>
                      </a:r>
                      <a:r>
                        <a:rPr lang="en-US" sz="2200" noProof="0" dirty="0" err="1">
                          <a:solidFill>
                            <a:srgbClr val="FFC000"/>
                          </a:solidFill>
                          <a:latin typeface="Arial"/>
                          <a:cs typeface="Arial"/>
                        </a:rPr>
                        <a:t>PosterPresentations.com</a:t>
                      </a:r>
                      <a:r>
                        <a:rPr lang="en-US" sz="2200" noProof="0" dirty="0">
                          <a:solidFill>
                            <a:srgbClr val="FFC000"/>
                          </a:solidFill>
                          <a:latin typeface="Arial"/>
                          <a:cs typeface="Arial"/>
                        </a:rPr>
                        <a:t> </a:t>
                      </a:r>
                      <a:r>
                        <a:rPr lang="en-US" sz="2200" noProof="0" dirty="0">
                          <a:solidFill>
                            <a:srgbClr val="D9D9D9"/>
                          </a:solidFill>
                          <a:latin typeface="Arial"/>
                          <a:cs typeface="Arial"/>
                        </a:rPr>
                        <a:t>and click the "</a:t>
                      </a:r>
                      <a:r>
                        <a:rPr lang="en-US" sz="2200" noProof="0" dirty="0">
                          <a:solidFill>
                            <a:srgbClr val="FFC000"/>
                          </a:solidFill>
                          <a:latin typeface="Arial"/>
                          <a:cs typeface="Arial"/>
                        </a:rPr>
                        <a:t>PRINT</a:t>
                      </a:r>
                      <a:r>
                        <a:rPr lang="en-US" sz="22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2200" noProof="0" dirty="0">
                          <a:solidFill>
                            <a:srgbClr val="D9D9D9"/>
                          </a:solidFill>
                          <a:latin typeface="Arial"/>
                          <a:cs typeface="Arial"/>
                        </a:rPr>
                      </a:b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89118" marR="44559"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21205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FFC000"/>
                          </a:solidFill>
                          <a:latin typeface="Arial"/>
                          <a:cs typeface="Arial"/>
                        </a:rPr>
                        <a:t>https://</a:t>
                      </a:r>
                      <a:r>
                        <a:rPr lang="en-US" sz="2200" noProof="0" dirty="0" err="1">
                          <a:solidFill>
                            <a:srgbClr val="FFC000"/>
                          </a:solidFill>
                          <a:latin typeface="Arial"/>
                          <a:cs typeface="Arial"/>
                        </a:rPr>
                        <a:t>www.posterpresentations.com</a:t>
                      </a:r>
                      <a:r>
                        <a:rPr lang="en-US" sz="2200" noProof="0" dirty="0">
                          <a:solidFill>
                            <a:srgbClr val="FFC000"/>
                          </a:solidFill>
                          <a:latin typeface="Arial"/>
                          <a:cs typeface="Arial"/>
                        </a:rPr>
                        <a:t>/poster-presentation-services-for-conferences-and-</a:t>
                      </a:r>
                      <a:r>
                        <a:rPr lang="en-US" sz="2200" noProof="0" dirty="0" err="1">
                          <a:solidFill>
                            <a:srgbClr val="FFC000"/>
                          </a:solidFill>
                          <a:latin typeface="Arial"/>
                          <a:cs typeface="Arial"/>
                        </a:rPr>
                        <a:t>events.html</a:t>
                      </a:r>
                      <a:endParaRPr lang="en-US" sz="2200"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FFC000"/>
                        </a:solidFill>
                        <a:latin typeface="Arial"/>
                        <a:cs typeface="Arial"/>
                      </a:endParaRPr>
                    </a:p>
                  </a:txBody>
                  <a:tcPr marL="89118" marR="44559"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1478062">
                <a:tc gridSpan="3">
                  <a:txBody>
                    <a:bodyPr/>
                    <a:lstStyle/>
                    <a:p>
                      <a:endParaRPr lang="en-US" sz="2200" dirty="0">
                        <a:solidFill>
                          <a:srgbClr val="1F3A4E"/>
                        </a:solidFill>
                      </a:endParaRPr>
                    </a:p>
                  </a:txBody>
                  <a:tcPr marL="89118" marR="44559" marT="126147" marB="4204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307872">
                <a:tc gridSpan="2">
                  <a:txBody>
                    <a:bodyPr/>
                    <a:lstStyle/>
                    <a:p>
                      <a:pPr>
                        <a:lnSpc>
                          <a:spcPts val="2600"/>
                        </a:lnSpc>
                      </a:pPr>
                      <a:r>
                        <a:rPr lang="en-US" sz="1800" dirty="0">
                          <a:solidFill>
                            <a:schemeClr val="bg1">
                              <a:lumMod val="85000"/>
                            </a:schemeClr>
                          </a:solidFill>
                          <a:latin typeface="Arial"/>
                          <a:cs typeface="Arial"/>
                        </a:rPr>
                        <a:t>© 2025</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89118" marR="44559" marT="126147" marB="42049">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1700" dirty="0">
                          <a:solidFill>
                            <a:schemeClr val="bg1"/>
                          </a:solidFill>
                          <a:latin typeface="Arial"/>
                          <a:cs typeface="Arial"/>
                        </a:rPr>
                        <a:t>For additional help, visit our online tutorials at </a:t>
                      </a:r>
                      <a:r>
                        <a:rPr lang="en-US" sz="1300" dirty="0">
                          <a:solidFill>
                            <a:schemeClr val="bg1"/>
                          </a:solidFill>
                          <a:latin typeface="Arial"/>
                          <a:cs typeface="Arial"/>
                        </a:rPr>
                        <a:t>https://</a:t>
                      </a:r>
                      <a:r>
                        <a:rPr lang="en-US" sz="1300" dirty="0" err="1">
                          <a:solidFill>
                            <a:schemeClr val="bg1"/>
                          </a:solidFill>
                          <a:latin typeface="Arial"/>
                          <a:cs typeface="Arial"/>
                        </a:rPr>
                        <a:t>www.posterpresentations.com</a:t>
                      </a:r>
                      <a:r>
                        <a:rPr lang="en-US" sz="1300" dirty="0">
                          <a:solidFill>
                            <a:schemeClr val="bg1"/>
                          </a:solidFill>
                          <a:latin typeface="Arial"/>
                          <a:cs typeface="Arial"/>
                        </a:rPr>
                        <a:t>/</a:t>
                      </a:r>
                      <a:r>
                        <a:rPr lang="en-US" sz="1300" dirty="0" err="1">
                          <a:solidFill>
                            <a:schemeClr val="bg1"/>
                          </a:solidFill>
                          <a:latin typeface="Arial"/>
                          <a:cs typeface="Arial"/>
                        </a:rPr>
                        <a:t>helpdesk.html</a:t>
                      </a:r>
                      <a:endParaRPr lang="en-US" sz="5000" dirty="0"/>
                    </a:p>
                  </a:txBody>
                  <a:tcPr marL="89118" marR="44559" marT="126147" marB="42049">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83383339"/>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2138766" rtl="0" eaLnBrk="1" latinLnBrk="0" hangingPunct="1">
        <a:spcBef>
          <a:spcPct val="0"/>
        </a:spcBef>
        <a:buNone/>
        <a:defRPr sz="4288" kern="1200">
          <a:solidFill>
            <a:schemeClr val="bg1"/>
          </a:solidFill>
          <a:latin typeface="Trebuchet MS" pitchFamily="34" charset="0"/>
          <a:ea typeface="+mj-ea"/>
          <a:cs typeface="+mj-cs"/>
        </a:defRPr>
      </a:lvl1pPr>
    </p:titleStyle>
    <p:bodyStyle>
      <a:lvl1pPr marL="802038" indent="-802038" algn="l" defTabSz="2138766" rtl="0" eaLnBrk="1" latinLnBrk="0" hangingPunct="1">
        <a:spcBef>
          <a:spcPct val="20000"/>
        </a:spcBef>
        <a:buFont typeface="Arial" pitchFamily="34" charset="0"/>
        <a:buChar char="•"/>
        <a:defRPr sz="7505" kern="1200">
          <a:solidFill>
            <a:schemeClr val="tx1"/>
          </a:solidFill>
          <a:latin typeface="+mn-lt"/>
          <a:ea typeface="+mn-ea"/>
          <a:cs typeface="+mn-cs"/>
        </a:defRPr>
      </a:lvl1pPr>
      <a:lvl2pPr marL="1737748" indent="-668364" algn="l" defTabSz="2138766" rtl="0" eaLnBrk="1" latinLnBrk="0" hangingPunct="1">
        <a:spcBef>
          <a:spcPct val="20000"/>
        </a:spcBef>
        <a:buFont typeface="Arial" pitchFamily="34" charset="0"/>
        <a:buChar char="–"/>
        <a:defRPr sz="6579" kern="1200">
          <a:solidFill>
            <a:schemeClr val="tx1"/>
          </a:solidFill>
          <a:latin typeface="+mn-lt"/>
          <a:ea typeface="+mn-ea"/>
          <a:cs typeface="+mn-cs"/>
        </a:defRPr>
      </a:lvl2pPr>
      <a:lvl3pPr marL="2673458" indent="-534692" algn="l" defTabSz="2138766" rtl="0" eaLnBrk="1" latinLnBrk="0" hangingPunct="1">
        <a:spcBef>
          <a:spcPct val="20000"/>
        </a:spcBef>
        <a:buFont typeface="Arial" pitchFamily="34" charset="0"/>
        <a:buChar char="•"/>
        <a:defRPr sz="5653" kern="1200">
          <a:solidFill>
            <a:schemeClr val="tx1"/>
          </a:solidFill>
          <a:latin typeface="+mn-lt"/>
          <a:ea typeface="+mn-ea"/>
          <a:cs typeface="+mn-cs"/>
        </a:defRPr>
      </a:lvl3pPr>
      <a:lvl4pPr marL="3742841"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4pPr>
      <a:lvl5pPr marL="481222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5pPr>
      <a:lvl6pPr marL="5881607"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6pPr>
      <a:lvl7pPr marL="6950990"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7pPr>
      <a:lvl8pPr marL="802037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8pPr>
      <a:lvl9pPr marL="9089756"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9pPr>
    </p:bodyStyle>
    <p:otherStyle>
      <a:defPPr>
        <a:defRPr lang="en-US"/>
      </a:defPPr>
      <a:lvl1pPr marL="0" algn="l" defTabSz="2138766" rtl="0" eaLnBrk="1" latinLnBrk="0" hangingPunct="1">
        <a:defRPr sz="4191" kern="1200">
          <a:solidFill>
            <a:schemeClr val="tx1"/>
          </a:solidFill>
          <a:latin typeface="+mn-lt"/>
          <a:ea typeface="+mn-ea"/>
          <a:cs typeface="+mn-cs"/>
        </a:defRPr>
      </a:lvl1pPr>
      <a:lvl2pPr marL="1069384" algn="l" defTabSz="2138766" rtl="0" eaLnBrk="1" latinLnBrk="0" hangingPunct="1">
        <a:defRPr sz="4191" kern="1200">
          <a:solidFill>
            <a:schemeClr val="tx1"/>
          </a:solidFill>
          <a:latin typeface="+mn-lt"/>
          <a:ea typeface="+mn-ea"/>
          <a:cs typeface="+mn-cs"/>
        </a:defRPr>
      </a:lvl2pPr>
      <a:lvl3pPr marL="2138766" algn="l" defTabSz="2138766" rtl="0" eaLnBrk="1" latinLnBrk="0" hangingPunct="1">
        <a:defRPr sz="4191" kern="1200">
          <a:solidFill>
            <a:schemeClr val="tx1"/>
          </a:solidFill>
          <a:latin typeface="+mn-lt"/>
          <a:ea typeface="+mn-ea"/>
          <a:cs typeface="+mn-cs"/>
        </a:defRPr>
      </a:lvl3pPr>
      <a:lvl4pPr marL="3208149" algn="l" defTabSz="2138766" rtl="0" eaLnBrk="1" latinLnBrk="0" hangingPunct="1">
        <a:defRPr sz="4191" kern="1200">
          <a:solidFill>
            <a:schemeClr val="tx1"/>
          </a:solidFill>
          <a:latin typeface="+mn-lt"/>
          <a:ea typeface="+mn-ea"/>
          <a:cs typeface="+mn-cs"/>
        </a:defRPr>
      </a:lvl4pPr>
      <a:lvl5pPr marL="4277532" algn="l" defTabSz="2138766" rtl="0" eaLnBrk="1" latinLnBrk="0" hangingPunct="1">
        <a:defRPr sz="4191" kern="1200">
          <a:solidFill>
            <a:schemeClr val="tx1"/>
          </a:solidFill>
          <a:latin typeface="+mn-lt"/>
          <a:ea typeface="+mn-ea"/>
          <a:cs typeface="+mn-cs"/>
        </a:defRPr>
      </a:lvl5pPr>
      <a:lvl6pPr marL="5346916" algn="l" defTabSz="2138766" rtl="0" eaLnBrk="1" latinLnBrk="0" hangingPunct="1">
        <a:defRPr sz="4191" kern="1200">
          <a:solidFill>
            <a:schemeClr val="tx1"/>
          </a:solidFill>
          <a:latin typeface="+mn-lt"/>
          <a:ea typeface="+mn-ea"/>
          <a:cs typeface="+mn-cs"/>
        </a:defRPr>
      </a:lvl6pPr>
      <a:lvl7pPr marL="6416299" algn="l" defTabSz="2138766" rtl="0" eaLnBrk="1" latinLnBrk="0" hangingPunct="1">
        <a:defRPr sz="4191" kern="1200">
          <a:solidFill>
            <a:schemeClr val="tx1"/>
          </a:solidFill>
          <a:latin typeface="+mn-lt"/>
          <a:ea typeface="+mn-ea"/>
          <a:cs typeface="+mn-cs"/>
        </a:defRPr>
      </a:lvl7pPr>
      <a:lvl8pPr marL="7485681" algn="l" defTabSz="2138766" rtl="0" eaLnBrk="1" latinLnBrk="0" hangingPunct="1">
        <a:defRPr sz="4191" kern="1200">
          <a:solidFill>
            <a:schemeClr val="tx1"/>
          </a:solidFill>
          <a:latin typeface="+mn-lt"/>
          <a:ea typeface="+mn-ea"/>
          <a:cs typeface="+mn-cs"/>
        </a:defRPr>
      </a:lvl8pPr>
      <a:lvl9pPr marL="8555065" algn="l" defTabSz="2138766" rtl="0" eaLnBrk="1" latinLnBrk="0" hangingPunct="1">
        <a:defRPr sz="419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23" userDrawn="1">
          <p15:clr>
            <a:srgbClr val="F26B43"/>
          </p15:clr>
        </p15:guide>
        <p15:guide id="2" userDrawn="1">
          <p15:clr>
            <a:srgbClr val="F26B43"/>
          </p15:clr>
        </p15:guide>
        <p15:guide id="3" pos="13473" userDrawn="1">
          <p15:clr>
            <a:srgbClr val="F26B43"/>
          </p15:clr>
        </p15:guide>
        <p15:guide id="4" orient="horz" pos="18585"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763756" y="29790079"/>
            <a:ext cx="1225376" cy="166406"/>
          </a:xfrm>
          <a:prstGeom prst="rect">
            <a:avLst/>
          </a:prstGeom>
          <a:noFill/>
          <a:ln w="9525">
            <a:noFill/>
            <a:miter lim="800000"/>
            <a:headEnd/>
            <a:tailEnd/>
          </a:ln>
          <a:effectLst/>
        </p:spPr>
        <p:txBody>
          <a:bodyPr lIns="44473" tIns="22232" rIns="44473" bIns="22232">
            <a:spAutoFit/>
          </a:bodyPr>
          <a:lstStyle/>
          <a:p>
            <a:pPr eaLnBrk="0" hangingPunct="0">
              <a:lnSpc>
                <a:spcPct val="65000"/>
              </a:lnSpc>
              <a:spcBef>
                <a:spcPct val="50000"/>
              </a:spcBef>
              <a:defRPr/>
            </a:pPr>
            <a:r>
              <a:rPr lang="en-US" sz="244"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536" b="1" dirty="0">
                <a:solidFill>
                  <a:schemeClr val="bg1">
                    <a:lumMod val="75000"/>
                  </a:schemeClr>
                </a:solidFill>
                <a:latin typeface="Arial" charset="0"/>
              </a:rPr>
              <a:t>www.PosterPresentations.com</a:t>
            </a:r>
          </a:p>
        </p:txBody>
      </p:sp>
      <p:sp>
        <p:nvSpPr>
          <p:cNvPr id="18" name="Rectangle 17">
            <a:extLst>
              <a:ext uri="{FF2B5EF4-FFF2-40B4-BE49-F238E27FC236}">
                <a16:creationId xmlns:a16="http://schemas.microsoft.com/office/drawing/2014/main" id="{3AC79284-4741-58A9-0A40-A5F36E09A5B2}"/>
              </a:ext>
            </a:extLst>
          </p:cNvPr>
          <p:cNvSpPr/>
          <p:nvPr userDrawn="1"/>
        </p:nvSpPr>
        <p:spPr>
          <a:xfrm rot="10800000">
            <a:off x="-14727" y="29524338"/>
            <a:ext cx="21403116" cy="817020"/>
          </a:xfrm>
          <a:prstGeom prst="rect">
            <a:avLst/>
          </a:prstGeom>
          <a:gradFill>
            <a:gsLst>
              <a:gs pos="0">
                <a:srgbClr val="EC018C"/>
              </a:gs>
              <a:gs pos="100000">
                <a:srgbClr val="F8973A"/>
              </a:gs>
            </a:gsLst>
            <a:lin ang="0" scaled="0"/>
          </a:gradFill>
          <a:ln w="25400" cap="flat" cmpd="sng" algn="ctr">
            <a:noFill/>
            <a:prstDash val="solid"/>
          </a:ln>
          <a:effectLst/>
        </p:spPr>
        <p:txBody>
          <a:bodyPr rtlCol="0" anchor="ctr"/>
          <a:lstStyle/>
          <a:p>
            <a:pPr marL="0" marR="0" lvl="0" indent="0" algn="ctr" defTabSz="712958" eaLnBrk="1" fontAlgn="auto" latinLnBrk="0" hangingPunct="1">
              <a:lnSpc>
                <a:spcPct val="100000"/>
              </a:lnSpc>
              <a:spcBef>
                <a:spcPts val="0"/>
              </a:spcBef>
              <a:spcAft>
                <a:spcPts val="0"/>
              </a:spcAft>
              <a:buClrTx/>
              <a:buSzTx/>
              <a:buFontTx/>
              <a:buNone/>
              <a:tabLst/>
              <a:defRPr/>
            </a:pPr>
            <a:endParaRPr kumimoji="0" lang="en-US" sz="4191" b="0" i="0" u="none" strike="noStrike" kern="0" cap="none" spc="0" normalizeH="0" baseline="0" noProof="0">
              <a:ln>
                <a:noFill/>
              </a:ln>
              <a:solidFill>
                <a:prstClr val="white"/>
              </a:solidFill>
              <a:effectLst/>
              <a:uLnTx/>
              <a:uFillTx/>
              <a:latin typeface="Calibri"/>
              <a:ea typeface="+mn-ea"/>
              <a:cs typeface="+mn-cs"/>
            </a:endParaRPr>
          </a:p>
        </p:txBody>
      </p:sp>
      <p:grpSp>
        <p:nvGrpSpPr>
          <p:cNvPr id="19" name="Group 18">
            <a:extLst>
              <a:ext uri="{FF2B5EF4-FFF2-40B4-BE49-F238E27FC236}">
                <a16:creationId xmlns:a16="http://schemas.microsoft.com/office/drawing/2014/main" id="{7456A64C-3AF3-F83D-709B-F64C8A575BD8}"/>
              </a:ext>
            </a:extLst>
          </p:cNvPr>
          <p:cNvGrpSpPr/>
          <p:nvPr userDrawn="1"/>
        </p:nvGrpSpPr>
        <p:grpSpPr>
          <a:xfrm>
            <a:off x="0" y="12967"/>
            <a:ext cx="21388389" cy="3456068"/>
            <a:chOff x="0" y="15665"/>
            <a:chExt cx="27432001" cy="5463479"/>
          </a:xfrm>
        </p:grpSpPr>
        <p:sp>
          <p:nvSpPr>
            <p:cNvPr id="20" name="Rectangle 19">
              <a:extLst>
                <a:ext uri="{FF2B5EF4-FFF2-40B4-BE49-F238E27FC236}">
                  <a16:creationId xmlns:a16="http://schemas.microsoft.com/office/drawing/2014/main" id="{B9ED472F-8E16-BA53-1C81-E9A0CD68AC47}"/>
                </a:ext>
              </a:extLst>
            </p:cNvPr>
            <p:cNvSpPr/>
            <p:nvPr userDrawn="1"/>
          </p:nvSpPr>
          <p:spPr>
            <a:xfrm>
              <a:off x="0" y="15665"/>
              <a:ext cx="27432000" cy="5463479"/>
            </a:xfrm>
            <a:prstGeom prst="rect">
              <a:avLst/>
            </a:prstGeom>
            <a:gradFill>
              <a:gsLst>
                <a:gs pos="0">
                  <a:srgbClr val="EC018C"/>
                </a:gs>
                <a:gs pos="100000">
                  <a:srgbClr val="F8973A"/>
                </a:gs>
              </a:gsLst>
              <a:lin ang="0" scaled="0"/>
            </a:gradFill>
            <a:ln w="25400" cap="flat" cmpd="sng" algn="ctr">
              <a:noFill/>
              <a:prstDash val="solid"/>
            </a:ln>
            <a:effectLst/>
          </p:spPr>
          <p:txBody>
            <a:bodyPr rtlCol="0" anchor="ctr"/>
            <a:lstStyle/>
            <a:p>
              <a:pPr marL="0" marR="0" lvl="0" indent="0" algn="ctr" defTabSz="712958" eaLnBrk="1" fontAlgn="auto" latinLnBrk="0" hangingPunct="1">
                <a:lnSpc>
                  <a:spcPct val="100000"/>
                </a:lnSpc>
                <a:spcBef>
                  <a:spcPts val="0"/>
                </a:spcBef>
                <a:spcAft>
                  <a:spcPts val="0"/>
                </a:spcAft>
                <a:buClrTx/>
                <a:buSzTx/>
                <a:buFontTx/>
                <a:buNone/>
                <a:tabLst/>
                <a:defRPr/>
              </a:pPr>
              <a:endParaRPr kumimoji="0" lang="en-US" sz="4191"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5">
              <a:extLst>
                <a:ext uri="{FF2B5EF4-FFF2-40B4-BE49-F238E27FC236}">
                  <a16:creationId xmlns:a16="http://schemas.microsoft.com/office/drawing/2014/main" id="{333C1635-9401-5ED1-35F8-C0CAB8CAF104}"/>
                </a:ext>
              </a:extLst>
            </p:cNvPr>
            <p:cNvSpPr/>
            <p:nvPr userDrawn="1"/>
          </p:nvSpPr>
          <p:spPr>
            <a:xfrm>
              <a:off x="22451786" y="15665"/>
              <a:ext cx="4980214" cy="5463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gradFill>
              <a:gsLst>
                <a:gs pos="2000">
                  <a:srgbClr val="EB5D38"/>
                </a:gs>
                <a:gs pos="99000">
                  <a:srgbClr val="FC6433"/>
                </a:gs>
              </a:gsLst>
              <a:lin ang="2400000" scaled="0"/>
            </a:gradFill>
            <a:ln w="25400" cap="flat" cmpd="sng" algn="ctr">
              <a:noFill/>
              <a:prstDash val="solid"/>
            </a:ln>
            <a:effectLst/>
          </p:spPr>
          <p:txBody>
            <a:bodyPr rtlCol="0" anchor="ctr"/>
            <a:lstStyle/>
            <a:p>
              <a:pPr marL="0" marR="0" lvl="0" indent="0" algn="ctr" defTabSz="712958" eaLnBrk="1" fontAlgn="auto" latinLnBrk="0" hangingPunct="1">
                <a:lnSpc>
                  <a:spcPct val="100000"/>
                </a:lnSpc>
                <a:spcBef>
                  <a:spcPts val="0"/>
                </a:spcBef>
                <a:spcAft>
                  <a:spcPts val="0"/>
                </a:spcAft>
                <a:buClrTx/>
                <a:buSzTx/>
                <a:buFontTx/>
                <a:buNone/>
                <a:tabLst/>
                <a:defRPr/>
              </a:pPr>
              <a:endParaRPr kumimoji="0" lang="en-US" sz="4191" b="0" i="0" u="none" strike="noStrike" kern="0" cap="none" spc="0" normalizeH="0" baseline="0" noProof="0">
                <a:ln>
                  <a:noFill/>
                </a:ln>
                <a:solidFill>
                  <a:prstClr val="white"/>
                </a:solidFill>
                <a:effectLst/>
                <a:uLnTx/>
                <a:uFillTx/>
                <a:latin typeface="Calibri"/>
                <a:ea typeface="+mn-ea"/>
                <a:cs typeface="+mn-cs"/>
              </a:endParaRPr>
            </a:p>
          </p:txBody>
        </p:sp>
        <p:sp>
          <p:nvSpPr>
            <p:cNvPr id="22" name="Rectangle 5">
              <a:extLst>
                <a:ext uri="{FF2B5EF4-FFF2-40B4-BE49-F238E27FC236}">
                  <a16:creationId xmlns:a16="http://schemas.microsoft.com/office/drawing/2014/main" id="{DAB76E78-3D1C-9A72-870B-A8654E1A8021}"/>
                </a:ext>
              </a:extLst>
            </p:cNvPr>
            <p:cNvSpPr/>
            <p:nvPr userDrawn="1"/>
          </p:nvSpPr>
          <p:spPr>
            <a:xfrm>
              <a:off x="25982840" y="1539665"/>
              <a:ext cx="1449161" cy="3939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EF312F"/>
            </a:solidFill>
            <a:ln w="25400" cap="flat" cmpd="sng" algn="ctr">
              <a:noFill/>
              <a:prstDash val="solid"/>
            </a:ln>
            <a:effectLst/>
          </p:spPr>
          <p:txBody>
            <a:bodyPr rtlCol="0" anchor="ctr"/>
            <a:lstStyle/>
            <a:p>
              <a:pPr marL="0" marR="0" lvl="0" indent="0" algn="ctr" defTabSz="712958" eaLnBrk="1" fontAlgn="auto" latinLnBrk="0" hangingPunct="1">
                <a:lnSpc>
                  <a:spcPct val="100000"/>
                </a:lnSpc>
                <a:spcBef>
                  <a:spcPts val="0"/>
                </a:spcBef>
                <a:spcAft>
                  <a:spcPts val="0"/>
                </a:spcAft>
                <a:buClrTx/>
                <a:buSzTx/>
                <a:buFontTx/>
                <a:buNone/>
                <a:tabLst/>
                <a:defRPr/>
              </a:pPr>
              <a:endParaRPr kumimoji="0" lang="en-US" sz="4191"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97B10987-2849-66A2-6052-58C595CC808A}"/>
              </a:ext>
            </a:extLst>
          </p:cNvPr>
          <p:cNvGraphicFramePr>
            <a:graphicFrameLocks noGrp="1"/>
          </p:cNvGraphicFramePr>
          <p:nvPr userDrawn="1">
            <p:extLst>
              <p:ext uri="{D42A27DB-BD31-4B8C-83A1-F6EECF244321}">
                <p14:modId xmlns:p14="http://schemas.microsoft.com/office/powerpoint/2010/main" val="2004831646"/>
              </p:ext>
            </p:extLst>
          </p:nvPr>
        </p:nvGraphicFramePr>
        <p:xfrm>
          <a:off x="-9030653" y="46804"/>
          <a:ext cx="8505449" cy="30457646"/>
        </p:xfrm>
        <a:graphic>
          <a:graphicData uri="http://schemas.openxmlformats.org/drawingml/2006/table">
            <a:tbl>
              <a:tblPr firstRow="1" bandRow="1">
                <a:tableStyleId>{5C22544A-7EE6-4342-B048-85BDC9FD1C3A}</a:tableStyleId>
              </a:tblPr>
              <a:tblGrid>
                <a:gridCol w="3647069">
                  <a:extLst>
                    <a:ext uri="{9D8B030D-6E8A-4147-A177-3AD203B41FA5}">
                      <a16:colId xmlns:a16="http://schemas.microsoft.com/office/drawing/2014/main" val="20000"/>
                    </a:ext>
                  </a:extLst>
                </a:gridCol>
                <a:gridCol w="4858380">
                  <a:extLst>
                    <a:ext uri="{9D8B030D-6E8A-4147-A177-3AD203B41FA5}">
                      <a16:colId xmlns:a16="http://schemas.microsoft.com/office/drawing/2014/main" val="20001"/>
                    </a:ext>
                  </a:extLst>
                </a:gridCol>
              </a:tblGrid>
              <a:tr h="120167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600" b="1" spc="0" dirty="0">
                          <a:solidFill>
                            <a:srgbClr val="FF0000"/>
                          </a:solidFill>
                          <a:latin typeface="Trebuchet MS" pitchFamily="34" charset="0"/>
                        </a:rPr>
                        <a:t>(THIS SIDEBAR WILL APPEAR ON THE POSTER)</a:t>
                      </a:r>
                      <a:endParaRPr lang="en-US" sz="3300" b="1" spc="600" dirty="0">
                        <a:solidFill>
                          <a:schemeClr val="bg1"/>
                        </a:solidFill>
                        <a:latin typeface="Trebuchet MS" pitchFamily="34" charset="0"/>
                      </a:endParaRPr>
                    </a:p>
                  </a:txBody>
                  <a:tcPr marL="89118" marR="44559" marT="126147" marB="42049">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803283">
                <a:tc gridSpan="2">
                  <a:txBody>
                    <a:bodyPr/>
                    <a:lstStyle/>
                    <a:p>
                      <a:pPr defTabSz="3765639"/>
                      <a:r>
                        <a:rPr lang="en-US" sz="1800" b="0" i="0" dirty="0">
                          <a:solidFill>
                            <a:srgbClr val="D9D9D9"/>
                          </a:solidFill>
                          <a:latin typeface="Arial"/>
                          <a:cs typeface="Arial"/>
                        </a:rPr>
                        <a:t>This PowerPoint template is designed to create a </a:t>
                      </a:r>
                      <a:r>
                        <a:rPr lang="en-US" sz="1800" b="1" i="0" dirty="0">
                          <a:solidFill>
                            <a:srgbClr val="FFC000"/>
                          </a:solidFill>
                          <a:latin typeface="Arial"/>
                          <a:cs typeface="Arial"/>
                        </a:rPr>
                        <a:t>36"x48" </a:t>
                      </a:r>
                      <a:r>
                        <a:rPr lang="en-US" sz="1800" b="0" i="0" dirty="0">
                          <a:solidFill>
                            <a:srgbClr val="D9D9D9"/>
                          </a:solidFill>
                          <a:latin typeface="Arial"/>
                          <a:cs typeface="Arial"/>
                        </a:rPr>
                        <a:t>research poster. Simply add your title, subtitle, text, tables, charts, and photos to customize your poster.</a:t>
                      </a:r>
                    </a:p>
                    <a:p>
                      <a:pPr defTabSz="3765639"/>
                      <a:endParaRPr lang="en-US" sz="1800" b="0" i="0" dirty="0">
                        <a:solidFill>
                          <a:srgbClr val="D9D9D9"/>
                        </a:solidFill>
                        <a:latin typeface="Arial"/>
                        <a:cs typeface="Arial"/>
                      </a:endParaRPr>
                    </a:p>
                    <a:p>
                      <a:pPr defTabSz="3765639"/>
                      <a:r>
                        <a:rPr lang="en-US" sz="1800" b="0" i="0" dirty="0">
                          <a:solidFill>
                            <a:srgbClr val="D9D9D9"/>
                          </a:solidFill>
                          <a:latin typeface="Arial"/>
                          <a:cs typeface="Arial"/>
                        </a:rPr>
                        <a:t>To assist you in the design process and address any poster-related questions, we offer a series of online tutorials. Visit </a:t>
                      </a:r>
                      <a:r>
                        <a:rPr lang="en-US" sz="1800" b="1" i="0" dirty="0" err="1">
                          <a:solidFill>
                            <a:srgbClr val="FFC000"/>
                          </a:solidFill>
                          <a:latin typeface="Arial"/>
                          <a:cs typeface="Arial"/>
                        </a:rPr>
                        <a:t>PosterPresentations.com</a:t>
                      </a:r>
                      <a:r>
                        <a:rPr lang="en-US" sz="1800" b="1" i="0" dirty="0">
                          <a:solidFill>
                            <a:srgbClr val="FFC000"/>
                          </a:solidFill>
                          <a:latin typeface="Arial"/>
                          <a:cs typeface="Arial"/>
                        </a:rPr>
                        <a:t> </a:t>
                      </a:r>
                      <a:r>
                        <a:rPr lang="en-US" sz="1800" b="0" i="0" dirty="0">
                          <a:solidFill>
                            <a:srgbClr val="D9D9D9"/>
                          </a:solidFill>
                          <a:latin typeface="Arial"/>
                          <a:cs typeface="Arial"/>
                        </a:rPr>
                        <a:t>and select the </a:t>
                      </a:r>
                      <a:r>
                        <a:rPr lang="en-US" sz="1800" b="1" i="0" dirty="0">
                          <a:solidFill>
                            <a:srgbClr val="FFC000"/>
                          </a:solidFill>
                          <a:latin typeface="Arial"/>
                          <a:cs typeface="Arial"/>
                        </a:rPr>
                        <a:t>Tutorials </a:t>
                      </a:r>
                      <a:r>
                        <a:rPr lang="en-US" sz="1800" b="0" i="0" dirty="0">
                          <a:solidFill>
                            <a:srgbClr val="D9D9D9"/>
                          </a:solidFill>
                          <a:latin typeface="Arial"/>
                          <a:cs typeface="Arial"/>
                        </a:rPr>
                        <a:t>tab for detailed guidance.</a:t>
                      </a:r>
                    </a:p>
                    <a:p>
                      <a:pPr defTabSz="3765639"/>
                      <a:endParaRPr lang="en-US" sz="1800" b="0" i="0" dirty="0">
                        <a:solidFill>
                          <a:srgbClr val="D9D9D9"/>
                        </a:solidFill>
                        <a:latin typeface="Arial"/>
                        <a:cs typeface="Arial"/>
                      </a:endParaRPr>
                    </a:p>
                    <a:p>
                      <a:pPr defTabSz="3765639"/>
                      <a:r>
                        <a:rPr lang="en-US" sz="1800" b="0" i="0" dirty="0">
                          <a:solidFill>
                            <a:srgbClr val="D9D9D9"/>
                          </a:solidFill>
                          <a:latin typeface="Arial"/>
                          <a:cs typeface="Arial"/>
                        </a:rPr>
                        <a:t>For same-day professional printing of your poster, go to </a:t>
                      </a:r>
                      <a:r>
                        <a:rPr lang="en-US" sz="1800" b="1" i="0" dirty="0" err="1">
                          <a:solidFill>
                            <a:srgbClr val="FFC000"/>
                          </a:solidFill>
                          <a:latin typeface="Arial"/>
                          <a:cs typeface="Arial"/>
                        </a:rPr>
                        <a:t>PosterPresentations.com</a:t>
                      </a:r>
                      <a:r>
                        <a:rPr lang="en-US" sz="1800" b="1" i="0" dirty="0">
                          <a:solidFill>
                            <a:srgbClr val="FFC000"/>
                          </a:solidFill>
                          <a:latin typeface="Arial"/>
                          <a:cs typeface="Arial"/>
                        </a:rPr>
                        <a:t> </a:t>
                      </a:r>
                      <a:r>
                        <a:rPr lang="en-US" sz="1800" b="0" i="0" dirty="0">
                          <a:solidFill>
                            <a:srgbClr val="D9D9D9"/>
                          </a:solidFill>
                          <a:latin typeface="Arial"/>
                          <a:cs typeface="Arial"/>
                        </a:rPr>
                        <a:t>and click on the ”</a:t>
                      </a:r>
                      <a:r>
                        <a:rPr lang="en-US" sz="1800" b="1" i="0" dirty="0">
                          <a:solidFill>
                            <a:srgbClr val="FFC000"/>
                          </a:solidFill>
                          <a:latin typeface="Arial"/>
                          <a:cs typeface="Arial"/>
                        </a:rPr>
                        <a:t>PRINT</a:t>
                      </a:r>
                      <a:r>
                        <a:rPr lang="en-US" sz="1800" b="0" i="0" dirty="0">
                          <a:solidFill>
                            <a:srgbClr val="D9D9D9"/>
                          </a:solidFill>
                          <a:latin typeface="Arial"/>
                          <a:cs typeface="Arial"/>
                        </a:rPr>
                        <a:t>” button or click on any of our poster options.</a:t>
                      </a:r>
                      <a:endParaRPr lang="en-US" sz="1800" b="0" dirty="0">
                        <a:solidFill>
                          <a:srgbClr val="D9D9D9"/>
                        </a:solidFill>
                        <a:latin typeface="Arial"/>
                        <a:cs typeface="Arial"/>
                      </a:endParaRPr>
                    </a:p>
                  </a:txBody>
                  <a:tcPr marL="89118" marR="44559" marT="126147" marB="42049">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134003">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template for a </a:t>
                      </a:r>
                    </a:p>
                    <a:p>
                      <a:pPr algn="ctr"/>
                      <a:r>
                        <a:rPr lang="en-US" sz="1800" dirty="0">
                          <a:solidFill>
                            <a:schemeClr val="bg1"/>
                          </a:solidFill>
                          <a:latin typeface="Arial" panose="020B0604020202020204" pitchFamily="34" charset="0"/>
                          <a:cs typeface="Arial" panose="020B0604020202020204" pitchFamily="34" charset="0"/>
                        </a:rPr>
                        <a:t>presentation poster</a:t>
                      </a:r>
                      <a:br>
                        <a:rPr lang="en-US" sz="18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A1</a:t>
                      </a:r>
                    </a:p>
                    <a:p>
                      <a:pPr marL="0" marR="0" indent="0" algn="ctr" defTabSz="5381713" rtl="0" eaLnBrk="1" fontAlgn="auto" latinLnBrk="0" hangingPunct="1">
                        <a:lnSpc>
                          <a:spcPct val="100000"/>
                        </a:lnSpc>
                        <a:spcBef>
                          <a:spcPts val="0"/>
                        </a:spcBef>
                        <a:spcAft>
                          <a:spcPts val="0"/>
                        </a:spcAft>
                        <a:buClrTx/>
                        <a:buSzTx/>
                        <a:buFontTx/>
                        <a:buNone/>
                        <a:tabLst/>
                        <a:defRPr/>
                      </a:pPr>
                      <a:br>
                        <a:rPr lang="en-US" sz="1800" dirty="0">
                          <a:solidFill>
                            <a:schemeClr val="bg1"/>
                          </a:solidFill>
                          <a:latin typeface="Arial" panose="020B0604020202020204" pitchFamily="34" charset="0"/>
                          <a:cs typeface="Arial" panose="020B0604020202020204" pitchFamily="34" charset="0"/>
                        </a:rPr>
                      </a:br>
                      <a:endParaRPr lang="en-US" sz="1800" dirty="0">
                        <a:solidFill>
                          <a:srgbClr val="1F3A4E"/>
                        </a:solidFill>
                      </a:endParaRPr>
                    </a:p>
                  </a:txBody>
                  <a:tcPr marL="44559" marR="44559" marT="42049" marB="42049">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1800" b="0" baseline="0" dirty="0">
                        <a:solidFill>
                          <a:srgbClr val="D9D9D9"/>
                        </a:solidFill>
                        <a:latin typeface="Arial" panose="020B0604020202020204" pitchFamily="34" charset="0"/>
                        <a:cs typeface="Arial" panose="020B0604020202020204" pitchFamily="34" charset="0"/>
                      </a:endParaRPr>
                    </a:p>
                    <a:p>
                      <a:pPr marL="0" marR="0" indent="0" algn="l" defTabSz="3802180" rtl="0" eaLnBrk="1" fontAlgn="auto" latinLnBrk="0" hangingPunct="1">
                        <a:lnSpc>
                          <a:spcPct val="100000"/>
                        </a:lnSpc>
                        <a:spcBef>
                          <a:spcPts val="0"/>
                        </a:spcBef>
                        <a:spcAft>
                          <a:spcPts val="0"/>
                        </a:spcAft>
                        <a:buClrTx/>
                        <a:buSzTx/>
                        <a:buFontTx/>
                        <a:buNone/>
                        <a:tabLst/>
                        <a:defRPr/>
                      </a:pPr>
                      <a:r>
                        <a:rPr lang="en-US" sz="18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1800" b="0" baseline="0" dirty="0">
                          <a:solidFill>
                            <a:srgbClr val="D9D9D9"/>
                          </a:solidFill>
                          <a:latin typeface="Arial" panose="020B0604020202020204" pitchFamily="34" charset="0"/>
                          <a:cs typeface="Arial" panose="020B0604020202020204" pitchFamily="34" charset="0"/>
                        </a:rPr>
                      </a:br>
                      <a:r>
                        <a:rPr lang="en-US" sz="2000" dirty="0">
                          <a:solidFill>
                            <a:srgbClr val="FFC000"/>
                          </a:solidFill>
                          <a:latin typeface="Arial" panose="020B0604020202020204" pitchFamily="34" charset="0"/>
                          <a:cs typeface="Arial" panose="020B0604020202020204" pitchFamily="34" charset="0"/>
                        </a:rPr>
                        <a:t>594mm x 841mm</a:t>
                      </a:r>
                    </a:p>
                    <a:p>
                      <a:pPr marL="0" marR="0" indent="0" algn="l" defTabSz="3802180" rtl="0" eaLnBrk="1" fontAlgn="auto" latinLnBrk="0" hangingPunct="1">
                        <a:lnSpc>
                          <a:spcPct val="100000"/>
                        </a:lnSpc>
                        <a:spcBef>
                          <a:spcPts val="0"/>
                        </a:spcBef>
                        <a:spcAft>
                          <a:spcPts val="0"/>
                        </a:spcAft>
                        <a:buClrTx/>
                        <a:buSzTx/>
                        <a:buFontTx/>
                        <a:buNone/>
                        <a:tabLst/>
                        <a:defRPr/>
                      </a:pPr>
                      <a:r>
                        <a:rPr lang="en-US" sz="2000" dirty="0">
                          <a:solidFill>
                            <a:srgbClr val="FFC000"/>
                          </a:solidFill>
                          <a:latin typeface="Arial" panose="020B0604020202020204" pitchFamily="34" charset="0"/>
                          <a:cs typeface="Arial" panose="020B0604020202020204" pitchFamily="34" charset="0"/>
                        </a:rPr>
                        <a:t>23.39 inches x 33.11 inches</a:t>
                      </a:r>
                      <a:endParaRPr lang="en-US" sz="1800" b="0" baseline="0" dirty="0">
                        <a:solidFill>
                          <a:srgbClr val="FFC000"/>
                        </a:solidFill>
                        <a:latin typeface="Arial" panose="020B0604020202020204" pitchFamily="34" charset="0"/>
                        <a:cs typeface="Arial" panose="020B0604020202020204" pitchFamily="34" charset="0"/>
                      </a:endParaRPr>
                    </a:p>
                  </a:txBody>
                  <a:tcPr marL="89118" marR="44559" marT="126147" marB="42049">
                    <a:solidFill>
                      <a:srgbClr val="010101"/>
                    </a:solidFill>
                  </a:tcPr>
                </a:tc>
                <a:extLst>
                  <a:ext uri="{0D108BD9-81ED-4DB2-BD59-A6C34878D82A}">
                    <a16:rowId xmlns:a16="http://schemas.microsoft.com/office/drawing/2014/main" val="10008"/>
                  </a:ext>
                </a:extLst>
              </a:tr>
              <a:tr h="3877482">
                <a:tc>
                  <a:txBody>
                    <a:bodyPr/>
                    <a:lstStyle/>
                    <a:p>
                      <a:endParaRPr lang="en-US" sz="1800" dirty="0">
                        <a:solidFill>
                          <a:srgbClr val="1F3A4E"/>
                        </a:solidFill>
                      </a:endParaRPr>
                    </a:p>
                  </a:txBody>
                  <a:tcPr marL="44559" marR="44559" marT="42049" marB="42049">
                    <a:blipFill rotWithShape="1">
                      <a:blip r:embed="rId3"/>
                      <a:stretch>
                        <a:fillRect/>
                      </a:stretch>
                    </a:blipFill>
                  </a:tcPr>
                </a:tc>
                <a:tc>
                  <a:txBody>
                    <a:bodyPr/>
                    <a:lstStyle/>
                    <a:p>
                      <a:pPr algn="l"/>
                      <a:r>
                        <a:rPr lang="en-US" sz="22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200" b="1" baseline="0" dirty="0">
                          <a:solidFill>
                            <a:srgbClr val="FFC000"/>
                          </a:solidFill>
                          <a:latin typeface="Arial" panose="020B0604020202020204" pitchFamily="34" charset="0"/>
                          <a:cs typeface="Arial" panose="020B0604020202020204" pitchFamily="34" charset="0"/>
                        </a:rPr>
                        <a:t>and </a:t>
                      </a:r>
                      <a:r>
                        <a:rPr lang="en-US" sz="1700" b="1" baseline="0" dirty="0">
                          <a:solidFill>
                            <a:srgbClr val="FFC000"/>
                          </a:solidFill>
                          <a:latin typeface="Arial" panose="020B0604020202020204" pitchFamily="34" charset="0"/>
                          <a:cs typeface="Arial" panose="020B0604020202020204" pitchFamily="34" charset="0"/>
                        </a:rPr>
                        <a:t>out</a:t>
                      </a:r>
                      <a:endParaRPr lang="en-US" sz="22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1800" b="0" baseline="0" dirty="0">
                        <a:solidFill>
                          <a:srgbClr val="D9D9D9"/>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18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89118" marR="44559" marT="126147" marB="42049">
                    <a:solidFill>
                      <a:srgbClr val="010101"/>
                    </a:solidFill>
                  </a:tcPr>
                </a:tc>
                <a:extLst>
                  <a:ext uri="{0D108BD9-81ED-4DB2-BD59-A6C34878D82A}">
                    <a16:rowId xmlns:a16="http://schemas.microsoft.com/office/drawing/2014/main" val="10001"/>
                  </a:ext>
                </a:extLst>
              </a:tr>
              <a:tr h="162788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2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18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marL="44559" marR="44559" marT="42049" marB="42049">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457653">
                <a:tc>
                  <a:txBody>
                    <a:bodyPr/>
                    <a:lstStyle/>
                    <a:p>
                      <a:endParaRPr lang="en-US" sz="1800" dirty="0">
                        <a:solidFill>
                          <a:srgbClr val="1F3A4E"/>
                        </a:solidFill>
                      </a:endParaRPr>
                    </a:p>
                  </a:txBody>
                  <a:tcPr marL="44559" marR="44559" marT="42049" marB="42049">
                    <a:blipFill rotWithShape="1">
                      <a:blip r:embed="rId4"/>
                      <a:stretch>
                        <a:fillRect/>
                      </a:stretch>
                    </a:blipFill>
                  </a:tcPr>
                </a:tc>
                <a:tc>
                  <a:txBody>
                    <a:bodyPr/>
                    <a:lstStyle/>
                    <a:p>
                      <a:pPr marL="0" lvl="1" indent="0" algn="l" defTabSz="114300"/>
                      <a:r>
                        <a:rPr lang="en-US" sz="22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18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18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1800" b="0" baseline="0" dirty="0">
                        <a:solidFill>
                          <a:srgbClr val="D9D9D9"/>
                        </a:solidFill>
                        <a:latin typeface="Arial" panose="020B0604020202020204" pitchFamily="34" charset="0"/>
                        <a:cs typeface="Arial" panose="020B0604020202020204" pitchFamily="34" charset="0"/>
                      </a:endParaRPr>
                    </a:p>
                  </a:txBody>
                  <a:tcPr marL="89118" marR="44559" marT="126147" marB="42049">
                    <a:solidFill>
                      <a:srgbClr val="010101"/>
                    </a:solidFill>
                  </a:tcPr>
                </a:tc>
                <a:extLst>
                  <a:ext uri="{0D108BD9-81ED-4DB2-BD59-A6C34878D82A}">
                    <a16:rowId xmlns:a16="http://schemas.microsoft.com/office/drawing/2014/main" val="10003"/>
                  </a:ext>
                </a:extLst>
              </a:tr>
              <a:tr h="3181712">
                <a:tc gridSpan="2">
                  <a:txBody>
                    <a:bodyPr/>
                    <a:lstStyle/>
                    <a:p>
                      <a:r>
                        <a:rPr lang="en-US" sz="22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1800" baseline="0" dirty="0">
                        <a:solidFill>
                          <a:srgbClr val="D9D9D9"/>
                        </a:solidFill>
                        <a:latin typeface="Arial" panose="020B0604020202020204" pitchFamily="34" charset="0"/>
                        <a:cs typeface="Arial" panose="020B0604020202020204" pitchFamily="34" charset="0"/>
                      </a:endParaRPr>
                    </a:p>
                    <a:p>
                      <a:r>
                        <a:rPr lang="en-US" sz="18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1800" baseline="0" dirty="0">
                        <a:solidFill>
                          <a:srgbClr val="D9D9D9"/>
                        </a:solidFill>
                        <a:latin typeface="Arial" panose="020B0604020202020204" pitchFamily="34" charset="0"/>
                        <a:cs typeface="Arial" panose="020B0604020202020204" pitchFamily="34" charset="0"/>
                      </a:endParaRPr>
                    </a:p>
                    <a:p>
                      <a:r>
                        <a:rPr lang="en-US" sz="18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marL="44559" marR="44559" marT="42049" marB="42049">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4968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89118" marR="44559" marT="126147" marB="42049">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073295">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89118" marR="44559" marT="126147" marB="42049">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90621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89118" marR="44559" marT="126147" marB="42049">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88166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89118" marR="44559" marT="126147" marB="42049">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5" name="Table 4">
            <a:extLst>
              <a:ext uri="{FF2B5EF4-FFF2-40B4-BE49-F238E27FC236}">
                <a16:creationId xmlns:a16="http://schemas.microsoft.com/office/drawing/2014/main" id="{46B92218-19A9-CDC3-803D-0381FF553EBF}"/>
              </a:ext>
            </a:extLst>
          </p:cNvPr>
          <p:cNvGraphicFramePr>
            <a:graphicFrameLocks noGrp="1"/>
          </p:cNvGraphicFramePr>
          <p:nvPr userDrawn="1">
            <p:extLst>
              <p:ext uri="{D42A27DB-BD31-4B8C-83A1-F6EECF244321}">
                <p14:modId xmlns:p14="http://schemas.microsoft.com/office/powerpoint/2010/main" val="3908385010"/>
              </p:ext>
            </p:extLst>
          </p:nvPr>
        </p:nvGraphicFramePr>
        <p:xfrm>
          <a:off x="21902056" y="1"/>
          <a:ext cx="8505448" cy="30632799"/>
        </p:xfrm>
        <a:graphic>
          <a:graphicData uri="http://schemas.openxmlformats.org/drawingml/2006/table">
            <a:tbl>
              <a:tblPr firstRow="1" bandRow="1">
                <a:tableStyleId>{5C22544A-7EE6-4342-B048-85BDC9FD1C3A}</a:tableStyleId>
              </a:tblPr>
              <a:tblGrid>
                <a:gridCol w="3803978">
                  <a:extLst>
                    <a:ext uri="{9D8B030D-6E8A-4147-A177-3AD203B41FA5}">
                      <a16:colId xmlns:a16="http://schemas.microsoft.com/office/drawing/2014/main" val="20000"/>
                    </a:ext>
                  </a:extLst>
                </a:gridCol>
                <a:gridCol w="580981">
                  <a:extLst>
                    <a:ext uri="{9D8B030D-6E8A-4147-A177-3AD203B41FA5}">
                      <a16:colId xmlns:a16="http://schemas.microsoft.com/office/drawing/2014/main" val="3519466302"/>
                    </a:ext>
                  </a:extLst>
                </a:gridCol>
                <a:gridCol w="4120489">
                  <a:extLst>
                    <a:ext uri="{9D8B030D-6E8A-4147-A177-3AD203B41FA5}">
                      <a16:colId xmlns:a16="http://schemas.microsoft.com/office/drawing/2014/main" val="4164475170"/>
                    </a:ext>
                  </a:extLst>
                </a:gridCol>
              </a:tblGrid>
              <a:tr h="127406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3000" b="1" spc="0" dirty="0">
                          <a:solidFill>
                            <a:srgbClr val="FF0000"/>
                          </a:solidFill>
                          <a:latin typeface="Trebuchet MS" pitchFamily="34" charset="0"/>
                        </a:rPr>
                        <a:t>(THIS SIDEBAR WILL APPEAR ON THE POSTER)</a:t>
                      </a:r>
                      <a:endParaRPr lang="en-US" sz="3600" b="1" spc="600" dirty="0">
                        <a:solidFill>
                          <a:schemeClr val="bg1"/>
                        </a:solidFill>
                        <a:latin typeface="Trebuchet MS" pitchFamily="34" charset="0"/>
                      </a:endParaRPr>
                    </a:p>
                  </a:txBody>
                  <a:tcPr marL="89118" marR="44559" marT="126147" marB="42049">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34801">
                <a:tc>
                  <a:txBody>
                    <a:bodyPr/>
                    <a:lstStyle/>
                    <a:p>
                      <a:endParaRPr lang="en-US" sz="1800" u="none" dirty="0">
                        <a:solidFill>
                          <a:srgbClr val="FFC000"/>
                        </a:solidFill>
                      </a:endParaRPr>
                    </a:p>
                  </a:txBody>
                  <a:tcPr marL="89118" marR="44559" marT="126147" marB="42049">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1800" u="none" dirty="0">
                        <a:solidFill>
                          <a:srgbClr val="FFC000"/>
                        </a:solidFill>
                      </a:endParaRPr>
                    </a:p>
                  </a:txBody>
                  <a:tcPr marL="89118" marR="44559" marT="126147" marB="42049">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225145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89118" marR="44559" marT="126147" marB="42049">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89118" marR="44559" marT="126147" marB="42049">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50157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panose="020B0604020202020204" pitchFamily="34" charset="0"/>
                        <a:cs typeface="Arial" panose="020B0604020202020204" pitchFamily="34" charset="0"/>
                      </a:endParaRPr>
                    </a:p>
                  </a:txBody>
                  <a:tcPr marL="89118" marR="44559" marT="126147" marB="42049">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255236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2200" noProof="0" dirty="0">
                          <a:solidFill>
                            <a:srgbClr val="D9D9D9"/>
                          </a:solidFill>
                          <a:latin typeface="Arial" panose="020B0604020202020204" pitchFamily="34" charset="0"/>
                          <a:cs typeface="Arial" panose="020B0604020202020204" pitchFamily="34" charset="0"/>
                        </a:rPr>
                      </a:br>
                      <a:r>
                        <a:rPr lang="en-US" sz="22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89118" marR="44559" marT="126147" marB="42049">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4356267">
                <a:tc>
                  <a:txBody>
                    <a:bodyPr/>
                    <a:lstStyle/>
                    <a:p>
                      <a:r>
                        <a:rPr lang="en-US" sz="2600" b="1" dirty="0">
                          <a:solidFill>
                            <a:srgbClr val="FFC000"/>
                          </a:solidFill>
                          <a:latin typeface="Arial" panose="020B0604020202020204" pitchFamily="34" charset="0"/>
                          <a:cs typeface="Arial" panose="020B0604020202020204" pitchFamily="34" charset="0"/>
                        </a:rPr>
                        <a:t>How to</a:t>
                      </a:r>
                      <a:r>
                        <a:rPr lang="en-US" sz="2600" b="1" baseline="0" dirty="0">
                          <a:solidFill>
                            <a:srgbClr val="FFC000"/>
                          </a:solidFill>
                          <a:latin typeface="Arial" panose="020B0604020202020204" pitchFamily="34" charset="0"/>
                          <a:cs typeface="Arial" panose="020B0604020202020204" pitchFamily="34" charset="0"/>
                        </a:rPr>
                        <a:t> preview your poster prior to printing</a:t>
                      </a:r>
                      <a:endParaRPr lang="en-US" sz="2600" b="1" dirty="0">
                        <a:solidFill>
                          <a:srgbClr val="FFC000"/>
                        </a:solidFill>
                        <a:latin typeface="Arial" panose="020B0604020202020204" pitchFamily="34" charset="0"/>
                        <a:cs typeface="Arial" panose="020B0604020202020204" pitchFamily="34" charset="0"/>
                      </a:endParaRPr>
                    </a:p>
                    <a:p>
                      <a:r>
                        <a:rPr lang="en-US" sz="2200" dirty="0">
                          <a:solidFill>
                            <a:srgbClr val="D9D9D9"/>
                          </a:solidFill>
                          <a:latin typeface="Arial" panose="020B0604020202020204" pitchFamily="34" charset="0"/>
                          <a:cs typeface="Arial" panose="020B0604020202020204" pitchFamily="34" charset="0"/>
                        </a:rPr>
                        <a:t>You can preview your poster at any time by pressing the </a:t>
                      </a:r>
                      <a:r>
                        <a:rPr lang="en-US" sz="2200" b="1" dirty="0">
                          <a:solidFill>
                            <a:srgbClr val="FFC000"/>
                          </a:solidFill>
                          <a:latin typeface="Arial" panose="020B0604020202020204" pitchFamily="34" charset="0"/>
                          <a:cs typeface="Arial" panose="020B0604020202020204" pitchFamily="34" charset="0"/>
                        </a:rPr>
                        <a:t>F5 key </a:t>
                      </a:r>
                      <a:r>
                        <a:rPr lang="en-US" sz="22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2200" b="1" dirty="0">
                          <a:solidFill>
                            <a:srgbClr val="FFC000"/>
                          </a:solidFill>
                          <a:latin typeface="Arial" panose="020B0604020202020204" pitchFamily="34" charset="0"/>
                          <a:cs typeface="Arial" panose="020B0604020202020204" pitchFamily="34" charset="0"/>
                        </a:rPr>
                        <a:t>ESC</a:t>
                      </a:r>
                      <a:r>
                        <a:rPr lang="en-US" sz="2200" dirty="0">
                          <a:solidFill>
                            <a:srgbClr val="D9D9D9"/>
                          </a:solidFill>
                          <a:latin typeface="Arial" panose="020B0604020202020204" pitchFamily="34" charset="0"/>
                          <a:cs typeface="Arial" panose="020B0604020202020204" pitchFamily="34" charset="0"/>
                        </a:rPr>
                        <a:t> key.</a:t>
                      </a:r>
                    </a:p>
                  </a:txBody>
                  <a:tcPr marL="89118" marR="44559" marT="126147" marB="42049">
                    <a:solidFill>
                      <a:srgbClr val="010101"/>
                    </a:solidFill>
                  </a:tcPr>
                </a:tc>
                <a:tc gridSpan="2">
                  <a:txBody>
                    <a:bodyPr/>
                    <a:lstStyle/>
                    <a:p>
                      <a:pPr algn="ctr"/>
                      <a:r>
                        <a:rPr lang="en-US" sz="10600" b="1" dirty="0">
                          <a:solidFill>
                            <a:srgbClr val="D9D9D9"/>
                          </a:solidFill>
                          <a:latin typeface="Arial" panose="020B0604020202020204" pitchFamily="34" charset="0"/>
                          <a:cs typeface="Arial" panose="020B0604020202020204" pitchFamily="34" charset="0"/>
                        </a:rPr>
                        <a:t>F5</a:t>
                      </a:r>
                      <a:br>
                        <a:rPr lang="en-US" sz="10600" b="1" dirty="0">
                          <a:solidFill>
                            <a:srgbClr val="D9D9D9"/>
                          </a:solidFill>
                          <a:latin typeface="Arial" panose="020B0604020202020204" pitchFamily="34" charset="0"/>
                          <a:cs typeface="Arial" panose="020B0604020202020204" pitchFamily="34" charset="0"/>
                        </a:rPr>
                      </a:br>
                      <a:r>
                        <a:rPr lang="en-US" sz="2600" b="1" dirty="0">
                          <a:solidFill>
                            <a:srgbClr val="D9D9D9"/>
                          </a:solidFill>
                          <a:latin typeface="Arial" panose="020B0604020202020204" pitchFamily="34" charset="0"/>
                          <a:cs typeface="Arial" panose="020B0604020202020204" pitchFamily="34" charset="0"/>
                        </a:rPr>
                        <a:t>(Windows)</a:t>
                      </a:r>
                      <a:br>
                        <a:rPr lang="en-US" sz="2600" b="1" dirty="0">
                          <a:solidFill>
                            <a:srgbClr val="D9D9D9"/>
                          </a:solidFill>
                          <a:latin typeface="Arial" panose="020B0604020202020204" pitchFamily="34" charset="0"/>
                          <a:cs typeface="Arial" panose="020B0604020202020204" pitchFamily="34" charset="0"/>
                        </a:rPr>
                      </a:br>
                      <a:r>
                        <a:rPr lang="en-US" sz="2600" b="1" dirty="0">
                          <a:solidFill>
                            <a:srgbClr val="D9D9D9"/>
                          </a:solidFill>
                          <a:latin typeface="Arial" panose="020B0604020202020204" pitchFamily="34" charset="0"/>
                          <a:cs typeface="Arial" panose="020B0604020202020204" pitchFamily="34" charset="0"/>
                        </a:rPr>
                        <a:t>Or click on the SLIDESHOW tab (Mac and Windows)</a:t>
                      </a:r>
                      <a:endParaRPr lang="en-US" sz="2200" dirty="0">
                        <a:solidFill>
                          <a:srgbClr val="D9D9D9"/>
                        </a:solidFill>
                        <a:latin typeface="Arial" panose="020B0604020202020204" pitchFamily="34" charset="0"/>
                        <a:cs typeface="Arial" panose="020B0604020202020204" pitchFamily="34" charset="0"/>
                      </a:endParaRPr>
                    </a:p>
                  </a:txBody>
                  <a:tcPr marL="89118" marR="44559" marT="126147" marB="42049"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387452">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To print your poster, visit </a:t>
                      </a:r>
                      <a:r>
                        <a:rPr lang="en-US" sz="2200" noProof="0" dirty="0" err="1">
                          <a:solidFill>
                            <a:srgbClr val="FFC000"/>
                          </a:solidFill>
                          <a:latin typeface="Arial"/>
                          <a:cs typeface="Arial"/>
                        </a:rPr>
                        <a:t>PosterPresentations.com</a:t>
                      </a:r>
                      <a:r>
                        <a:rPr lang="en-US" sz="2200" noProof="0" dirty="0">
                          <a:solidFill>
                            <a:srgbClr val="FFC000"/>
                          </a:solidFill>
                          <a:latin typeface="Arial"/>
                          <a:cs typeface="Arial"/>
                        </a:rPr>
                        <a:t> </a:t>
                      </a:r>
                      <a:r>
                        <a:rPr lang="en-US" sz="2200" noProof="0" dirty="0">
                          <a:solidFill>
                            <a:srgbClr val="D9D9D9"/>
                          </a:solidFill>
                          <a:latin typeface="Arial"/>
                          <a:cs typeface="Arial"/>
                        </a:rPr>
                        <a:t>and click the "</a:t>
                      </a:r>
                      <a:r>
                        <a:rPr lang="en-US" sz="2200" noProof="0" dirty="0">
                          <a:solidFill>
                            <a:srgbClr val="FFC000"/>
                          </a:solidFill>
                          <a:latin typeface="Arial"/>
                          <a:cs typeface="Arial"/>
                        </a:rPr>
                        <a:t>PRINT</a:t>
                      </a:r>
                      <a:r>
                        <a:rPr lang="en-US" sz="22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2200" noProof="0" dirty="0">
                          <a:solidFill>
                            <a:srgbClr val="D9D9D9"/>
                          </a:solidFill>
                          <a:latin typeface="Arial"/>
                          <a:cs typeface="Arial"/>
                        </a:rPr>
                      </a:br>
                      <a:br>
                        <a:rPr lang="en-US" sz="2200" noProof="0" dirty="0">
                          <a:solidFill>
                            <a:srgbClr val="D9D9D9"/>
                          </a:solidFill>
                          <a:latin typeface="Arial"/>
                          <a:cs typeface="Arial"/>
                        </a:rPr>
                      </a:br>
                      <a:r>
                        <a:rPr lang="en-US" sz="2200" noProof="0" dirty="0">
                          <a:solidFill>
                            <a:srgbClr val="D9D9D9"/>
                          </a:solidFill>
                          <a:latin typeface="Arial"/>
                          <a:cs typeface="Arial"/>
                        </a:rPr>
                        <a:t>Go to </a:t>
                      </a:r>
                      <a:r>
                        <a:rPr lang="en-US" sz="2200" noProof="0" dirty="0" err="1">
                          <a:solidFill>
                            <a:srgbClr val="FFC000"/>
                          </a:solidFill>
                          <a:latin typeface="Arial"/>
                          <a:cs typeface="Arial"/>
                        </a:rPr>
                        <a:t>PosterPresentations.com</a:t>
                      </a:r>
                      <a:r>
                        <a:rPr lang="en-US" sz="2200" noProof="0" dirty="0">
                          <a:solidFill>
                            <a:srgbClr val="D9D9D9"/>
                          </a:solidFill>
                          <a:latin typeface="Arial"/>
                          <a:cs typeface="Arial"/>
                        </a:rPr>
                        <a:t> for more information.</a:t>
                      </a:r>
                    </a:p>
                  </a:txBody>
                  <a:tcPr marL="89118" marR="44559"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965212">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6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200" noProof="0" dirty="0">
                          <a:solidFill>
                            <a:srgbClr val="FFC000"/>
                          </a:solidFill>
                          <a:latin typeface="Arial"/>
                          <a:cs typeface="Arial"/>
                        </a:rPr>
                        <a:t>https://</a:t>
                      </a:r>
                      <a:r>
                        <a:rPr lang="en-US" sz="2200" noProof="0" dirty="0" err="1">
                          <a:solidFill>
                            <a:srgbClr val="FFC000"/>
                          </a:solidFill>
                          <a:latin typeface="Arial"/>
                          <a:cs typeface="Arial"/>
                        </a:rPr>
                        <a:t>www.posterpresentations.com</a:t>
                      </a:r>
                      <a:r>
                        <a:rPr lang="en-US" sz="2200" noProof="0" dirty="0">
                          <a:solidFill>
                            <a:srgbClr val="FFC000"/>
                          </a:solidFill>
                          <a:latin typeface="Arial"/>
                          <a:cs typeface="Arial"/>
                        </a:rPr>
                        <a:t>/poster-presentation-services-for-conferences-and-</a:t>
                      </a:r>
                      <a:r>
                        <a:rPr lang="en-US" sz="2200" noProof="0" dirty="0" err="1">
                          <a:solidFill>
                            <a:srgbClr val="FFC000"/>
                          </a:solidFill>
                          <a:latin typeface="Arial"/>
                          <a:cs typeface="Arial"/>
                        </a:rPr>
                        <a:t>events.html</a:t>
                      </a:r>
                      <a:endParaRPr lang="en-US" sz="2200"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200" noProof="0" dirty="0">
                        <a:solidFill>
                          <a:srgbClr val="FFC000"/>
                        </a:solidFill>
                        <a:latin typeface="Arial"/>
                        <a:cs typeface="Arial"/>
                      </a:endParaRPr>
                    </a:p>
                  </a:txBody>
                  <a:tcPr marL="89118" marR="44559" marT="126147" marB="42049">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1492259">
                <a:tc gridSpan="3">
                  <a:txBody>
                    <a:bodyPr/>
                    <a:lstStyle/>
                    <a:p>
                      <a:endParaRPr lang="en-US" sz="2200" dirty="0">
                        <a:solidFill>
                          <a:srgbClr val="1F3A4E"/>
                        </a:solidFill>
                      </a:endParaRPr>
                    </a:p>
                  </a:txBody>
                  <a:tcPr marL="89118" marR="44559" marT="126147" marB="42049">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330040">
                <a:tc gridSpan="2">
                  <a:txBody>
                    <a:bodyPr/>
                    <a:lstStyle/>
                    <a:p>
                      <a:pPr>
                        <a:lnSpc>
                          <a:spcPts val="2600"/>
                        </a:lnSpc>
                      </a:pPr>
                      <a:r>
                        <a:rPr lang="en-US" sz="1800" dirty="0">
                          <a:solidFill>
                            <a:schemeClr val="bg1">
                              <a:lumMod val="85000"/>
                            </a:schemeClr>
                          </a:solidFill>
                          <a:latin typeface="Arial"/>
                          <a:cs typeface="Arial"/>
                        </a:rPr>
                        <a:t>© 2025</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89118" marR="44559" marT="126147" marB="42049">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1700" dirty="0">
                          <a:solidFill>
                            <a:schemeClr val="bg1"/>
                          </a:solidFill>
                          <a:latin typeface="Arial"/>
                          <a:cs typeface="Arial"/>
                        </a:rPr>
                        <a:t>For additional help, visit our online tutorials at </a:t>
                      </a:r>
                      <a:r>
                        <a:rPr lang="en-US" sz="1300" dirty="0">
                          <a:solidFill>
                            <a:schemeClr val="bg1"/>
                          </a:solidFill>
                          <a:latin typeface="Arial"/>
                          <a:cs typeface="Arial"/>
                        </a:rPr>
                        <a:t>https://</a:t>
                      </a:r>
                      <a:r>
                        <a:rPr lang="en-US" sz="1300" dirty="0" err="1">
                          <a:solidFill>
                            <a:schemeClr val="bg1"/>
                          </a:solidFill>
                          <a:latin typeface="Arial"/>
                          <a:cs typeface="Arial"/>
                        </a:rPr>
                        <a:t>www.posterpresentations.com</a:t>
                      </a:r>
                      <a:r>
                        <a:rPr lang="en-US" sz="1300" dirty="0">
                          <a:solidFill>
                            <a:schemeClr val="bg1"/>
                          </a:solidFill>
                          <a:latin typeface="Arial"/>
                          <a:cs typeface="Arial"/>
                        </a:rPr>
                        <a:t>/</a:t>
                      </a:r>
                      <a:r>
                        <a:rPr lang="en-US" sz="1300" dirty="0" err="1">
                          <a:solidFill>
                            <a:schemeClr val="bg1"/>
                          </a:solidFill>
                          <a:latin typeface="Arial"/>
                          <a:cs typeface="Arial"/>
                        </a:rPr>
                        <a:t>helpdesk.html</a:t>
                      </a:r>
                      <a:endParaRPr lang="en-US" sz="5000" dirty="0"/>
                    </a:p>
                  </a:txBody>
                  <a:tcPr marL="89118" marR="44559" marT="126147" marB="42049">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5851930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138766" rtl="0" eaLnBrk="1" latinLnBrk="0" hangingPunct="1">
        <a:spcBef>
          <a:spcPct val="0"/>
        </a:spcBef>
        <a:buNone/>
        <a:defRPr sz="4288" kern="1200">
          <a:solidFill>
            <a:schemeClr val="bg1"/>
          </a:solidFill>
          <a:latin typeface="Trebuchet MS" pitchFamily="34" charset="0"/>
          <a:ea typeface="+mj-ea"/>
          <a:cs typeface="+mj-cs"/>
        </a:defRPr>
      </a:lvl1pPr>
    </p:titleStyle>
    <p:bodyStyle>
      <a:lvl1pPr marL="802038" indent="-802038" algn="l" defTabSz="2138766" rtl="0" eaLnBrk="1" latinLnBrk="0" hangingPunct="1">
        <a:spcBef>
          <a:spcPct val="20000"/>
        </a:spcBef>
        <a:buFont typeface="Arial" pitchFamily="34" charset="0"/>
        <a:buChar char="•"/>
        <a:defRPr sz="7505" kern="1200">
          <a:solidFill>
            <a:schemeClr val="tx1"/>
          </a:solidFill>
          <a:latin typeface="+mn-lt"/>
          <a:ea typeface="+mn-ea"/>
          <a:cs typeface="+mn-cs"/>
        </a:defRPr>
      </a:lvl1pPr>
      <a:lvl2pPr marL="1737748" indent="-668364" algn="l" defTabSz="2138766" rtl="0" eaLnBrk="1" latinLnBrk="0" hangingPunct="1">
        <a:spcBef>
          <a:spcPct val="20000"/>
        </a:spcBef>
        <a:buFont typeface="Arial" pitchFamily="34" charset="0"/>
        <a:buChar char="–"/>
        <a:defRPr sz="6579" kern="1200">
          <a:solidFill>
            <a:schemeClr val="tx1"/>
          </a:solidFill>
          <a:latin typeface="+mn-lt"/>
          <a:ea typeface="+mn-ea"/>
          <a:cs typeface="+mn-cs"/>
        </a:defRPr>
      </a:lvl2pPr>
      <a:lvl3pPr marL="2673458" indent="-534692" algn="l" defTabSz="2138766" rtl="0" eaLnBrk="1" latinLnBrk="0" hangingPunct="1">
        <a:spcBef>
          <a:spcPct val="20000"/>
        </a:spcBef>
        <a:buFont typeface="Arial" pitchFamily="34" charset="0"/>
        <a:buChar char="•"/>
        <a:defRPr sz="5653" kern="1200">
          <a:solidFill>
            <a:schemeClr val="tx1"/>
          </a:solidFill>
          <a:latin typeface="+mn-lt"/>
          <a:ea typeface="+mn-ea"/>
          <a:cs typeface="+mn-cs"/>
        </a:defRPr>
      </a:lvl3pPr>
      <a:lvl4pPr marL="3742841"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4pPr>
      <a:lvl5pPr marL="481222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5pPr>
      <a:lvl6pPr marL="5881607"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6pPr>
      <a:lvl7pPr marL="6950990"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7pPr>
      <a:lvl8pPr marL="802037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8pPr>
      <a:lvl9pPr marL="9089756"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9pPr>
    </p:bodyStyle>
    <p:otherStyle>
      <a:defPPr>
        <a:defRPr lang="en-US"/>
      </a:defPPr>
      <a:lvl1pPr marL="0" algn="l" defTabSz="2138766" rtl="0" eaLnBrk="1" latinLnBrk="0" hangingPunct="1">
        <a:defRPr sz="4191" kern="1200">
          <a:solidFill>
            <a:schemeClr val="tx1"/>
          </a:solidFill>
          <a:latin typeface="+mn-lt"/>
          <a:ea typeface="+mn-ea"/>
          <a:cs typeface="+mn-cs"/>
        </a:defRPr>
      </a:lvl1pPr>
      <a:lvl2pPr marL="1069384" algn="l" defTabSz="2138766" rtl="0" eaLnBrk="1" latinLnBrk="0" hangingPunct="1">
        <a:defRPr sz="4191" kern="1200">
          <a:solidFill>
            <a:schemeClr val="tx1"/>
          </a:solidFill>
          <a:latin typeface="+mn-lt"/>
          <a:ea typeface="+mn-ea"/>
          <a:cs typeface="+mn-cs"/>
        </a:defRPr>
      </a:lvl2pPr>
      <a:lvl3pPr marL="2138766" algn="l" defTabSz="2138766" rtl="0" eaLnBrk="1" latinLnBrk="0" hangingPunct="1">
        <a:defRPr sz="4191" kern="1200">
          <a:solidFill>
            <a:schemeClr val="tx1"/>
          </a:solidFill>
          <a:latin typeface="+mn-lt"/>
          <a:ea typeface="+mn-ea"/>
          <a:cs typeface="+mn-cs"/>
        </a:defRPr>
      </a:lvl3pPr>
      <a:lvl4pPr marL="3208149" algn="l" defTabSz="2138766" rtl="0" eaLnBrk="1" latinLnBrk="0" hangingPunct="1">
        <a:defRPr sz="4191" kern="1200">
          <a:solidFill>
            <a:schemeClr val="tx1"/>
          </a:solidFill>
          <a:latin typeface="+mn-lt"/>
          <a:ea typeface="+mn-ea"/>
          <a:cs typeface="+mn-cs"/>
        </a:defRPr>
      </a:lvl4pPr>
      <a:lvl5pPr marL="4277532" algn="l" defTabSz="2138766" rtl="0" eaLnBrk="1" latinLnBrk="0" hangingPunct="1">
        <a:defRPr sz="4191" kern="1200">
          <a:solidFill>
            <a:schemeClr val="tx1"/>
          </a:solidFill>
          <a:latin typeface="+mn-lt"/>
          <a:ea typeface="+mn-ea"/>
          <a:cs typeface="+mn-cs"/>
        </a:defRPr>
      </a:lvl5pPr>
      <a:lvl6pPr marL="5346916" algn="l" defTabSz="2138766" rtl="0" eaLnBrk="1" latinLnBrk="0" hangingPunct="1">
        <a:defRPr sz="4191" kern="1200">
          <a:solidFill>
            <a:schemeClr val="tx1"/>
          </a:solidFill>
          <a:latin typeface="+mn-lt"/>
          <a:ea typeface="+mn-ea"/>
          <a:cs typeface="+mn-cs"/>
        </a:defRPr>
      </a:lvl6pPr>
      <a:lvl7pPr marL="6416299" algn="l" defTabSz="2138766" rtl="0" eaLnBrk="1" latinLnBrk="0" hangingPunct="1">
        <a:defRPr sz="4191" kern="1200">
          <a:solidFill>
            <a:schemeClr val="tx1"/>
          </a:solidFill>
          <a:latin typeface="+mn-lt"/>
          <a:ea typeface="+mn-ea"/>
          <a:cs typeface="+mn-cs"/>
        </a:defRPr>
      </a:lvl7pPr>
      <a:lvl8pPr marL="7485681" algn="l" defTabSz="2138766" rtl="0" eaLnBrk="1" latinLnBrk="0" hangingPunct="1">
        <a:defRPr sz="4191" kern="1200">
          <a:solidFill>
            <a:schemeClr val="tx1"/>
          </a:solidFill>
          <a:latin typeface="+mn-lt"/>
          <a:ea typeface="+mn-ea"/>
          <a:cs typeface="+mn-cs"/>
        </a:defRPr>
      </a:lvl8pPr>
      <a:lvl9pPr marL="8555065" algn="l" defTabSz="2138766" rtl="0" eaLnBrk="1" latinLnBrk="0" hangingPunct="1">
        <a:defRPr sz="419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85" userDrawn="1">
          <p15:clr>
            <a:srgbClr val="F26B43"/>
          </p15:clr>
        </p15:guide>
        <p15:guide id="2" userDrawn="1">
          <p15:clr>
            <a:srgbClr val="F26B43"/>
          </p15:clr>
        </p15:guide>
        <p15:guide id="3" pos="13473" userDrawn="1">
          <p15:clr>
            <a:srgbClr val="F26B43"/>
          </p15:clr>
        </p15:guide>
        <p15:guide id="4" orient="horz" pos="18585"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arxiv.org/abs/2202.05607" TargetMode="External"/><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7BA859-CE41-7094-2B55-AF153DC0B465}"/>
              </a:ext>
            </a:extLst>
          </p:cNvPr>
          <p:cNvSpPr>
            <a:spLocks noGrp="1"/>
          </p:cNvSpPr>
          <p:nvPr>
            <p:ph type="body" sz="quarter" idx="11"/>
          </p:nvPr>
        </p:nvSpPr>
        <p:spPr>
          <a:xfrm>
            <a:off x="237499" y="7351381"/>
            <a:ext cx="10052758" cy="677100"/>
          </a:xfrm>
        </p:spPr>
        <p:txBody>
          <a:bodyPr/>
          <a:lstStyle/>
          <a:p>
            <a:r>
              <a:rPr lang="en-US" sz="3200" u="none" dirty="0">
                <a:solidFill>
                  <a:srgbClr val="FC6433"/>
                </a:solidFill>
              </a:rPr>
              <a:t>Introduction</a:t>
            </a:r>
          </a:p>
        </p:txBody>
      </p:sp>
      <p:sp>
        <p:nvSpPr>
          <p:cNvPr id="4" name="Text Placeholder 3">
            <a:extLst>
              <a:ext uri="{FF2B5EF4-FFF2-40B4-BE49-F238E27FC236}">
                <a16:creationId xmlns:a16="http://schemas.microsoft.com/office/drawing/2014/main" id="{8000FBF5-42E7-B940-6000-1A3F735C9F0C}"/>
              </a:ext>
            </a:extLst>
          </p:cNvPr>
          <p:cNvSpPr>
            <a:spLocks noGrp="1"/>
          </p:cNvSpPr>
          <p:nvPr>
            <p:ph type="body" sz="quarter" idx="20"/>
          </p:nvPr>
        </p:nvSpPr>
        <p:spPr>
          <a:xfrm>
            <a:off x="271375" y="3934202"/>
            <a:ext cx="10049522" cy="677100"/>
          </a:xfrm>
        </p:spPr>
        <p:txBody>
          <a:bodyPr/>
          <a:lstStyle/>
          <a:p>
            <a:r>
              <a:rPr lang="en-US" sz="3200" u="none" dirty="0">
                <a:solidFill>
                  <a:srgbClr val="FC6433"/>
                </a:solidFill>
              </a:rPr>
              <a:t>Objectives</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AE8C2AD9-3BD3-5361-D510-A62C6D45031B}"/>
                  </a:ext>
                </a:extLst>
              </p:cNvPr>
              <p:cNvSpPr>
                <a:spLocks noGrp="1"/>
              </p:cNvSpPr>
              <p:nvPr>
                <p:ph type="body" sz="quarter" idx="21"/>
              </p:nvPr>
            </p:nvSpPr>
            <p:spPr>
              <a:xfrm>
                <a:off x="226859" y="12919026"/>
                <a:ext cx="10018885" cy="17772792"/>
              </a:xfrm>
            </p:spPr>
            <p:txBody>
              <a:bodyPr/>
              <a:lstStyle/>
              <a:p>
                <a:r>
                  <a:rPr lang="en-US" sz="2000" b="1" dirty="0">
                    <a:solidFill>
                      <a:schemeClr val="tx1"/>
                    </a:solidFill>
                    <a:latin typeface="Arial" panose="020B0604020202020204" pitchFamily="34" charset="0"/>
                    <a:cs typeface="Arial" panose="020B0604020202020204" pitchFamily="34" charset="0"/>
                  </a:rPr>
                  <a:t>Trajectory Representation</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Encode trajectories as sequences of </a:t>
                </a:r>
                <a:r>
                  <a:rPr lang="en-US" sz="2000" i="1" dirty="0">
                    <a:solidFill>
                      <a:schemeClr val="tx1"/>
                    </a:solidFill>
                    <a:latin typeface="Arial" panose="020B0604020202020204" pitchFamily="34" charset="0"/>
                    <a:cs typeface="Arial" panose="020B0604020202020204" pitchFamily="34" charset="0"/>
                  </a:rPr>
                  <a:t>(return-to-go, state, action)</a:t>
                </a:r>
                <a:r>
                  <a:rPr lang="en-US" sz="2000" dirty="0">
                    <a:solidFill>
                      <a:schemeClr val="tx1"/>
                    </a:solidFill>
                    <a:latin typeface="Arial" panose="020B0604020202020204" pitchFamily="34" charset="0"/>
                    <a:cs typeface="Arial" panose="020B0604020202020204" pitchFamily="34" charset="0"/>
                  </a:rPr>
                  <a:t> tokens.</a:t>
                </a:r>
              </a:p>
              <a:p>
                <a:pPr marL="342900" indent="-342900">
                  <a:buFont typeface="Arial" panose="020B0604020202020204" pitchFamily="34" charset="0"/>
                  <a:buChar char="•"/>
                </a:pPr>
                <a:endParaRPr lang="en-US" sz="2000" dirty="0">
                  <a:solidFill>
                    <a:schemeClr val="tx1"/>
                  </a:solidFill>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cs typeface="Arial" panose="020B0604020202020204" pitchFamily="34" charset="0"/>
                        </a:rPr>
                        <m:t>𝜏</m:t>
                      </m:r>
                      <m:r>
                        <a:rPr lang="en-US" sz="2000" b="0" i="1" smtClean="0">
                          <a:solidFill>
                            <a:schemeClr val="tx1"/>
                          </a:solidFill>
                          <a:latin typeface="Cambria Math" panose="02040503050406030204" pitchFamily="18" charset="0"/>
                          <a:cs typeface="Arial" panose="020B0604020202020204" pitchFamily="34" charset="0"/>
                        </a:rPr>
                        <m:t>=</m:t>
                      </m:r>
                      <m:d>
                        <m:dPr>
                          <m:ctrlPr>
                            <a:rPr lang="en-US" sz="2000" b="0" i="1" smtClean="0">
                              <a:solidFill>
                                <a:schemeClr val="tx1"/>
                              </a:solidFill>
                              <a:latin typeface="Cambria Math" panose="02040503050406030204" pitchFamily="18" charset="0"/>
                              <a:cs typeface="Arial" panose="020B0604020202020204" pitchFamily="34" charset="0"/>
                            </a:rPr>
                          </m:ctrlPr>
                        </m:dPr>
                        <m:e>
                          <m:sSub>
                            <m:sSubPr>
                              <m:ctrlPr>
                                <a:rPr lang="en-US" sz="2000" b="0" i="1" smtClean="0">
                                  <a:solidFill>
                                    <a:schemeClr val="tx1"/>
                                  </a:solidFill>
                                  <a:latin typeface="Cambria Math" panose="02040503050406030204" pitchFamily="18" charset="0"/>
                                  <a:cs typeface="Arial" panose="020B0604020202020204" pitchFamily="34" charset="0"/>
                                </a:rPr>
                              </m:ctrlPr>
                            </m:sSubPr>
                            <m:e>
                              <m:acc>
                                <m:accPr>
                                  <m:chr m:val="̂"/>
                                  <m:ctrlPr>
                                    <a:rPr lang="en-US" sz="2000" b="0" i="1" smtClean="0">
                                      <a:solidFill>
                                        <a:schemeClr val="tx1"/>
                                      </a:solidFill>
                                      <a:latin typeface="Cambria Math" panose="02040503050406030204" pitchFamily="18" charset="0"/>
                                      <a:cs typeface="Arial" panose="020B0604020202020204" pitchFamily="34" charset="0"/>
                                    </a:rPr>
                                  </m:ctrlPr>
                                </m:accPr>
                                <m:e>
                                  <m:r>
                                    <a:rPr lang="en-US" sz="2000" b="0" i="1" smtClean="0">
                                      <a:solidFill>
                                        <a:schemeClr val="tx1"/>
                                      </a:solidFill>
                                      <a:latin typeface="Cambria Math" panose="02040503050406030204" pitchFamily="18" charset="0"/>
                                      <a:cs typeface="Arial" panose="020B0604020202020204" pitchFamily="34" charset="0"/>
                                    </a:rPr>
                                    <m:t>𝑅</m:t>
                                  </m:r>
                                </m:e>
                              </m:acc>
                            </m:e>
                            <m:sub>
                              <m:r>
                                <a:rPr lang="en-US" sz="2000" b="0" i="1" smtClean="0">
                                  <a:solidFill>
                                    <a:schemeClr val="tx1"/>
                                  </a:solidFill>
                                  <a:latin typeface="Cambria Math" panose="02040503050406030204" pitchFamily="18" charset="0"/>
                                  <a:cs typeface="Arial" panose="020B0604020202020204" pitchFamily="34" charset="0"/>
                                </a:rPr>
                                <m:t>1</m:t>
                              </m:r>
                            </m:sub>
                          </m:sSub>
                          <m:r>
                            <a:rPr lang="en-US" sz="2000" b="0" i="1" smtClean="0">
                              <a:solidFill>
                                <a:schemeClr val="tx1"/>
                              </a:solidFill>
                              <a:latin typeface="Cambria Math" panose="02040503050406030204" pitchFamily="18" charset="0"/>
                              <a:cs typeface="Arial" panose="020B0604020202020204" pitchFamily="34" charset="0"/>
                            </a:rPr>
                            <m:t>, </m:t>
                          </m:r>
                          <m:sSub>
                            <m:sSubPr>
                              <m:ctrlPr>
                                <a:rPr lang="en-US" sz="2000" b="0" i="1" smtClean="0">
                                  <a:solidFill>
                                    <a:schemeClr val="tx1"/>
                                  </a:solidFill>
                                  <a:latin typeface="Cambria Math" panose="02040503050406030204" pitchFamily="18" charset="0"/>
                                  <a:cs typeface="Arial" panose="020B0604020202020204" pitchFamily="34" charset="0"/>
                                </a:rPr>
                              </m:ctrlPr>
                            </m:sSubPr>
                            <m:e>
                              <m:r>
                                <a:rPr lang="en-US" sz="2000" b="0" i="1" smtClean="0">
                                  <a:solidFill>
                                    <a:schemeClr val="tx1"/>
                                  </a:solidFill>
                                  <a:latin typeface="Cambria Math" panose="02040503050406030204" pitchFamily="18" charset="0"/>
                                  <a:cs typeface="Arial" panose="020B0604020202020204" pitchFamily="34" charset="0"/>
                                </a:rPr>
                                <m:t>𝑠</m:t>
                              </m:r>
                            </m:e>
                            <m:sub>
                              <m:r>
                                <a:rPr lang="en-US" sz="2000" b="0" i="1" smtClean="0">
                                  <a:solidFill>
                                    <a:schemeClr val="tx1"/>
                                  </a:solidFill>
                                  <a:latin typeface="Cambria Math" panose="02040503050406030204" pitchFamily="18" charset="0"/>
                                  <a:cs typeface="Arial" panose="020B0604020202020204" pitchFamily="34" charset="0"/>
                                </a:rPr>
                                <m:t>1</m:t>
                              </m:r>
                            </m:sub>
                          </m:sSub>
                          <m:r>
                            <a:rPr lang="en-US" sz="2000" b="0" i="1" smtClean="0">
                              <a:solidFill>
                                <a:schemeClr val="tx1"/>
                              </a:solidFill>
                              <a:latin typeface="Cambria Math" panose="02040503050406030204" pitchFamily="18" charset="0"/>
                              <a:cs typeface="Arial" panose="020B0604020202020204" pitchFamily="34" charset="0"/>
                            </a:rPr>
                            <m:t>, </m:t>
                          </m:r>
                          <m:sSub>
                            <m:sSubPr>
                              <m:ctrlPr>
                                <a:rPr lang="en-US" sz="2000" b="0" i="1" smtClean="0">
                                  <a:solidFill>
                                    <a:schemeClr val="tx1"/>
                                  </a:solidFill>
                                  <a:latin typeface="Cambria Math" panose="02040503050406030204" pitchFamily="18" charset="0"/>
                                  <a:cs typeface="Arial" panose="020B0604020202020204" pitchFamily="34" charset="0"/>
                                </a:rPr>
                              </m:ctrlPr>
                            </m:sSubPr>
                            <m:e>
                              <m:r>
                                <a:rPr lang="en-US" sz="2000" b="0" i="1" smtClean="0">
                                  <a:solidFill>
                                    <a:schemeClr val="tx1"/>
                                  </a:solidFill>
                                  <a:latin typeface="Cambria Math" panose="02040503050406030204" pitchFamily="18" charset="0"/>
                                  <a:cs typeface="Arial" panose="020B0604020202020204" pitchFamily="34" charset="0"/>
                                </a:rPr>
                                <m:t>𝑎</m:t>
                              </m:r>
                            </m:e>
                            <m:sub>
                              <m:r>
                                <a:rPr lang="en-US" sz="2000" b="0" i="1" smtClean="0">
                                  <a:solidFill>
                                    <a:schemeClr val="tx1"/>
                                  </a:solidFill>
                                  <a:latin typeface="Cambria Math" panose="02040503050406030204" pitchFamily="18" charset="0"/>
                                  <a:cs typeface="Arial" panose="020B0604020202020204" pitchFamily="34" charset="0"/>
                                </a:rPr>
                                <m:t>1</m:t>
                              </m:r>
                            </m:sub>
                          </m:sSub>
                          <m:r>
                            <a:rPr lang="en-US" sz="2000" b="0" i="1" smtClean="0">
                              <a:solidFill>
                                <a:schemeClr val="tx1"/>
                              </a:solidFill>
                              <a:latin typeface="Cambria Math" panose="02040503050406030204" pitchFamily="18" charset="0"/>
                              <a:cs typeface="Arial" panose="020B0604020202020204" pitchFamily="34" charset="0"/>
                            </a:rPr>
                            <m:t>,</m:t>
                          </m:r>
                          <m:sSub>
                            <m:sSubPr>
                              <m:ctrlPr>
                                <a:rPr lang="en-US" sz="2000" i="1">
                                  <a:solidFill>
                                    <a:schemeClr val="tx1"/>
                                  </a:solidFill>
                                  <a:latin typeface="Cambria Math" panose="02040503050406030204" pitchFamily="18" charset="0"/>
                                  <a:cs typeface="Arial" panose="020B0604020202020204" pitchFamily="34" charset="0"/>
                                </a:rPr>
                              </m:ctrlPr>
                            </m:sSubPr>
                            <m:e>
                              <m:acc>
                                <m:accPr>
                                  <m:chr m:val="̂"/>
                                  <m:ctrlPr>
                                    <a:rPr lang="en-US" sz="2000" i="1">
                                      <a:solidFill>
                                        <a:schemeClr val="tx1"/>
                                      </a:solidFill>
                                      <a:latin typeface="Cambria Math" panose="02040503050406030204" pitchFamily="18" charset="0"/>
                                      <a:cs typeface="Arial" panose="020B0604020202020204" pitchFamily="34" charset="0"/>
                                    </a:rPr>
                                  </m:ctrlPr>
                                </m:accPr>
                                <m:e>
                                  <m:r>
                                    <a:rPr lang="en-US" sz="2000" i="1">
                                      <a:solidFill>
                                        <a:schemeClr val="tx1"/>
                                      </a:solidFill>
                                      <a:latin typeface="Cambria Math" panose="02040503050406030204" pitchFamily="18" charset="0"/>
                                      <a:cs typeface="Arial" panose="020B0604020202020204" pitchFamily="34" charset="0"/>
                                    </a:rPr>
                                    <m:t>𝑅</m:t>
                                  </m:r>
                                </m:e>
                              </m:acc>
                            </m:e>
                            <m:sub>
                              <m:r>
                                <a:rPr lang="en-US" sz="2000" b="0" i="1" smtClean="0">
                                  <a:solidFill>
                                    <a:schemeClr val="tx1"/>
                                  </a:solidFill>
                                  <a:latin typeface="Cambria Math" panose="02040503050406030204" pitchFamily="18" charset="0"/>
                                  <a:cs typeface="Arial" panose="020B0604020202020204" pitchFamily="34" charset="0"/>
                                </a:rPr>
                                <m:t>2</m:t>
                              </m:r>
                            </m:sub>
                          </m:sSub>
                          <m:r>
                            <a:rPr lang="en-US" sz="2000" i="1">
                              <a:solidFill>
                                <a:schemeClr val="tx1"/>
                              </a:solidFill>
                              <a:latin typeface="Cambria Math" panose="02040503050406030204" pitchFamily="18" charset="0"/>
                              <a:cs typeface="Arial" panose="020B0604020202020204" pitchFamily="34" charset="0"/>
                            </a:rPr>
                            <m:t>, </m:t>
                          </m:r>
                          <m:sSub>
                            <m:sSubPr>
                              <m:ctrlPr>
                                <a:rPr lang="en-US" sz="2000" i="1">
                                  <a:solidFill>
                                    <a:schemeClr val="tx1"/>
                                  </a:solidFill>
                                  <a:latin typeface="Cambria Math" panose="02040503050406030204" pitchFamily="18" charset="0"/>
                                  <a:cs typeface="Arial" panose="020B0604020202020204" pitchFamily="34" charset="0"/>
                                </a:rPr>
                              </m:ctrlPr>
                            </m:sSubPr>
                            <m:e>
                              <m:r>
                                <a:rPr lang="en-US" sz="2000" i="1">
                                  <a:solidFill>
                                    <a:schemeClr val="tx1"/>
                                  </a:solidFill>
                                  <a:latin typeface="Cambria Math" panose="02040503050406030204" pitchFamily="18" charset="0"/>
                                  <a:cs typeface="Arial" panose="020B0604020202020204" pitchFamily="34" charset="0"/>
                                </a:rPr>
                                <m:t>𝑠</m:t>
                              </m:r>
                            </m:e>
                            <m:sub>
                              <m:r>
                                <a:rPr lang="en-US" sz="2000" b="0" i="1" smtClean="0">
                                  <a:solidFill>
                                    <a:schemeClr val="tx1"/>
                                  </a:solidFill>
                                  <a:latin typeface="Cambria Math" panose="02040503050406030204" pitchFamily="18" charset="0"/>
                                  <a:cs typeface="Arial" panose="020B0604020202020204" pitchFamily="34" charset="0"/>
                                </a:rPr>
                                <m:t>2</m:t>
                              </m:r>
                            </m:sub>
                          </m:sSub>
                          <m:r>
                            <a:rPr lang="en-US" sz="2000" i="1">
                              <a:solidFill>
                                <a:schemeClr val="tx1"/>
                              </a:solidFill>
                              <a:latin typeface="Cambria Math" panose="02040503050406030204" pitchFamily="18" charset="0"/>
                              <a:cs typeface="Arial" panose="020B0604020202020204" pitchFamily="34" charset="0"/>
                            </a:rPr>
                            <m:t>, </m:t>
                          </m:r>
                          <m:sSub>
                            <m:sSubPr>
                              <m:ctrlPr>
                                <a:rPr lang="en-US" sz="2000" i="1">
                                  <a:solidFill>
                                    <a:schemeClr val="tx1"/>
                                  </a:solidFill>
                                  <a:latin typeface="Cambria Math" panose="02040503050406030204" pitchFamily="18" charset="0"/>
                                  <a:cs typeface="Arial" panose="020B0604020202020204" pitchFamily="34" charset="0"/>
                                </a:rPr>
                              </m:ctrlPr>
                            </m:sSubPr>
                            <m:e>
                              <m:r>
                                <a:rPr lang="en-US" sz="2000" i="1">
                                  <a:solidFill>
                                    <a:schemeClr val="tx1"/>
                                  </a:solidFill>
                                  <a:latin typeface="Cambria Math" panose="02040503050406030204" pitchFamily="18" charset="0"/>
                                  <a:cs typeface="Arial" panose="020B0604020202020204" pitchFamily="34" charset="0"/>
                                </a:rPr>
                                <m:t>𝑎</m:t>
                              </m:r>
                            </m:e>
                            <m:sub>
                              <m:r>
                                <a:rPr lang="en-US" sz="2000" b="0" i="1" smtClean="0">
                                  <a:solidFill>
                                    <a:schemeClr val="tx1"/>
                                  </a:solidFill>
                                  <a:latin typeface="Cambria Math" panose="02040503050406030204" pitchFamily="18" charset="0"/>
                                  <a:cs typeface="Arial" panose="020B0604020202020204" pitchFamily="34" charset="0"/>
                                </a:rPr>
                                <m:t>2</m:t>
                              </m:r>
                            </m:sub>
                          </m:sSub>
                          <m:r>
                            <a:rPr lang="en-US" sz="2000" b="0" i="1" smtClean="0">
                              <a:solidFill>
                                <a:schemeClr val="tx1"/>
                              </a:solidFill>
                              <a:latin typeface="Cambria Math" panose="02040503050406030204" pitchFamily="18" charset="0"/>
                              <a:cs typeface="Arial" panose="020B0604020202020204" pitchFamily="34" charset="0"/>
                            </a:rPr>
                            <m:t>, …,</m:t>
                          </m:r>
                          <m:sSub>
                            <m:sSubPr>
                              <m:ctrlPr>
                                <a:rPr lang="en-US" sz="2000" i="1">
                                  <a:solidFill>
                                    <a:schemeClr val="tx1"/>
                                  </a:solidFill>
                                  <a:latin typeface="Cambria Math" panose="02040503050406030204" pitchFamily="18" charset="0"/>
                                  <a:cs typeface="Arial" panose="020B0604020202020204" pitchFamily="34" charset="0"/>
                                </a:rPr>
                              </m:ctrlPr>
                            </m:sSubPr>
                            <m:e>
                              <m:acc>
                                <m:accPr>
                                  <m:chr m:val="̂"/>
                                  <m:ctrlPr>
                                    <a:rPr lang="en-US" sz="2000" i="1">
                                      <a:solidFill>
                                        <a:schemeClr val="tx1"/>
                                      </a:solidFill>
                                      <a:latin typeface="Cambria Math" panose="02040503050406030204" pitchFamily="18" charset="0"/>
                                      <a:cs typeface="Arial" panose="020B0604020202020204" pitchFamily="34" charset="0"/>
                                    </a:rPr>
                                  </m:ctrlPr>
                                </m:accPr>
                                <m:e>
                                  <m:r>
                                    <a:rPr lang="en-US" sz="2000" i="1">
                                      <a:solidFill>
                                        <a:schemeClr val="tx1"/>
                                      </a:solidFill>
                                      <a:latin typeface="Cambria Math" panose="02040503050406030204" pitchFamily="18" charset="0"/>
                                      <a:cs typeface="Arial" panose="020B0604020202020204" pitchFamily="34" charset="0"/>
                                    </a:rPr>
                                    <m:t>𝑅</m:t>
                                  </m:r>
                                </m:e>
                              </m:acc>
                            </m:e>
                            <m:sub>
                              <m:r>
                                <a:rPr lang="en-US" sz="2000" b="0" i="1" smtClean="0">
                                  <a:solidFill>
                                    <a:schemeClr val="tx1"/>
                                  </a:solidFill>
                                  <a:latin typeface="Cambria Math" panose="02040503050406030204" pitchFamily="18" charset="0"/>
                                  <a:cs typeface="Arial" panose="020B0604020202020204" pitchFamily="34" charset="0"/>
                                </a:rPr>
                                <m:t>𝑇</m:t>
                              </m:r>
                            </m:sub>
                          </m:sSub>
                          <m:r>
                            <a:rPr lang="en-US" sz="2000" i="1">
                              <a:solidFill>
                                <a:schemeClr val="tx1"/>
                              </a:solidFill>
                              <a:latin typeface="Cambria Math" panose="02040503050406030204" pitchFamily="18" charset="0"/>
                              <a:cs typeface="Arial" panose="020B0604020202020204" pitchFamily="34" charset="0"/>
                            </a:rPr>
                            <m:t>, </m:t>
                          </m:r>
                          <m:sSub>
                            <m:sSubPr>
                              <m:ctrlPr>
                                <a:rPr lang="en-US" sz="2000" i="1">
                                  <a:solidFill>
                                    <a:schemeClr val="tx1"/>
                                  </a:solidFill>
                                  <a:latin typeface="Cambria Math" panose="02040503050406030204" pitchFamily="18" charset="0"/>
                                  <a:cs typeface="Arial" panose="020B0604020202020204" pitchFamily="34" charset="0"/>
                                </a:rPr>
                              </m:ctrlPr>
                            </m:sSubPr>
                            <m:e>
                              <m:r>
                                <a:rPr lang="en-US" sz="2000" i="1">
                                  <a:solidFill>
                                    <a:schemeClr val="tx1"/>
                                  </a:solidFill>
                                  <a:latin typeface="Cambria Math" panose="02040503050406030204" pitchFamily="18" charset="0"/>
                                  <a:cs typeface="Arial" panose="020B0604020202020204" pitchFamily="34" charset="0"/>
                                </a:rPr>
                                <m:t>𝑠</m:t>
                              </m:r>
                            </m:e>
                            <m:sub>
                              <m:r>
                                <a:rPr lang="en-US" sz="2000" b="0" i="1" smtClean="0">
                                  <a:solidFill>
                                    <a:schemeClr val="tx1"/>
                                  </a:solidFill>
                                  <a:latin typeface="Cambria Math" panose="02040503050406030204" pitchFamily="18" charset="0"/>
                                  <a:cs typeface="Arial" panose="020B0604020202020204" pitchFamily="34" charset="0"/>
                                </a:rPr>
                                <m:t>𝑇</m:t>
                              </m:r>
                            </m:sub>
                          </m:sSub>
                          <m:r>
                            <a:rPr lang="en-US" sz="2000" i="1">
                              <a:solidFill>
                                <a:schemeClr val="tx1"/>
                              </a:solidFill>
                              <a:latin typeface="Cambria Math" panose="02040503050406030204" pitchFamily="18" charset="0"/>
                              <a:cs typeface="Arial" panose="020B0604020202020204" pitchFamily="34" charset="0"/>
                            </a:rPr>
                            <m:t>, </m:t>
                          </m:r>
                          <m:sSub>
                            <m:sSubPr>
                              <m:ctrlPr>
                                <a:rPr lang="en-US" sz="2000" i="1">
                                  <a:solidFill>
                                    <a:schemeClr val="tx1"/>
                                  </a:solidFill>
                                  <a:latin typeface="Cambria Math" panose="02040503050406030204" pitchFamily="18" charset="0"/>
                                  <a:cs typeface="Arial" panose="020B0604020202020204" pitchFamily="34" charset="0"/>
                                </a:rPr>
                              </m:ctrlPr>
                            </m:sSubPr>
                            <m:e>
                              <m:r>
                                <a:rPr lang="en-US" sz="2000" i="1">
                                  <a:solidFill>
                                    <a:schemeClr val="tx1"/>
                                  </a:solidFill>
                                  <a:latin typeface="Cambria Math" panose="02040503050406030204" pitchFamily="18" charset="0"/>
                                  <a:cs typeface="Arial" panose="020B0604020202020204" pitchFamily="34" charset="0"/>
                                </a:rPr>
                                <m:t>𝑎</m:t>
                              </m:r>
                            </m:e>
                            <m:sub>
                              <m:r>
                                <a:rPr lang="en-US" sz="2000" b="0" i="1" smtClean="0">
                                  <a:solidFill>
                                    <a:schemeClr val="tx1"/>
                                  </a:solidFill>
                                  <a:latin typeface="Cambria Math" panose="02040503050406030204" pitchFamily="18" charset="0"/>
                                  <a:cs typeface="Arial" panose="020B0604020202020204" pitchFamily="34" charset="0"/>
                                </a:rPr>
                                <m:t>𝑇</m:t>
                              </m:r>
                            </m:sub>
                          </m:sSub>
                        </m:e>
                      </m:d>
                      <m:r>
                        <a:rPr lang="en-US" sz="2000" b="0" i="0" smtClean="0">
                          <a:solidFill>
                            <a:schemeClr val="tx1"/>
                          </a:solidFill>
                          <a:latin typeface="Cambria Math" panose="02040503050406030204" pitchFamily="18" charset="0"/>
                          <a:cs typeface="Arial" panose="020B0604020202020204" pitchFamily="34" charset="0"/>
                        </a:rPr>
                        <m:t>           </m:t>
                      </m:r>
                      <m:sSub>
                        <m:sSubPr>
                          <m:ctrlPr>
                            <a:rPr lang="en-US" sz="2000" i="1" dirty="0" smtClean="0">
                              <a:solidFill>
                                <a:schemeClr val="tx1"/>
                              </a:solidFill>
                              <a:latin typeface="Cambria Math" panose="02040503050406030204" pitchFamily="18" charset="0"/>
                              <a:cs typeface="Arial" panose="020B0604020202020204" pitchFamily="34" charset="0"/>
                            </a:rPr>
                          </m:ctrlPr>
                        </m:sSubPr>
                        <m:e>
                          <m:acc>
                            <m:accPr>
                              <m:chr m:val="̂"/>
                              <m:ctrlPr>
                                <a:rPr lang="en-US" sz="2000" i="1" smtClean="0">
                                  <a:solidFill>
                                    <a:schemeClr val="tx1"/>
                                  </a:solidFill>
                                  <a:latin typeface="Cambria Math" panose="02040503050406030204" pitchFamily="18" charset="0"/>
                                  <a:cs typeface="Arial" panose="020B0604020202020204" pitchFamily="34" charset="0"/>
                                </a:rPr>
                              </m:ctrlPr>
                            </m:accPr>
                            <m:e>
                              <m:r>
                                <a:rPr lang="en-US" sz="2000" b="0" i="1" smtClean="0">
                                  <a:solidFill>
                                    <a:schemeClr val="tx1"/>
                                  </a:solidFill>
                                  <a:latin typeface="Cambria Math" panose="02040503050406030204" pitchFamily="18" charset="0"/>
                                  <a:cs typeface="Arial" panose="020B0604020202020204" pitchFamily="34" charset="0"/>
                                </a:rPr>
                                <m:t>𝑅</m:t>
                              </m:r>
                            </m:e>
                          </m:acc>
                        </m:e>
                        <m:sub>
                          <m:r>
                            <a:rPr lang="en-US" sz="2000" b="0" i="1" dirty="0" smtClean="0">
                              <a:solidFill>
                                <a:schemeClr val="tx1"/>
                              </a:solidFill>
                              <a:latin typeface="Cambria Math" panose="02040503050406030204" pitchFamily="18" charset="0"/>
                              <a:cs typeface="Arial" panose="020B0604020202020204" pitchFamily="34" charset="0"/>
                            </a:rPr>
                            <m:t>𝑡</m:t>
                          </m:r>
                        </m:sub>
                      </m:sSub>
                      <m:r>
                        <a:rPr lang="en-US" sz="2000" b="0" i="1" dirty="0" smtClean="0">
                          <a:solidFill>
                            <a:schemeClr val="tx1"/>
                          </a:solidFill>
                          <a:latin typeface="Cambria Math" panose="02040503050406030204" pitchFamily="18" charset="0"/>
                          <a:cs typeface="Arial" panose="020B0604020202020204" pitchFamily="34" charset="0"/>
                        </a:rPr>
                        <m:t>=</m:t>
                      </m:r>
                      <m:nary>
                        <m:naryPr>
                          <m:chr m:val="∑"/>
                          <m:ctrlPr>
                            <a:rPr lang="en-US" sz="2000" i="1" dirty="0" smtClean="0">
                              <a:solidFill>
                                <a:schemeClr val="tx1"/>
                              </a:solidFill>
                              <a:latin typeface="Cambria Math" panose="02040503050406030204" pitchFamily="18" charset="0"/>
                              <a:cs typeface="Arial" panose="020B0604020202020204" pitchFamily="34" charset="0"/>
                            </a:rPr>
                          </m:ctrlPr>
                        </m:naryPr>
                        <m:sub>
                          <m:sSup>
                            <m:sSupPr>
                              <m:ctrlPr>
                                <a:rPr lang="en-US" sz="2000" i="1" dirty="0" smtClean="0">
                                  <a:solidFill>
                                    <a:schemeClr val="tx1"/>
                                  </a:solidFill>
                                  <a:latin typeface="Cambria Math" panose="02040503050406030204" pitchFamily="18" charset="0"/>
                                  <a:cs typeface="Arial" panose="020B0604020202020204" pitchFamily="34" charset="0"/>
                                </a:rPr>
                              </m:ctrlPr>
                            </m:sSupPr>
                            <m:e>
                              <m:r>
                                <a:rPr lang="en-US" sz="2000" b="0" i="1" dirty="0" smtClean="0">
                                  <a:solidFill>
                                    <a:schemeClr val="tx1"/>
                                  </a:solidFill>
                                  <a:latin typeface="Cambria Math" panose="02040503050406030204" pitchFamily="18" charset="0"/>
                                  <a:cs typeface="Arial" panose="020B0604020202020204" pitchFamily="34" charset="0"/>
                                </a:rPr>
                                <m:t>𝑡</m:t>
                              </m:r>
                            </m:e>
                            <m:sup>
                              <m:r>
                                <a:rPr lang="en-US" sz="2000" b="0" i="1" dirty="0" smtClean="0">
                                  <a:solidFill>
                                    <a:schemeClr val="tx1"/>
                                  </a:solidFill>
                                  <a:latin typeface="Cambria Math" panose="02040503050406030204" pitchFamily="18" charset="0"/>
                                  <a:cs typeface="Arial" panose="020B0604020202020204" pitchFamily="34" charset="0"/>
                                </a:rPr>
                                <m:t>′</m:t>
                              </m:r>
                            </m:sup>
                          </m:sSup>
                          <m:r>
                            <a:rPr lang="en-US" sz="2000" b="0" i="1" dirty="0" smtClean="0">
                              <a:solidFill>
                                <a:schemeClr val="tx1"/>
                              </a:solidFill>
                              <a:latin typeface="Cambria Math" panose="02040503050406030204" pitchFamily="18" charset="0"/>
                              <a:cs typeface="Arial" panose="020B0604020202020204" pitchFamily="34" charset="0"/>
                            </a:rPr>
                            <m:t>=</m:t>
                          </m:r>
                          <m:r>
                            <a:rPr lang="en-US" sz="2000" b="0" i="1" dirty="0" smtClean="0">
                              <a:solidFill>
                                <a:schemeClr val="tx1"/>
                              </a:solidFill>
                              <a:latin typeface="Cambria Math" panose="02040503050406030204" pitchFamily="18" charset="0"/>
                              <a:cs typeface="Arial" panose="020B0604020202020204" pitchFamily="34" charset="0"/>
                            </a:rPr>
                            <m:t>𝑡</m:t>
                          </m:r>
                        </m:sub>
                        <m:sup>
                          <m:r>
                            <a:rPr lang="en-US" sz="2000" b="0" i="1" dirty="0" smtClean="0">
                              <a:solidFill>
                                <a:schemeClr val="tx1"/>
                              </a:solidFill>
                              <a:latin typeface="Cambria Math" panose="02040503050406030204" pitchFamily="18" charset="0"/>
                              <a:cs typeface="Arial" panose="020B0604020202020204" pitchFamily="34" charset="0"/>
                            </a:rPr>
                            <m:t>𝑇</m:t>
                          </m:r>
                        </m:sup>
                        <m:e>
                          <m:sSub>
                            <m:sSubPr>
                              <m:ctrlPr>
                                <a:rPr lang="en-US" sz="2000" i="1" dirty="0" smtClean="0">
                                  <a:solidFill>
                                    <a:schemeClr val="tx1"/>
                                  </a:solidFill>
                                  <a:latin typeface="Cambria Math" panose="02040503050406030204" pitchFamily="18" charset="0"/>
                                  <a:cs typeface="Arial" panose="020B0604020202020204" pitchFamily="34" charset="0"/>
                                </a:rPr>
                              </m:ctrlPr>
                            </m:sSubPr>
                            <m:e>
                              <m:r>
                                <a:rPr lang="en-US" sz="2000" b="0" i="1" dirty="0" smtClean="0">
                                  <a:solidFill>
                                    <a:schemeClr val="tx1"/>
                                  </a:solidFill>
                                  <a:latin typeface="Cambria Math" panose="02040503050406030204" pitchFamily="18" charset="0"/>
                                  <a:cs typeface="Arial" panose="020B0604020202020204" pitchFamily="34" charset="0"/>
                                </a:rPr>
                                <m:t>𝑟</m:t>
                              </m:r>
                            </m:e>
                            <m:sub>
                              <m:r>
                                <a:rPr lang="en-US" sz="2000" b="0" i="1" dirty="0" smtClean="0">
                                  <a:solidFill>
                                    <a:schemeClr val="tx1"/>
                                  </a:solidFill>
                                  <a:latin typeface="Cambria Math" panose="02040503050406030204" pitchFamily="18" charset="0"/>
                                  <a:cs typeface="Arial" panose="020B0604020202020204" pitchFamily="34" charset="0"/>
                                </a:rPr>
                                <m:t>𝑡</m:t>
                              </m:r>
                              <m:r>
                                <a:rPr lang="en-US" sz="2000" b="0" i="1" dirty="0" smtClean="0">
                                  <a:solidFill>
                                    <a:schemeClr val="tx1"/>
                                  </a:solidFill>
                                  <a:latin typeface="Cambria Math" panose="02040503050406030204" pitchFamily="18" charset="0"/>
                                  <a:cs typeface="Arial" panose="020B0604020202020204" pitchFamily="34" charset="0"/>
                                </a:rPr>
                                <m:t>′</m:t>
                              </m:r>
                            </m:sub>
                          </m:sSub>
                        </m:e>
                      </m:nary>
                    </m:oMath>
                  </m:oMathPara>
                </a14:m>
                <a:endParaRPr lang="en-US" sz="2000" i="1"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Condition on a target return → model generates actions aiming to reach it.</a:t>
                </a:r>
              </a:p>
              <a:p>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Architecture</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GPT-style causal Transformer with modality embeddings (state, action, return).</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Predicts next action autoregressively given past tokens. The model is as below:</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Offline Training</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Uses the architecture above</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Trains like language models on offline trajectories.</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Avoids value bootstrapping and explicit dynamics modeling.</a:t>
                </a:r>
              </a:p>
              <a:p>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Inference</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 We only have to provide the initial state and the desired return-to-go.</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To generate the next action, we have to feed the next state and the desired return-to-go from that point on, which is calculated by subtracting the reward we got in the previous step from the initial return-to-go.</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p:txBody>
          </p:sp>
        </mc:Choice>
        <mc:Fallback>
          <p:sp>
            <p:nvSpPr>
              <p:cNvPr id="5" name="Text Placeholder 4">
                <a:extLst>
                  <a:ext uri="{FF2B5EF4-FFF2-40B4-BE49-F238E27FC236}">
                    <a16:creationId xmlns:a16="http://schemas.microsoft.com/office/drawing/2014/main" id="{AE8C2AD9-3BD3-5361-D510-A62C6D45031B}"/>
                  </a:ext>
                </a:extLst>
              </p:cNvPr>
              <p:cNvSpPr>
                <a:spLocks noGrp="1" noRot="1" noChangeAspect="1" noMove="1" noResize="1" noEditPoints="1" noAdjustHandles="1" noChangeArrowheads="1" noChangeShapeType="1" noTextEdit="1"/>
              </p:cNvSpPr>
              <p:nvPr>
                <p:ph type="body" sz="quarter" idx="21"/>
              </p:nvPr>
            </p:nvSpPr>
            <p:spPr>
              <a:xfrm>
                <a:off x="226859" y="12919026"/>
                <a:ext cx="10018885" cy="17772792"/>
              </a:xfrm>
              <a:blipFill>
                <a:blip r:embed="rId2"/>
                <a:stretch>
                  <a:fillRect/>
                </a:stretch>
              </a:blipFill>
            </p:spPr>
            <p:txBody>
              <a:bodyPr/>
              <a:lstStyle/>
              <a:p>
                <a:r>
                  <a:rPr lang="en-US">
                    <a:noFill/>
                  </a:rPr>
                  <a:t> </a:t>
                </a:r>
              </a:p>
            </p:txBody>
          </p:sp>
        </mc:Fallback>
      </mc:AlternateContent>
      <p:sp>
        <p:nvSpPr>
          <p:cNvPr id="6" name="Text Placeholder 5">
            <a:extLst>
              <a:ext uri="{FF2B5EF4-FFF2-40B4-BE49-F238E27FC236}">
                <a16:creationId xmlns:a16="http://schemas.microsoft.com/office/drawing/2014/main" id="{458AA000-3C0E-3901-B8C5-B6DA25E11ADB}"/>
              </a:ext>
            </a:extLst>
          </p:cNvPr>
          <p:cNvSpPr>
            <a:spLocks noGrp="1"/>
          </p:cNvSpPr>
          <p:nvPr>
            <p:ph type="body" sz="quarter" idx="22"/>
          </p:nvPr>
        </p:nvSpPr>
        <p:spPr>
          <a:xfrm>
            <a:off x="271375" y="12048912"/>
            <a:ext cx="10018882" cy="677100"/>
          </a:xfrm>
        </p:spPr>
        <p:txBody>
          <a:bodyPr/>
          <a:lstStyle/>
          <a:p>
            <a:r>
              <a:rPr lang="en-US" sz="3200" u="none" dirty="0">
                <a:solidFill>
                  <a:srgbClr val="EB602E"/>
                </a:solidFill>
              </a:rPr>
              <a:t>Method</a:t>
            </a:r>
          </a:p>
        </p:txBody>
      </p:sp>
      <p:sp>
        <p:nvSpPr>
          <p:cNvPr id="7" name="Text Placeholder 6">
            <a:extLst>
              <a:ext uri="{FF2B5EF4-FFF2-40B4-BE49-F238E27FC236}">
                <a16:creationId xmlns:a16="http://schemas.microsoft.com/office/drawing/2014/main" id="{60A6879E-4C22-FD95-50AE-A55943003960}"/>
              </a:ext>
            </a:extLst>
          </p:cNvPr>
          <p:cNvSpPr>
            <a:spLocks noGrp="1"/>
          </p:cNvSpPr>
          <p:nvPr>
            <p:ph type="body" sz="quarter" idx="23"/>
          </p:nvPr>
        </p:nvSpPr>
        <p:spPr>
          <a:xfrm>
            <a:off x="11081357" y="4827172"/>
            <a:ext cx="10044544" cy="1882459"/>
          </a:xfrm>
        </p:spPr>
        <p:txBody>
          <a:bodyPr/>
          <a:lstStyle/>
          <a:p>
            <a:r>
              <a:rPr lang="en-US" sz="2000" b="1" dirty="0">
                <a:solidFill>
                  <a:schemeClr val="tx1"/>
                </a:solidFill>
                <a:latin typeface="Arial" panose="020B0604020202020204" pitchFamily="34" charset="0"/>
                <a:cs typeface="Arial" panose="020B0604020202020204" pitchFamily="34" charset="0"/>
              </a:rPr>
              <a:t>Offline Benchmarks (Atari, OpenAI Gym, D4RL):</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DT matches or exceeds strong baselines like CQL and behavior cloning.</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Particularly strong in </a:t>
            </a:r>
            <a:r>
              <a:rPr lang="en-US" sz="2000" b="1" dirty="0">
                <a:solidFill>
                  <a:schemeClr val="tx1"/>
                </a:solidFill>
                <a:latin typeface="Arial" panose="020B0604020202020204" pitchFamily="34" charset="0"/>
                <a:cs typeface="Arial" panose="020B0604020202020204" pitchFamily="34" charset="0"/>
              </a:rPr>
              <a:t>sparse reward</a:t>
            </a:r>
            <a:r>
              <a:rPr lang="en-US" sz="2000" dirty="0">
                <a:solidFill>
                  <a:schemeClr val="tx1"/>
                </a:solidFill>
                <a:latin typeface="Arial" panose="020B0604020202020204" pitchFamily="34" charset="0"/>
                <a:cs typeface="Arial" panose="020B0604020202020204" pitchFamily="34" charset="0"/>
              </a:rPr>
              <a:t> and </a:t>
            </a:r>
            <a:r>
              <a:rPr lang="en-US" sz="2000" b="1" dirty="0">
                <a:solidFill>
                  <a:schemeClr val="tx1"/>
                </a:solidFill>
                <a:latin typeface="Arial" panose="020B0604020202020204" pitchFamily="34" charset="0"/>
                <a:cs typeface="Arial" panose="020B0604020202020204" pitchFamily="34" charset="0"/>
              </a:rPr>
              <a:t>long-horizon credit assignment</a:t>
            </a:r>
            <a:r>
              <a:rPr lang="en-US" sz="2000" dirty="0">
                <a:solidFill>
                  <a:schemeClr val="tx1"/>
                </a:solidFill>
                <a:latin typeface="Arial" panose="020B0604020202020204" pitchFamily="34" charset="0"/>
                <a:cs typeface="Arial" panose="020B0604020202020204" pitchFamily="34" charset="0"/>
              </a:rPr>
              <a:t> tasks.</a:t>
            </a:r>
          </a:p>
          <a:p>
            <a:endParaRPr lang="en-US" sz="2000" dirty="0">
              <a:solidFill>
                <a:schemeClr val="tx1"/>
              </a:solidFill>
              <a:latin typeface="Arial" panose="020B0604020202020204" pitchFamily="34" charset="0"/>
              <a:cs typeface="Arial" panose="020B0604020202020204" pitchFamily="34" charset="0"/>
            </a:endParaRPr>
          </a:p>
        </p:txBody>
      </p:sp>
      <p:sp>
        <p:nvSpPr>
          <p:cNvPr id="8" name="Text Placeholder 7">
            <a:extLst>
              <a:ext uri="{FF2B5EF4-FFF2-40B4-BE49-F238E27FC236}">
                <a16:creationId xmlns:a16="http://schemas.microsoft.com/office/drawing/2014/main" id="{6ED217F8-A340-4E75-8235-A5AB3BC8A99E}"/>
              </a:ext>
            </a:extLst>
          </p:cNvPr>
          <p:cNvSpPr>
            <a:spLocks noGrp="1"/>
          </p:cNvSpPr>
          <p:nvPr>
            <p:ph type="body" sz="quarter" idx="24"/>
          </p:nvPr>
        </p:nvSpPr>
        <p:spPr>
          <a:xfrm>
            <a:off x="11080373" y="4027238"/>
            <a:ext cx="10052758" cy="677100"/>
          </a:xfrm>
        </p:spPr>
        <p:txBody>
          <a:bodyPr/>
          <a:lstStyle/>
          <a:p>
            <a:r>
              <a:rPr lang="en-US" sz="3200" u="none" dirty="0">
                <a:solidFill>
                  <a:srgbClr val="FC6433"/>
                </a:solidFill>
              </a:rPr>
              <a:t>Results</a:t>
            </a:r>
          </a:p>
        </p:txBody>
      </p:sp>
      <p:sp>
        <p:nvSpPr>
          <p:cNvPr id="9" name="Text Placeholder 8">
            <a:extLst>
              <a:ext uri="{FF2B5EF4-FFF2-40B4-BE49-F238E27FC236}">
                <a16:creationId xmlns:a16="http://schemas.microsoft.com/office/drawing/2014/main" id="{F3A38C6E-FD8F-76CF-40A5-47143A34B657}"/>
              </a:ext>
            </a:extLst>
          </p:cNvPr>
          <p:cNvSpPr>
            <a:spLocks noGrp="1"/>
          </p:cNvSpPr>
          <p:nvPr>
            <p:ph type="body" sz="quarter" idx="25"/>
          </p:nvPr>
        </p:nvSpPr>
        <p:spPr>
          <a:xfrm>
            <a:off x="11142646" y="18791163"/>
            <a:ext cx="10044590" cy="677100"/>
          </a:xfrm>
        </p:spPr>
        <p:txBody>
          <a:bodyPr/>
          <a:lstStyle/>
          <a:p>
            <a:r>
              <a:rPr lang="en-US" sz="3200" u="none" dirty="0">
                <a:solidFill>
                  <a:srgbClr val="FC6433"/>
                </a:solidFill>
              </a:rPr>
              <a:t>Conclusion</a:t>
            </a:r>
          </a:p>
        </p:txBody>
      </p:sp>
      <p:sp>
        <p:nvSpPr>
          <p:cNvPr id="11" name="Text Placeholder 10">
            <a:extLst>
              <a:ext uri="{FF2B5EF4-FFF2-40B4-BE49-F238E27FC236}">
                <a16:creationId xmlns:a16="http://schemas.microsoft.com/office/drawing/2014/main" id="{64440809-2558-EEEB-2018-821552F6C68F}"/>
              </a:ext>
            </a:extLst>
          </p:cNvPr>
          <p:cNvSpPr>
            <a:spLocks noGrp="1"/>
          </p:cNvSpPr>
          <p:nvPr>
            <p:ph type="body" sz="quarter" idx="27"/>
          </p:nvPr>
        </p:nvSpPr>
        <p:spPr>
          <a:xfrm>
            <a:off x="11115698" y="24226297"/>
            <a:ext cx="10098485" cy="677100"/>
          </a:xfrm>
        </p:spPr>
        <p:txBody>
          <a:bodyPr/>
          <a:lstStyle/>
          <a:p>
            <a:r>
              <a:rPr lang="en-US" sz="3200" u="none" dirty="0">
                <a:solidFill>
                  <a:srgbClr val="FC6433"/>
                </a:solidFill>
              </a:rPr>
              <a:t>References</a:t>
            </a:r>
          </a:p>
        </p:txBody>
      </p:sp>
      <p:sp>
        <p:nvSpPr>
          <p:cNvPr id="12" name="Text Placeholder 11">
            <a:extLst>
              <a:ext uri="{FF2B5EF4-FFF2-40B4-BE49-F238E27FC236}">
                <a16:creationId xmlns:a16="http://schemas.microsoft.com/office/drawing/2014/main" id="{8AE17B35-B158-CFD3-053F-BBE772889855}"/>
              </a:ext>
            </a:extLst>
          </p:cNvPr>
          <p:cNvSpPr>
            <a:spLocks noGrp="1"/>
          </p:cNvSpPr>
          <p:nvPr>
            <p:ph type="body" sz="quarter" idx="28"/>
          </p:nvPr>
        </p:nvSpPr>
        <p:spPr>
          <a:xfrm>
            <a:off x="10874731" y="24887969"/>
            <a:ext cx="10090266" cy="4321161"/>
          </a:xfrm>
        </p:spPr>
        <p:txBody>
          <a:bodyPr/>
          <a:lstStyle/>
          <a:p>
            <a:pPr marL="342900" indent="-342900">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Chen, Lili, Kevin Lu, Aravind Rajeswaran, </a:t>
            </a:r>
            <a:r>
              <a:rPr lang="en-US" sz="1800" dirty="0" err="1">
                <a:solidFill>
                  <a:schemeClr val="tx1"/>
                </a:solidFill>
                <a:latin typeface="Arial" panose="020B0604020202020204" pitchFamily="34" charset="0"/>
                <a:cs typeface="Arial" panose="020B0604020202020204" pitchFamily="34" charset="0"/>
              </a:rPr>
              <a:t>Kimin</a:t>
            </a:r>
            <a:r>
              <a:rPr lang="en-US" sz="1800" dirty="0">
                <a:solidFill>
                  <a:schemeClr val="tx1"/>
                </a:solidFill>
                <a:latin typeface="Arial" panose="020B0604020202020204" pitchFamily="34" charset="0"/>
                <a:cs typeface="Arial" panose="020B0604020202020204" pitchFamily="34" charset="0"/>
              </a:rPr>
              <a:t> Lee, Aditya Grover, Michael Laskin, Pieter </a:t>
            </a:r>
            <a:r>
              <a:rPr lang="en-US" sz="1800" dirty="0" err="1">
                <a:solidFill>
                  <a:schemeClr val="tx1"/>
                </a:solidFill>
                <a:latin typeface="Arial" panose="020B0604020202020204" pitchFamily="34" charset="0"/>
                <a:cs typeface="Arial" panose="020B0604020202020204" pitchFamily="34" charset="0"/>
              </a:rPr>
              <a:t>Abbeel</a:t>
            </a:r>
            <a:r>
              <a:rPr lang="en-US" sz="1800" dirty="0">
                <a:solidFill>
                  <a:schemeClr val="tx1"/>
                </a:solidFill>
                <a:latin typeface="Arial" panose="020B0604020202020204" pitchFamily="34" charset="0"/>
                <a:cs typeface="Arial" panose="020B0604020202020204" pitchFamily="34" charset="0"/>
              </a:rPr>
              <a:t>, Aravind Srinivas, and Igor </a:t>
            </a:r>
            <a:r>
              <a:rPr lang="en-US" sz="1800" dirty="0" err="1">
                <a:solidFill>
                  <a:schemeClr val="tx1"/>
                </a:solidFill>
                <a:latin typeface="Arial" panose="020B0604020202020204" pitchFamily="34" charset="0"/>
                <a:cs typeface="Arial" panose="020B0604020202020204" pitchFamily="34" charset="0"/>
              </a:rPr>
              <a:t>Mordatch</a:t>
            </a:r>
            <a:r>
              <a:rPr lang="en-US" sz="1800" dirty="0">
                <a:solidFill>
                  <a:schemeClr val="tx1"/>
                </a:solidFill>
                <a:latin typeface="Arial" panose="020B0604020202020204" pitchFamily="34" charset="0"/>
                <a:cs typeface="Arial" panose="020B0604020202020204" pitchFamily="34" charset="0"/>
              </a:rPr>
              <a:t>. Decision Transformer: Reinforcement Learning via Sequence Modeling. </a:t>
            </a:r>
            <a:r>
              <a:rPr lang="en-US" sz="1800" dirty="0" err="1">
                <a:solidFill>
                  <a:schemeClr val="tx1"/>
                </a:solidFill>
                <a:latin typeface="Arial" panose="020B0604020202020204" pitchFamily="34" charset="0"/>
                <a:cs typeface="Arial" panose="020B0604020202020204" pitchFamily="34" charset="0"/>
              </a:rPr>
              <a:t>arXiv</a:t>
            </a:r>
            <a:r>
              <a:rPr lang="en-US" sz="1800" dirty="0">
                <a:solidFill>
                  <a:schemeClr val="tx1"/>
                </a:solidFill>
                <a:latin typeface="Arial" panose="020B0604020202020204" pitchFamily="34" charset="0"/>
                <a:cs typeface="Arial" panose="020B0604020202020204" pitchFamily="34" charset="0"/>
              </a:rPr>
              <a:t> </a:t>
            </a:r>
            <a:r>
              <a:rPr lang="fr-FR" sz="1800" dirty="0" err="1">
                <a:solidFill>
                  <a:schemeClr val="tx1"/>
                </a:solidFill>
                <a:latin typeface="Arial" panose="020B0604020202020204" pitchFamily="34" charset="0"/>
                <a:cs typeface="Arial" panose="020B0604020202020204" pitchFamily="34" charset="0"/>
              </a:rPr>
              <a:t>preprint</a:t>
            </a:r>
            <a:r>
              <a:rPr lang="fr-FR" sz="1800" dirty="0">
                <a:solidFill>
                  <a:schemeClr val="tx1"/>
                </a:solidFill>
                <a:latin typeface="Arial" panose="020B0604020202020204" pitchFamily="34" charset="0"/>
                <a:cs typeface="Arial" panose="020B0604020202020204" pitchFamily="34" charset="0"/>
              </a:rPr>
              <a:t> arXiv:2106.01345, 2021. https://arxiv.org/abs/2106.01345</a:t>
            </a:r>
          </a:p>
          <a:p>
            <a:pPr marL="342900" indent="-342900">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Wenzhe</a:t>
            </a:r>
            <a:r>
              <a:rPr lang="en-US" sz="1800" dirty="0">
                <a:solidFill>
                  <a:schemeClr val="tx1"/>
                </a:solidFill>
                <a:latin typeface="Arial" panose="020B0604020202020204" pitchFamily="34" charset="0"/>
                <a:cs typeface="Arial" panose="020B0604020202020204" pitchFamily="34" charset="0"/>
              </a:rPr>
              <a:t> Li, Hao Luo, </a:t>
            </a:r>
            <a:r>
              <a:rPr lang="en-US" sz="1800" dirty="0" err="1">
                <a:solidFill>
                  <a:schemeClr val="tx1"/>
                </a:solidFill>
                <a:latin typeface="Arial" panose="020B0604020202020204" pitchFamily="34" charset="0"/>
                <a:cs typeface="Arial" panose="020B0604020202020204" pitchFamily="34" charset="0"/>
              </a:rPr>
              <a:t>Zichuan</a:t>
            </a:r>
            <a:r>
              <a:rPr lang="en-US" sz="1800" dirty="0">
                <a:solidFill>
                  <a:schemeClr val="tx1"/>
                </a:solidFill>
                <a:latin typeface="Arial" panose="020B0604020202020204" pitchFamily="34" charset="0"/>
                <a:cs typeface="Arial" panose="020B0604020202020204" pitchFamily="34" charset="0"/>
              </a:rPr>
              <a:t> Lin, </a:t>
            </a:r>
            <a:r>
              <a:rPr lang="en-US" sz="1800" dirty="0" err="1">
                <a:solidFill>
                  <a:schemeClr val="tx1"/>
                </a:solidFill>
                <a:latin typeface="Arial" panose="020B0604020202020204" pitchFamily="34" charset="0"/>
                <a:cs typeface="Arial" panose="020B0604020202020204" pitchFamily="34" charset="0"/>
              </a:rPr>
              <a:t>Chongjie</a:t>
            </a:r>
            <a:r>
              <a:rPr lang="en-US" sz="1800" dirty="0">
                <a:solidFill>
                  <a:schemeClr val="tx1"/>
                </a:solidFill>
                <a:latin typeface="Arial" panose="020B0604020202020204" pitchFamily="34" charset="0"/>
                <a:cs typeface="Arial" panose="020B0604020202020204" pitchFamily="34" charset="0"/>
              </a:rPr>
              <a:t> Zhang, </a:t>
            </a:r>
            <a:r>
              <a:rPr lang="en-US" sz="1800" dirty="0" err="1">
                <a:solidFill>
                  <a:schemeClr val="tx1"/>
                </a:solidFill>
                <a:latin typeface="Arial" panose="020B0604020202020204" pitchFamily="34" charset="0"/>
                <a:cs typeface="Arial" panose="020B0604020202020204" pitchFamily="34" charset="0"/>
              </a:rPr>
              <a:t>Zongqing</a:t>
            </a:r>
            <a:r>
              <a:rPr lang="en-US" sz="1800" dirty="0">
                <a:solidFill>
                  <a:schemeClr val="tx1"/>
                </a:solidFill>
                <a:latin typeface="Arial" panose="020B0604020202020204" pitchFamily="34" charset="0"/>
                <a:cs typeface="Arial" panose="020B0604020202020204" pitchFamily="34" charset="0"/>
              </a:rPr>
              <a:t> Lu, </a:t>
            </a:r>
            <a:r>
              <a:rPr lang="en-US" sz="1800" dirty="0" err="1">
                <a:solidFill>
                  <a:schemeClr val="tx1"/>
                </a:solidFill>
                <a:latin typeface="Arial" panose="020B0604020202020204" pitchFamily="34" charset="0"/>
                <a:cs typeface="Arial" panose="020B0604020202020204" pitchFamily="34" charset="0"/>
              </a:rPr>
              <a:t>Deheng</a:t>
            </a:r>
            <a:r>
              <a:rPr lang="en-US" sz="1800" dirty="0">
                <a:solidFill>
                  <a:schemeClr val="tx1"/>
                </a:solidFill>
                <a:latin typeface="Arial" panose="020B0604020202020204" pitchFamily="34" charset="0"/>
                <a:cs typeface="Arial" panose="020B0604020202020204" pitchFamily="34" charset="0"/>
              </a:rPr>
              <a:t> Ye. A Survey on Transformers in Reinforcement Learning. </a:t>
            </a:r>
            <a:r>
              <a:rPr lang="en-US" sz="1800" dirty="0" err="1">
                <a:solidFill>
                  <a:schemeClr val="tx1"/>
                </a:solidFill>
                <a:latin typeface="Arial" panose="020B0604020202020204" pitchFamily="34" charset="0"/>
                <a:cs typeface="Arial" panose="020B0604020202020204" pitchFamily="34" charset="0"/>
              </a:rPr>
              <a:t>arXiv</a:t>
            </a:r>
            <a:r>
              <a:rPr lang="en-US" sz="1800" dirty="0">
                <a:solidFill>
                  <a:schemeClr val="tx1"/>
                </a:solidFill>
                <a:latin typeface="Arial" panose="020B0604020202020204" pitchFamily="34" charset="0"/>
                <a:cs typeface="Arial" panose="020B0604020202020204" pitchFamily="34" charset="0"/>
              </a:rPr>
              <a:t> preprint arXiv:2301.03044, 2023. https://arxiv.org/abs/2301.03044</a:t>
            </a:r>
          </a:p>
          <a:p>
            <a:pPr marL="342900" indent="-342900">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Qinqing</a:t>
            </a:r>
            <a:r>
              <a:rPr lang="en-US" sz="1800" dirty="0">
                <a:solidFill>
                  <a:schemeClr val="tx1"/>
                </a:solidFill>
                <a:latin typeface="Arial" panose="020B0604020202020204" pitchFamily="34" charset="0"/>
                <a:cs typeface="Arial" panose="020B0604020202020204" pitchFamily="34" charset="0"/>
              </a:rPr>
              <a:t> Zheng, Amy Zhang, Aditya Grover. Online Decision Transformer. </a:t>
            </a:r>
            <a:r>
              <a:rPr lang="en-US" sz="1800" dirty="0" err="1">
                <a:solidFill>
                  <a:schemeClr val="tx1"/>
                </a:solidFill>
                <a:latin typeface="Arial" panose="020B0604020202020204" pitchFamily="34" charset="0"/>
                <a:cs typeface="Arial" panose="020B0604020202020204" pitchFamily="34" charset="0"/>
              </a:rPr>
              <a:t>arXiv</a:t>
            </a:r>
            <a:r>
              <a:rPr lang="en-US" sz="1800" dirty="0">
                <a:solidFill>
                  <a:schemeClr val="tx1"/>
                </a:solidFill>
                <a:latin typeface="Arial" panose="020B0604020202020204" pitchFamily="34" charset="0"/>
                <a:cs typeface="Arial" panose="020B0604020202020204" pitchFamily="34" charset="0"/>
              </a:rPr>
              <a:t> preprint arXiv:2202.05607, 2022. </a:t>
            </a:r>
            <a:r>
              <a:rPr lang="en-US" sz="1800" dirty="0">
                <a:solidFill>
                  <a:schemeClr val="tx1"/>
                </a:solidFill>
                <a:latin typeface="Arial" panose="020B0604020202020204" pitchFamily="34" charset="0"/>
                <a:cs typeface="Arial" panose="020B0604020202020204" pitchFamily="34" charset="0"/>
                <a:hlinkClick r:id="rId3"/>
              </a:rPr>
              <a:t>https://arxiv.org/abs/2202.05607</a:t>
            </a:r>
            <a:endParaRPr lang="en-US" sz="18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Janner, Michael, et al. "Offline Reinforcement Learning as One Big Sequence Modeling Problem." Proceedings of the 35th Conference on Neural Information Processing Systems (</a:t>
            </a:r>
            <a:r>
              <a:rPr lang="en-US" sz="1800" dirty="0" err="1">
                <a:solidFill>
                  <a:schemeClr val="tx1"/>
                </a:solidFill>
                <a:latin typeface="Arial" panose="020B0604020202020204" pitchFamily="34" charset="0"/>
                <a:cs typeface="Arial" panose="020B0604020202020204" pitchFamily="34" charset="0"/>
              </a:rPr>
              <a:t>NeurIPS</a:t>
            </a:r>
            <a:r>
              <a:rPr lang="en-US" sz="1800" dirty="0">
                <a:solidFill>
                  <a:schemeClr val="tx1"/>
                </a:solidFill>
                <a:latin typeface="Arial" panose="020B0604020202020204" pitchFamily="34" charset="0"/>
                <a:cs typeface="Arial" panose="020B0604020202020204" pitchFamily="34" charset="0"/>
              </a:rPr>
              <a:t> 2021), Sydney, Australia, 29 Nov. 2021, arXiv:2106.02039v4</a:t>
            </a:r>
            <a:r>
              <a:rPr lang="en-US" sz="1800" dirty="0">
                <a:latin typeface="Arial" panose="020B0604020202020204" pitchFamily="34" charset="0"/>
                <a:cs typeface="Arial" panose="020B0604020202020204" pitchFamily="34" charset="0"/>
              </a:rPr>
              <a:t>.</a:t>
            </a:r>
          </a:p>
          <a:p>
            <a:endParaRPr lang="en-US" sz="2000" dirty="0">
              <a:solidFill>
                <a:schemeClr val="tx1"/>
              </a:solidFill>
              <a:latin typeface="Arial" panose="020B0604020202020204" pitchFamily="34" charset="0"/>
              <a:cs typeface="Arial" panose="020B0604020202020204" pitchFamily="34" charset="0"/>
            </a:endParaRPr>
          </a:p>
        </p:txBody>
      </p:sp>
      <p:sp>
        <p:nvSpPr>
          <p:cNvPr id="15" name="Text Placeholder 14">
            <a:extLst>
              <a:ext uri="{FF2B5EF4-FFF2-40B4-BE49-F238E27FC236}">
                <a16:creationId xmlns:a16="http://schemas.microsoft.com/office/drawing/2014/main" id="{40841CCE-D8E9-EAB5-7837-7AB7FB7E2AF6}"/>
              </a:ext>
            </a:extLst>
          </p:cNvPr>
          <p:cNvSpPr>
            <a:spLocks noGrp="1"/>
          </p:cNvSpPr>
          <p:nvPr>
            <p:ph type="body" sz="quarter" idx="96"/>
          </p:nvPr>
        </p:nvSpPr>
        <p:spPr>
          <a:xfrm>
            <a:off x="298491" y="8074141"/>
            <a:ext cx="10052757" cy="4154961"/>
          </a:xfrm>
        </p:spPr>
        <p:txBody>
          <a:bodyPr/>
          <a:lstStyle/>
          <a:p>
            <a:r>
              <a:rPr lang="en-US" sz="2000" dirty="0">
                <a:solidFill>
                  <a:schemeClr val="tx1"/>
                </a:solidFill>
                <a:latin typeface="Arial" panose="020B0604020202020204" pitchFamily="34" charset="0"/>
                <a:cs typeface="Arial" panose="020B0604020202020204" pitchFamily="34" charset="0"/>
              </a:rPr>
              <a:t>Reinforcement Learning (RL) aims to maximize cumulative reward by interacting with environments. Traditional RL methods (e.g., Q-learning, policy gradients) learn through bootstrapping and exploration but are often unstable and data-hungry.</a:t>
            </a:r>
          </a:p>
          <a:p>
            <a:endParaRPr lang="en-US" sz="2000"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Decision Transformers </a:t>
            </a:r>
            <a:r>
              <a:rPr lang="en-US" sz="2000" dirty="0">
                <a:solidFill>
                  <a:schemeClr val="tx1"/>
                </a:solidFill>
                <a:latin typeface="Arial" panose="020B0604020202020204" pitchFamily="34" charset="0"/>
                <a:cs typeface="Arial" panose="020B0604020202020204" pitchFamily="34" charset="0"/>
              </a:rPr>
              <a:t>reframe RL as </a:t>
            </a:r>
            <a:r>
              <a:rPr lang="en-US" sz="2000" b="1" dirty="0">
                <a:solidFill>
                  <a:schemeClr val="tx1"/>
                </a:solidFill>
                <a:latin typeface="Arial" panose="020B0604020202020204" pitchFamily="34" charset="0"/>
                <a:cs typeface="Arial" panose="020B0604020202020204" pitchFamily="34" charset="0"/>
              </a:rPr>
              <a:t>conditional sequence modeling</a:t>
            </a:r>
            <a:r>
              <a:rPr lang="en-US" sz="2000" dirty="0">
                <a:solidFill>
                  <a:schemeClr val="tx1"/>
                </a:solidFill>
                <a:latin typeface="Arial" panose="020B0604020202020204" pitchFamily="34" charset="0"/>
                <a:cs typeface="Arial" panose="020B0604020202020204" pitchFamily="34" charset="0"/>
              </a:rPr>
              <a:t>: states, actions, and returns are tokens in a sequence, and a Transformer predicts actions autoregressively. This connects RL to supervised learning with large models.</a:t>
            </a:r>
          </a:p>
          <a:p>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Extensions such as </a:t>
            </a:r>
            <a:r>
              <a:rPr lang="en-US" sz="2000" b="1" dirty="0">
                <a:solidFill>
                  <a:schemeClr val="tx1"/>
                </a:solidFill>
                <a:latin typeface="Arial" panose="020B0604020202020204" pitchFamily="34" charset="0"/>
                <a:cs typeface="Arial" panose="020B0604020202020204" pitchFamily="34" charset="0"/>
              </a:rPr>
              <a:t>Online Decision Transformers </a:t>
            </a:r>
            <a:r>
              <a:rPr lang="en-US" sz="2000" dirty="0">
                <a:solidFill>
                  <a:schemeClr val="tx1"/>
                </a:solidFill>
                <a:latin typeface="Arial" panose="020B0604020202020204" pitchFamily="34" charset="0"/>
                <a:cs typeface="Arial" panose="020B0604020202020204" pitchFamily="34" charset="0"/>
              </a:rPr>
              <a:t>bridge offline pretraining with online fine-tuning, addressing exploration and adaptability.</a:t>
            </a:r>
          </a:p>
          <a:p>
            <a:endParaRPr lang="en-US" sz="2000" dirty="0">
              <a:solidFill>
                <a:schemeClr val="tx1"/>
              </a:solidFill>
            </a:endParaRPr>
          </a:p>
        </p:txBody>
      </p:sp>
      <p:sp>
        <p:nvSpPr>
          <p:cNvPr id="16" name="Text Placeholder 15">
            <a:extLst>
              <a:ext uri="{FF2B5EF4-FFF2-40B4-BE49-F238E27FC236}">
                <a16:creationId xmlns:a16="http://schemas.microsoft.com/office/drawing/2014/main" id="{9AD67650-F298-FF0E-9B17-C41750AA00A5}"/>
              </a:ext>
            </a:extLst>
          </p:cNvPr>
          <p:cNvSpPr>
            <a:spLocks noGrp="1"/>
          </p:cNvSpPr>
          <p:nvPr>
            <p:ph type="body" sz="quarter" idx="150"/>
          </p:nvPr>
        </p:nvSpPr>
        <p:spPr>
          <a:xfrm>
            <a:off x="2873225" y="2764832"/>
            <a:ext cx="16070025" cy="476284"/>
          </a:xfrm>
        </p:spPr>
        <p:txBody>
          <a:bodyPr/>
          <a:lstStyle/>
          <a:p>
            <a:r>
              <a:rPr lang="en-US" dirty="0"/>
              <a:t>Sharif University of Technology</a:t>
            </a:r>
          </a:p>
        </p:txBody>
      </p:sp>
      <p:sp>
        <p:nvSpPr>
          <p:cNvPr id="17" name="Text Placeholder 16">
            <a:extLst>
              <a:ext uri="{FF2B5EF4-FFF2-40B4-BE49-F238E27FC236}">
                <a16:creationId xmlns:a16="http://schemas.microsoft.com/office/drawing/2014/main" id="{BCF5AC32-1978-A6CF-DED0-0D83182A1BBB}"/>
              </a:ext>
            </a:extLst>
          </p:cNvPr>
          <p:cNvSpPr>
            <a:spLocks noGrp="1"/>
          </p:cNvSpPr>
          <p:nvPr>
            <p:ph type="body" sz="quarter" idx="151"/>
          </p:nvPr>
        </p:nvSpPr>
        <p:spPr>
          <a:xfrm>
            <a:off x="2427688" y="2157125"/>
            <a:ext cx="16533012" cy="524311"/>
          </a:xfrm>
        </p:spPr>
        <p:txBody>
          <a:bodyPr/>
          <a:lstStyle/>
          <a:p>
            <a:r>
              <a:rPr lang="en-US" dirty="0" err="1"/>
              <a:t>Amirreza</a:t>
            </a:r>
            <a:r>
              <a:rPr lang="en-US" dirty="0"/>
              <a:t> Tanevardi        Iman Ahmadi</a:t>
            </a:r>
          </a:p>
        </p:txBody>
      </p:sp>
      <p:sp>
        <p:nvSpPr>
          <p:cNvPr id="18" name="Text Placeholder 17">
            <a:extLst>
              <a:ext uri="{FF2B5EF4-FFF2-40B4-BE49-F238E27FC236}">
                <a16:creationId xmlns:a16="http://schemas.microsoft.com/office/drawing/2014/main" id="{8BB23FB1-34BD-1EB3-EA96-90329F6A0A50}"/>
              </a:ext>
            </a:extLst>
          </p:cNvPr>
          <p:cNvSpPr>
            <a:spLocks noGrp="1"/>
          </p:cNvSpPr>
          <p:nvPr>
            <p:ph type="body" sz="quarter" idx="153"/>
          </p:nvPr>
        </p:nvSpPr>
        <p:spPr>
          <a:xfrm>
            <a:off x="4386805" y="370508"/>
            <a:ext cx="12716926" cy="1569660"/>
          </a:xfrm>
        </p:spPr>
        <p:txBody>
          <a:bodyPr/>
          <a:lstStyle/>
          <a:p>
            <a:r>
              <a:rPr lang="en-US" sz="4800" dirty="0"/>
              <a:t>Transformers in RL: Decision Transformers vs. Traditional RL</a:t>
            </a:r>
          </a:p>
        </p:txBody>
      </p:sp>
      <p:pic>
        <p:nvPicPr>
          <p:cNvPr id="20" name="Picture 19" descr="A black background with a black square&#10;&#10;AI-generated content may be incorrect.">
            <a:extLst>
              <a:ext uri="{FF2B5EF4-FFF2-40B4-BE49-F238E27FC236}">
                <a16:creationId xmlns:a16="http://schemas.microsoft.com/office/drawing/2014/main" id="{1B46DA51-E372-AC48-83F9-759C16490AF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391" y="344420"/>
            <a:ext cx="2611620" cy="2611620"/>
          </a:xfrm>
          <a:prstGeom prst="rect">
            <a:avLst/>
          </a:prstGeom>
        </p:spPr>
      </p:pic>
      <p:pic>
        <p:nvPicPr>
          <p:cNvPr id="22" name="Picture 21" descr="A white letter on a black background&#10;&#10;AI-generated content may be incorrect.">
            <a:extLst>
              <a:ext uri="{FF2B5EF4-FFF2-40B4-BE49-F238E27FC236}">
                <a16:creationId xmlns:a16="http://schemas.microsoft.com/office/drawing/2014/main" id="{063B3478-F774-BFE0-EC02-3BEB2C0080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38562" y="9449"/>
            <a:ext cx="1875393" cy="1875393"/>
          </a:xfrm>
          <a:prstGeom prst="rect">
            <a:avLst/>
          </a:prstGeom>
        </p:spPr>
      </p:pic>
      <p:pic>
        <p:nvPicPr>
          <p:cNvPr id="24" name="Picture 23" descr="A blue and yellow logo&#10;&#10;AI-generated content may be incorrect.">
            <a:extLst>
              <a:ext uri="{FF2B5EF4-FFF2-40B4-BE49-F238E27FC236}">
                <a16:creationId xmlns:a16="http://schemas.microsoft.com/office/drawing/2014/main" id="{B6F0B05E-2388-147A-832C-C17FA6E377E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69537" y="1663295"/>
            <a:ext cx="1875393" cy="1875393"/>
          </a:xfrm>
          <a:prstGeom prst="rect">
            <a:avLst/>
          </a:prstGeom>
        </p:spPr>
      </p:pic>
      <p:sp>
        <p:nvSpPr>
          <p:cNvPr id="25" name="Rectangle 1">
            <a:extLst>
              <a:ext uri="{FF2B5EF4-FFF2-40B4-BE49-F238E27FC236}">
                <a16:creationId xmlns:a16="http://schemas.microsoft.com/office/drawing/2014/main" id="{30BA2122-4BE0-2579-4B2C-D1892033A7D5}"/>
              </a:ext>
            </a:extLst>
          </p:cNvPr>
          <p:cNvSpPr>
            <a:spLocks noGrp="1" noChangeArrowheads="1"/>
          </p:cNvSpPr>
          <p:nvPr>
            <p:ph type="body" sz="quarter" idx="10"/>
          </p:nvPr>
        </p:nvSpPr>
        <p:spPr bwMode="auto">
          <a:xfrm>
            <a:off x="255257" y="4650728"/>
            <a:ext cx="1025329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Traditional RL relies on value functions, policy gradients, or explicit environment models, which often face stability issues, poor credit assignment, and difficulty with sparse rewards.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Transformers, successful in NLP and vision, offer a new paradigm: treat RL as </a:t>
            </a:r>
            <a:r>
              <a:rPr kumimoji="0" lang="en-US" altLang="en-US" sz="2000" b="1" i="0" u="none" strike="noStrike" cap="none" normalizeH="0" baseline="0" dirty="0">
                <a:ln>
                  <a:noFill/>
                </a:ln>
                <a:solidFill>
                  <a:schemeClr val="tx1"/>
                </a:solidFill>
                <a:effectLst/>
                <a:latin typeface="Arial" panose="020B0604020202020204" pitchFamily="34" charset="0"/>
              </a:rPr>
              <a:t>sequence modeling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 Does this new paradigm work?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7" name="Picture 26">
            <a:extLst>
              <a:ext uri="{FF2B5EF4-FFF2-40B4-BE49-F238E27FC236}">
                <a16:creationId xmlns:a16="http://schemas.microsoft.com/office/drawing/2014/main" id="{43DF5494-2DFF-8DDE-C035-28BE22E658C4}"/>
              </a:ext>
            </a:extLst>
          </p:cNvPr>
          <p:cNvPicPr>
            <a:picLocks noChangeAspect="1"/>
          </p:cNvPicPr>
          <p:nvPr/>
        </p:nvPicPr>
        <p:blipFill>
          <a:blip r:embed="rId7"/>
          <a:stretch>
            <a:fillRect/>
          </a:stretch>
        </p:blipFill>
        <p:spPr>
          <a:xfrm>
            <a:off x="955391" y="16956538"/>
            <a:ext cx="8138160" cy="3786792"/>
          </a:xfrm>
          <a:prstGeom prst="rect">
            <a:avLst/>
          </a:prstGeom>
        </p:spPr>
      </p:pic>
      <p:pic>
        <p:nvPicPr>
          <p:cNvPr id="29" name="Picture 28">
            <a:extLst>
              <a:ext uri="{FF2B5EF4-FFF2-40B4-BE49-F238E27FC236}">
                <a16:creationId xmlns:a16="http://schemas.microsoft.com/office/drawing/2014/main" id="{94BCC8E7-B516-D687-E06D-D3411E9ED599}"/>
              </a:ext>
            </a:extLst>
          </p:cNvPr>
          <p:cNvPicPr>
            <a:picLocks noChangeAspect="1"/>
          </p:cNvPicPr>
          <p:nvPr/>
        </p:nvPicPr>
        <p:blipFill>
          <a:blip r:embed="rId8"/>
          <a:stretch>
            <a:fillRect/>
          </a:stretch>
        </p:blipFill>
        <p:spPr>
          <a:xfrm>
            <a:off x="10908238" y="6294505"/>
            <a:ext cx="10397466" cy="2790852"/>
          </a:xfrm>
          <a:prstGeom prst="rect">
            <a:avLst/>
          </a:prstGeom>
        </p:spPr>
      </p:pic>
      <p:sp>
        <p:nvSpPr>
          <p:cNvPr id="39" name="Text Placeholder 6">
            <a:extLst>
              <a:ext uri="{FF2B5EF4-FFF2-40B4-BE49-F238E27FC236}">
                <a16:creationId xmlns:a16="http://schemas.microsoft.com/office/drawing/2014/main" id="{0E10FA1B-0ED0-721C-4070-4F8B87180950}"/>
              </a:ext>
            </a:extLst>
          </p:cNvPr>
          <p:cNvSpPr txBox="1">
            <a:spLocks/>
          </p:cNvSpPr>
          <p:nvPr/>
        </p:nvSpPr>
        <p:spPr>
          <a:xfrm>
            <a:off x="10874731" y="9265842"/>
            <a:ext cx="10044544" cy="2123636"/>
          </a:xfrm>
          <a:prstGeom prst="rect">
            <a:avLst/>
          </a:prstGeom>
        </p:spPr>
        <p:txBody>
          <a:bodyPr wrap="square" lIns="228589" tIns="228589" rIns="228589" bIns="228589">
            <a:spAutoFit/>
          </a:bodyPr>
          <a:lstStyle>
            <a:lvl1pPr marL="0" indent="0" algn="l" defTabSz="2138766" rtl="0" eaLnBrk="1" latinLnBrk="0" hangingPunct="1">
              <a:spcBef>
                <a:spcPct val="20000"/>
              </a:spcBef>
              <a:buFont typeface="Arial" pitchFamily="34" charset="0"/>
              <a:buNone/>
              <a:defRPr sz="1403" kern="1200">
                <a:solidFill>
                  <a:schemeClr val="accent5">
                    <a:lumMod val="50000"/>
                  </a:schemeClr>
                </a:solidFill>
                <a:latin typeface="Century Gothic" panose="020B0502020202020204" pitchFamily="34" charset="0"/>
                <a:ea typeface="+mn-ea"/>
                <a:cs typeface="Times New Roman" pitchFamily="18" charset="0"/>
              </a:defRPr>
            </a:lvl1pPr>
            <a:lvl2pPr marL="724061" indent="-278485"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2pPr>
            <a:lvl3pPr marL="1002547" indent="-278485"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3pPr>
            <a:lvl4pPr marL="1308881" indent="-306334"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4pPr>
            <a:lvl5pPr marL="1531668" indent="-222788"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5pPr>
            <a:lvl6pPr marL="5881607"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6pPr>
            <a:lvl7pPr marL="6950990"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7pPr>
            <a:lvl8pPr marL="802037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8pPr>
            <a:lvl9pPr marL="9089756"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9pPr>
          </a:lstStyle>
          <a:p>
            <a:r>
              <a:rPr lang="en-US" sz="2000" b="1" dirty="0">
                <a:solidFill>
                  <a:schemeClr val="tx1"/>
                </a:solidFill>
                <a:latin typeface="Arial" panose="020B0604020202020204" pitchFamily="34" charset="0"/>
                <a:cs typeface="Arial" panose="020B0604020202020204" pitchFamily="34" charset="0"/>
              </a:rPr>
              <a:t>Does Decision Transformer model the distribution of returns?</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On every task, the desired target returns and the true observed returns are highly correlated.</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On some tasks like Pong, </a:t>
            </a:r>
            <a:r>
              <a:rPr lang="en-US" sz="2000" dirty="0" err="1">
                <a:solidFill>
                  <a:schemeClr val="tx1"/>
                </a:solidFill>
                <a:latin typeface="Arial" panose="020B0604020202020204" pitchFamily="34" charset="0"/>
                <a:cs typeface="Arial" panose="020B0604020202020204" pitchFamily="34" charset="0"/>
              </a:rPr>
              <a:t>HalfCheetah</a:t>
            </a:r>
            <a:r>
              <a:rPr lang="en-US" sz="2000" dirty="0">
                <a:solidFill>
                  <a:schemeClr val="tx1"/>
                </a:solidFill>
                <a:latin typeface="Arial" panose="020B0604020202020204" pitchFamily="34" charset="0"/>
                <a:cs typeface="Arial" panose="020B0604020202020204" pitchFamily="34" charset="0"/>
              </a:rPr>
              <a:t> and Walker, Decision Transformer generates trajectories that almost perfectly match the desired returns</a:t>
            </a:r>
          </a:p>
        </p:txBody>
      </p:sp>
      <p:sp>
        <p:nvSpPr>
          <p:cNvPr id="43" name="Rectangle 10">
            <a:extLst>
              <a:ext uri="{FF2B5EF4-FFF2-40B4-BE49-F238E27FC236}">
                <a16:creationId xmlns:a16="http://schemas.microsoft.com/office/drawing/2014/main" id="{D13DFB91-388A-FAA3-DC2C-633B4FC66B60}"/>
              </a:ext>
            </a:extLst>
          </p:cNvPr>
          <p:cNvSpPr>
            <a:spLocks noGrp="1" noChangeArrowheads="1"/>
          </p:cNvSpPr>
          <p:nvPr>
            <p:ph type="body" sz="quarter" idx="26"/>
          </p:nvPr>
        </p:nvSpPr>
        <p:spPr bwMode="auto">
          <a:xfrm>
            <a:off x="11230519" y="19548089"/>
            <a:ext cx="915384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Decision Transformers</a:t>
            </a:r>
            <a:r>
              <a:rPr kumimoji="0" lang="en-US" altLang="en-US" sz="2000" b="0" i="0" u="none" strike="noStrike" cap="none" normalizeH="0" baseline="0" dirty="0">
                <a:ln>
                  <a:noFill/>
                </a:ln>
                <a:solidFill>
                  <a:schemeClr val="tx1"/>
                </a:solidFill>
                <a:effectLst/>
                <a:latin typeface="Arial" panose="020B0604020202020204" pitchFamily="34" charset="0"/>
              </a:rPr>
              <a:t> demonstrate that RL can be cast as supervised sequence modeling, simplifying training and leveraging the power of large Transformer architectures.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Advantages:</a:t>
            </a:r>
            <a:r>
              <a:rPr kumimoji="0" lang="en-US" altLang="en-US" sz="2000" b="0" i="0" u="none" strike="noStrike" cap="none" normalizeH="0" baseline="0" dirty="0">
                <a:ln>
                  <a:noFill/>
                </a:ln>
                <a:solidFill>
                  <a:schemeClr val="tx1"/>
                </a:solidFill>
                <a:effectLst/>
                <a:latin typeface="Arial" panose="020B0604020202020204" pitchFamily="34" charset="0"/>
              </a:rPr>
              <a:t> handles long horizons, sparse rewards, and offline data effectively. And can return optimal actions based on the desired return that you condition the model 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Challenges:</a:t>
            </a:r>
            <a:r>
              <a:rPr kumimoji="0" lang="en-US" altLang="en-US" sz="2000" b="0" i="0" u="none" strike="noStrike" cap="none" normalizeH="0" baseline="0" dirty="0">
                <a:ln>
                  <a:noFill/>
                </a:ln>
                <a:solidFill>
                  <a:schemeClr val="tx1"/>
                </a:solidFill>
                <a:effectLst/>
                <a:latin typeface="Arial" panose="020B0604020202020204" pitchFamily="34" charset="0"/>
              </a:rPr>
              <a:t> sample inefficiency, high compute cost, and careful trajectory design.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Outlook:</a:t>
            </a:r>
            <a:r>
              <a:rPr kumimoji="0" lang="en-US" altLang="en-US" sz="2000" b="0" i="0" u="none" strike="noStrike" cap="none" normalizeH="0" baseline="0" dirty="0">
                <a:ln>
                  <a:noFill/>
                </a:ln>
                <a:solidFill>
                  <a:schemeClr val="tx1"/>
                </a:solidFill>
                <a:effectLst/>
                <a:latin typeface="Arial" panose="020B0604020202020204" pitchFamily="34" charset="0"/>
              </a:rPr>
              <a:t> With online extensions (ODT), Transformers provide a flexible and scalable framework for RL, potentially becoming a cornerstone for generalizable, data-driven agents.</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DF805777-1953-4155-6B55-E44E42FCD4C9}"/>
              </a:ext>
            </a:extLst>
          </p:cNvPr>
          <p:cNvPicPr>
            <a:picLocks noChangeAspect="1"/>
          </p:cNvPicPr>
          <p:nvPr/>
        </p:nvPicPr>
        <p:blipFill>
          <a:blip r:embed="rId9"/>
          <a:srcRect l="21526" t="9733"/>
          <a:stretch>
            <a:fillRect/>
          </a:stretch>
        </p:blipFill>
        <p:spPr>
          <a:xfrm>
            <a:off x="1583062" y="24517955"/>
            <a:ext cx="6440605" cy="4974073"/>
          </a:xfrm>
          <a:prstGeom prst="rect">
            <a:avLst/>
          </a:prstGeom>
        </p:spPr>
      </p:pic>
      <p:pic>
        <p:nvPicPr>
          <p:cNvPr id="14" name="Picture 13">
            <a:extLst>
              <a:ext uri="{FF2B5EF4-FFF2-40B4-BE49-F238E27FC236}">
                <a16:creationId xmlns:a16="http://schemas.microsoft.com/office/drawing/2014/main" id="{40F37009-EEEF-8006-AFF4-98C97FDE6001}"/>
              </a:ext>
            </a:extLst>
          </p:cNvPr>
          <p:cNvPicPr>
            <a:picLocks noChangeAspect="1"/>
          </p:cNvPicPr>
          <p:nvPr/>
        </p:nvPicPr>
        <p:blipFill>
          <a:blip r:embed="rId10"/>
          <a:stretch>
            <a:fillRect/>
          </a:stretch>
        </p:blipFill>
        <p:spPr>
          <a:xfrm>
            <a:off x="10874731" y="11512184"/>
            <a:ext cx="10366400" cy="3243475"/>
          </a:xfrm>
          <a:prstGeom prst="rect">
            <a:avLst/>
          </a:prstGeom>
        </p:spPr>
      </p:pic>
      <p:sp>
        <p:nvSpPr>
          <p:cNvPr id="23" name="Text Placeholder 6">
            <a:extLst>
              <a:ext uri="{FF2B5EF4-FFF2-40B4-BE49-F238E27FC236}">
                <a16:creationId xmlns:a16="http://schemas.microsoft.com/office/drawing/2014/main" id="{7A37156A-74A1-267A-75E4-DF7990AD1BE7}"/>
              </a:ext>
            </a:extLst>
          </p:cNvPr>
          <p:cNvSpPr txBox="1">
            <a:spLocks/>
          </p:cNvSpPr>
          <p:nvPr/>
        </p:nvSpPr>
        <p:spPr>
          <a:xfrm>
            <a:off x="11035659" y="14878365"/>
            <a:ext cx="10044544" cy="1815860"/>
          </a:xfrm>
          <a:prstGeom prst="rect">
            <a:avLst/>
          </a:prstGeom>
        </p:spPr>
        <p:txBody>
          <a:bodyPr wrap="square" lIns="228589" tIns="228589" rIns="228589" bIns="228589">
            <a:spAutoFit/>
          </a:bodyPr>
          <a:lstStyle>
            <a:lvl1pPr marL="0" indent="0" algn="l" defTabSz="2138766" rtl="0" eaLnBrk="1" latinLnBrk="0" hangingPunct="1">
              <a:spcBef>
                <a:spcPct val="20000"/>
              </a:spcBef>
              <a:buFont typeface="Arial" pitchFamily="34" charset="0"/>
              <a:buNone/>
              <a:defRPr sz="1403" kern="1200">
                <a:solidFill>
                  <a:schemeClr val="accent5">
                    <a:lumMod val="50000"/>
                  </a:schemeClr>
                </a:solidFill>
                <a:latin typeface="Century Gothic" panose="020B0502020202020204" pitchFamily="34" charset="0"/>
                <a:ea typeface="+mn-ea"/>
                <a:cs typeface="Times New Roman" pitchFamily="18" charset="0"/>
              </a:defRPr>
            </a:lvl1pPr>
            <a:lvl2pPr marL="724061" indent="-278485"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2pPr>
            <a:lvl3pPr marL="1002547" indent="-278485"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3pPr>
            <a:lvl4pPr marL="1308881" indent="-306334"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4pPr>
            <a:lvl5pPr marL="1531668" indent="-222788" algn="l" defTabSz="2138766" rtl="0" eaLnBrk="1" latinLnBrk="0" hangingPunct="1">
              <a:spcBef>
                <a:spcPct val="20000"/>
              </a:spcBef>
              <a:buFont typeface="Arial" pitchFamily="34" charset="0"/>
              <a:buChar char="»"/>
              <a:defRPr sz="1219" kern="1200">
                <a:solidFill>
                  <a:schemeClr val="tx1"/>
                </a:solidFill>
                <a:latin typeface="Trebuchet MS" pitchFamily="34" charset="0"/>
                <a:ea typeface="+mn-ea"/>
                <a:cs typeface="+mn-cs"/>
              </a:defRPr>
            </a:lvl5pPr>
            <a:lvl6pPr marL="5881607"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6pPr>
            <a:lvl7pPr marL="6950990"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7pPr>
            <a:lvl8pPr marL="8020373"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8pPr>
            <a:lvl9pPr marL="9089756" indent="-534692" algn="l" defTabSz="2138766" rtl="0" eaLnBrk="1" latinLnBrk="0" hangingPunct="1">
              <a:spcBef>
                <a:spcPct val="20000"/>
              </a:spcBef>
              <a:buFont typeface="Arial" pitchFamily="34" charset="0"/>
              <a:buChar char="•"/>
              <a:defRPr sz="4678" kern="1200">
                <a:solidFill>
                  <a:schemeClr val="tx1"/>
                </a:solidFill>
                <a:latin typeface="+mn-lt"/>
                <a:ea typeface="+mn-ea"/>
                <a:cs typeface="+mn-cs"/>
              </a:defRPr>
            </a:lvl9pPr>
          </a:lstStyle>
          <a:p>
            <a:r>
              <a:rPr lang="en-US" sz="2000" b="1" dirty="0">
                <a:solidFill>
                  <a:schemeClr val="tx1"/>
                </a:solidFill>
                <a:latin typeface="Arial" panose="020B0604020202020204" pitchFamily="34" charset="0"/>
                <a:cs typeface="Arial" panose="020B0604020202020204" pitchFamily="34" charset="0"/>
              </a:rPr>
              <a:t>Does Decision Transformer perform well in sparse reward settings?</a:t>
            </a:r>
            <a:endParaRPr lang="en-US" sz="2000" dirty="0">
              <a:solidFill>
                <a:schemeClr val="tx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Decision Transformer can improve robustness in sparse reward settings since it makes minimal assumptions on the density of the reward.</a:t>
            </a:r>
          </a:p>
          <a:p>
            <a:pPr marL="342900" indent="-342900">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Delayed returns minimally affect Decision Transformer</a:t>
            </a:r>
          </a:p>
        </p:txBody>
      </p:sp>
      <p:pic>
        <p:nvPicPr>
          <p:cNvPr id="28" name="Picture 27">
            <a:extLst>
              <a:ext uri="{FF2B5EF4-FFF2-40B4-BE49-F238E27FC236}">
                <a16:creationId xmlns:a16="http://schemas.microsoft.com/office/drawing/2014/main" id="{42A6776A-5D0E-C5E1-A901-A619866F65CC}"/>
              </a:ext>
            </a:extLst>
          </p:cNvPr>
          <p:cNvPicPr>
            <a:picLocks noChangeAspect="1"/>
          </p:cNvPicPr>
          <p:nvPr/>
        </p:nvPicPr>
        <p:blipFill>
          <a:blip r:embed="rId11"/>
          <a:stretch>
            <a:fillRect/>
          </a:stretch>
        </p:blipFill>
        <p:spPr>
          <a:xfrm>
            <a:off x="10908238" y="16793269"/>
            <a:ext cx="9798404" cy="1712859"/>
          </a:xfrm>
          <a:prstGeom prst="rect">
            <a:avLst/>
          </a:prstGeom>
        </p:spPr>
      </p:pic>
    </p:spTree>
    <p:extLst>
      <p:ext uri="{BB962C8B-B14F-4D97-AF65-F5344CB8AC3E}">
        <p14:creationId xmlns:p14="http://schemas.microsoft.com/office/powerpoint/2010/main" val="2333861786"/>
      </p:ext>
    </p:extLst>
  </p:cSld>
  <p:clrMapOvr>
    <a:masterClrMapping/>
  </p:clrMapOvr>
</p:sld>
</file>

<file path=ppt/theme/theme1.xml><?xml version="1.0" encoding="utf-8"?>
<a:theme xmlns:a="http://schemas.openxmlformats.org/drawingml/2006/main" name="3-column layou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51F6C704-BA7F-7247-BDFD-79A9A887923E}"/>
    </a:ext>
  </a:extLst>
</a:theme>
</file>

<file path=ppt/theme/theme2.xml><?xml version="1.0" encoding="utf-8"?>
<a:theme xmlns:a="http://schemas.openxmlformats.org/drawingml/2006/main" name="2-column layou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51F6C704-BA7F-7247-BDFD-79A9A887923E}"/>
    </a:ext>
  </a:extLst>
</a:theme>
</file>

<file path=ppt/theme/theme3.xml><?xml version="1.0" encoding="utf-8"?>
<a:theme xmlns:a="http://schemas.openxmlformats.org/drawingml/2006/main" name="Minim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684A8FA1-CFAC-634B-8FF8-CD45D051384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5477</TotalTime>
  <Words>713</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Cambria Math</vt:lpstr>
      <vt:lpstr>Century Gothic</vt:lpstr>
      <vt:lpstr>Trebuchet MS</vt:lpstr>
      <vt:lpstr>3-column layout</vt:lpstr>
      <vt:lpstr>2-column layout</vt:lpstr>
      <vt:lpstr>Minimal</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amir reza tanevardi</cp:lastModifiedBy>
  <cp:revision>107</cp:revision>
  <dcterms:created xsi:type="dcterms:W3CDTF">2012-02-03T19:11:35Z</dcterms:created>
  <dcterms:modified xsi:type="dcterms:W3CDTF">2025-09-11T16:56:17Z</dcterms:modified>
  <cp:category>Research poster templates</cp:category>
</cp:coreProperties>
</file>