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0684" y="4208929"/>
            <a:ext cx="6253316" cy="1178378"/>
          </a:xfrm>
        </p:spPr>
        <p:txBody>
          <a:bodyPr>
            <a:noAutofit/>
          </a:bodyPr>
          <a:lstStyle/>
          <a:p>
            <a:r>
              <a:rPr lang="en-US" sz="2800" b="1" dirty="0"/>
              <a:t>NETFLIX MOVIE RECOMMENDATION SYSTEM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387307"/>
            <a:ext cx="5458968" cy="1036696"/>
          </a:xfrm>
        </p:spPr>
        <p:txBody>
          <a:bodyPr>
            <a:normAutofit/>
          </a:bodyPr>
          <a:lstStyle/>
          <a:p>
            <a:r>
              <a:rPr lang="en-US" b="1" dirty="0" smtClean="0"/>
              <a:t>By,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Manar Abumadini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74" y="216309"/>
            <a:ext cx="5900584" cy="39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7" y="537567"/>
            <a:ext cx="6508377" cy="913935"/>
          </a:xfrm>
        </p:spPr>
        <p:txBody>
          <a:bodyPr/>
          <a:lstStyle/>
          <a:p>
            <a:r>
              <a:rPr lang="en-US" sz="2800" b="1" dirty="0"/>
              <a:t>Recommendation System (</a:t>
            </a:r>
            <a:r>
              <a:rPr lang="en-US" sz="2800" b="1" dirty="0" smtClean="0"/>
              <a:t>TF-IDF)</a:t>
            </a: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2" y="1927124"/>
            <a:ext cx="3748394" cy="43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7" y="537567"/>
            <a:ext cx="6508377" cy="913935"/>
          </a:xfrm>
        </p:spPr>
        <p:txBody>
          <a:bodyPr/>
          <a:lstStyle/>
          <a:p>
            <a:r>
              <a:rPr lang="en-US" sz="2800" b="1" dirty="0"/>
              <a:t>Recommendation System (</a:t>
            </a:r>
            <a:r>
              <a:rPr lang="en-US" sz="2800" b="1" dirty="0" smtClean="0"/>
              <a:t>TF-IDF)</a:t>
            </a:r>
            <a:r>
              <a:rPr lang="en-US" sz="2800" b="1" dirty="0" smtClean="0">
                <a:solidFill>
                  <a:schemeClr val="tx1"/>
                </a:solidFill>
              </a:rPr>
              <a:t/>
            </a:r>
            <a:br>
              <a:rPr lang="en-US" sz="28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90" t="22065" r="39449" b="36358"/>
          <a:stretch/>
        </p:blipFill>
        <p:spPr>
          <a:xfrm>
            <a:off x="12705" y="2959869"/>
            <a:ext cx="6326173" cy="2565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9434" y="4326194"/>
            <a:ext cx="144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Result</a:t>
            </a:r>
            <a:endParaRPr lang="en-US" sz="24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49961" y="4925961"/>
            <a:ext cx="1622323" cy="9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953" y="3017761"/>
            <a:ext cx="6508377" cy="658357"/>
          </a:xfrm>
        </p:spPr>
        <p:txBody>
          <a:bodyPr/>
          <a:lstStyle/>
          <a:p>
            <a:pPr algn="ctr"/>
            <a:r>
              <a:rPr lang="en-US" dirty="0" smtClean="0"/>
              <a:t>Thank you.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</a:t>
            </a:r>
          </a:p>
          <a:p>
            <a:pPr lvl="1"/>
            <a:r>
              <a:rPr lang="en-US" dirty="0" smtClean="0"/>
              <a:t>8808 </a:t>
            </a:r>
            <a:r>
              <a:rPr lang="en-US" dirty="0" smtClean="0"/>
              <a:t>movies from 1890 to </a:t>
            </a:r>
            <a:r>
              <a:rPr lang="en-US" dirty="0" smtClean="0"/>
              <a:t>2020</a:t>
            </a:r>
            <a:endParaRPr lang="en-US" dirty="0"/>
          </a:p>
          <a:p>
            <a:pPr lvl="1"/>
            <a:r>
              <a:rPr lang="en-US" dirty="0" smtClean="0"/>
              <a:t>Contain 12 Feature</a:t>
            </a:r>
            <a:endParaRPr lang="en-US" dirty="0" smtClean="0"/>
          </a:p>
          <a:p>
            <a:r>
              <a:rPr lang="en-US" b="1" dirty="0" smtClean="0"/>
              <a:t>Tasks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Exploration </a:t>
            </a:r>
            <a:endParaRPr lang="en-US" dirty="0" smtClean="0"/>
          </a:p>
          <a:p>
            <a:r>
              <a:rPr lang="en-US" dirty="0"/>
              <a:t>Data Cleaning </a:t>
            </a:r>
            <a:endParaRPr lang="en-US" dirty="0" smtClean="0"/>
          </a:p>
          <a:p>
            <a:r>
              <a:rPr lang="en-US" dirty="0"/>
              <a:t>Data </a:t>
            </a:r>
            <a:r>
              <a:rPr lang="en-US" dirty="0" smtClean="0"/>
              <a:t>Visualization</a:t>
            </a:r>
          </a:p>
          <a:p>
            <a:r>
              <a:rPr lang="en-US" dirty="0"/>
              <a:t>Recommendation System (TF-IDF)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8" y="453747"/>
            <a:ext cx="6508377" cy="91393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9627" b="12896"/>
          <a:stretch/>
        </p:blipFill>
        <p:spPr>
          <a:xfrm>
            <a:off x="106252" y="2526890"/>
            <a:ext cx="8773506" cy="3883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89935" y="662518"/>
            <a:ext cx="37559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64" y="1625344"/>
            <a:ext cx="7069057" cy="47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6346"/>
            <a:ext cx="6508377" cy="913935"/>
          </a:xfrm>
        </p:spPr>
        <p:txBody>
          <a:bodyPr/>
          <a:lstStyle/>
          <a:p>
            <a:r>
              <a:rPr lang="en-US" dirty="0" smtClean="0"/>
              <a:t>Steps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1616163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51819"/>
            <a:ext cx="78215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EDA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400" dirty="0"/>
              <a:t>Data Exploration </a:t>
            </a:r>
          </a:p>
          <a:p>
            <a:r>
              <a:rPr lang="en-US" sz="2400" dirty="0"/>
              <a:t>Data Cleaning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1" y="3318886"/>
            <a:ext cx="6233651" cy="28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7" y="537567"/>
            <a:ext cx="6508377" cy="913935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Heatmap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correlation </a:t>
            </a:r>
            <a:r>
              <a:rPr lang="en-US" sz="2800" dirty="0">
                <a:solidFill>
                  <a:schemeClr val="tx1"/>
                </a:solidFill>
              </a:rPr>
              <a:t>between the features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216" t="20555" r="36467" b="8238"/>
          <a:stretch/>
        </p:blipFill>
        <p:spPr>
          <a:xfrm>
            <a:off x="1223538" y="2089827"/>
            <a:ext cx="5742038" cy="40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7" y="537567"/>
            <a:ext cx="6508377" cy="91393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Line Chart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Movie duration over years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9" t="23279" r="39337" b="33233"/>
          <a:stretch/>
        </p:blipFill>
        <p:spPr>
          <a:xfrm>
            <a:off x="748872" y="2760145"/>
            <a:ext cx="6782637" cy="33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7" y="537567"/>
            <a:ext cx="6508377" cy="91393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Pie Chart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Pie chart to show the percentage of content type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38" t="39288" r="51579" b="23845"/>
          <a:stretch/>
        </p:blipFill>
        <p:spPr>
          <a:xfrm>
            <a:off x="516803" y="2686693"/>
            <a:ext cx="7466990" cy="33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7" y="537567"/>
            <a:ext cx="6508377" cy="91393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Bar Chart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Bar charts of the number of Movies per Country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1502"/>
            <a:ext cx="6508377" cy="4884864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8" y="216310"/>
            <a:ext cx="2540880" cy="1710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793" t="30208" r="12250" b="10294"/>
          <a:stretch/>
        </p:blipFill>
        <p:spPr>
          <a:xfrm>
            <a:off x="840657" y="2248380"/>
            <a:ext cx="6907163" cy="40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355</TotalTime>
  <Words>96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Plaza</vt:lpstr>
      <vt:lpstr>NETFLIX MOVIE RECOMMENDATION SYSTEM</vt:lpstr>
      <vt:lpstr>Overview</vt:lpstr>
      <vt:lpstr>  </vt:lpstr>
      <vt:lpstr>PROBLEM</vt:lpstr>
      <vt:lpstr>Steps :</vt:lpstr>
      <vt:lpstr>Heatmap correlation between the features</vt:lpstr>
      <vt:lpstr>Line Chart Movie duration over years</vt:lpstr>
      <vt:lpstr>Pie Chart Pie chart to show the percentage of content type</vt:lpstr>
      <vt:lpstr>Bar Chart Bar charts of the number of Movies per Country</vt:lpstr>
      <vt:lpstr>Recommendation System (TF-IDF) </vt:lpstr>
      <vt:lpstr>Recommendation System (TF-IDF) </vt:lpstr>
      <vt:lpstr>Thank you.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Dataset Analysis </dc:title>
  <dc:creator>Frank Philip</dc:creator>
  <cp:lastModifiedBy>Manar Abu Madini</cp:lastModifiedBy>
  <cp:revision>29</cp:revision>
  <dcterms:created xsi:type="dcterms:W3CDTF">2014-12-08T20:09:06Z</dcterms:created>
  <dcterms:modified xsi:type="dcterms:W3CDTF">2021-10-21T00:55:10Z</dcterms:modified>
</cp:coreProperties>
</file>