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 id="2147483692" r:id="rId4"/>
  </p:sldMasterIdLst>
  <p:notesMasterIdLst>
    <p:notesMasterId r:id="rId26"/>
  </p:notesMasterIdLst>
  <p:sldIdLst>
    <p:sldId id="349" r:id="rId5"/>
    <p:sldId id="353" r:id="rId6"/>
    <p:sldId id="366" r:id="rId7"/>
    <p:sldId id="352" r:id="rId8"/>
    <p:sldId id="259" r:id="rId9"/>
    <p:sldId id="260" r:id="rId10"/>
    <p:sldId id="307" r:id="rId11"/>
    <p:sldId id="356" r:id="rId12"/>
    <p:sldId id="298" r:id="rId13"/>
    <p:sldId id="309" r:id="rId14"/>
    <p:sldId id="354" r:id="rId15"/>
    <p:sldId id="357" r:id="rId16"/>
    <p:sldId id="358" r:id="rId17"/>
    <p:sldId id="365" r:id="rId18"/>
    <p:sldId id="360" r:id="rId19"/>
    <p:sldId id="362" r:id="rId20"/>
    <p:sldId id="363" r:id="rId21"/>
    <p:sldId id="364" r:id="rId22"/>
    <p:sldId id="367" r:id="rId23"/>
    <p:sldId id="355" r:id="rId24"/>
    <p:sldId id="34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20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showGuides="1">
      <p:cViewPr varScale="1">
        <p:scale>
          <a:sx n="112" d="100"/>
          <a:sy n="112" d="100"/>
        </p:scale>
        <p:origin x="608" y="192"/>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72A6FBE-80C8-41A9-8F01-025A02D5F969}"/>
              </a:ext>
            </a:extLst>
          </p:cNvPr>
          <p:cNvSpPr>
            <a:spLocks noGrp="1"/>
          </p:cNvSpPr>
          <p:nvPr>
            <p:ph type="pic" sz="quarter" idx="14" hasCustomPrompt="1"/>
          </p:nvPr>
        </p:nvSpPr>
        <p:spPr>
          <a:xfrm>
            <a:off x="8133805" y="1987826"/>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B720DE8C-528D-4E98-90AA-3FF5AB518367}"/>
              </a:ext>
            </a:extLst>
          </p:cNvPr>
          <p:cNvSpPr/>
          <p:nvPr userDrawn="1"/>
        </p:nvSpPr>
        <p:spPr>
          <a:xfrm>
            <a:off x="8133805" y="0"/>
            <a:ext cx="3312000" cy="186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그림 개체 틀 2">
            <a:extLst>
              <a:ext uri="{FF2B5EF4-FFF2-40B4-BE49-F238E27FC236}">
                <a16:creationId xmlns:a16="http://schemas.microsoft.com/office/drawing/2014/main" id="{0FD44402-6FEA-44E2-B1F9-3D7C76696CC9}"/>
              </a:ext>
            </a:extLst>
          </p:cNvPr>
          <p:cNvSpPr>
            <a:spLocks noGrp="1"/>
          </p:cNvSpPr>
          <p:nvPr>
            <p:ph type="pic" sz="quarter" idx="41" hasCustomPrompt="1"/>
          </p:nvPr>
        </p:nvSpPr>
        <p:spPr>
          <a:xfrm>
            <a:off x="4650651" y="0"/>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E3756DB5-8E07-4BC7-AB2A-BC8D03EDE6CB}"/>
              </a:ext>
            </a:extLst>
          </p:cNvPr>
          <p:cNvSpPr/>
          <p:nvPr userDrawn="1"/>
        </p:nvSpPr>
        <p:spPr>
          <a:xfrm>
            <a:off x="4650651" y="4997807"/>
            <a:ext cx="3312000" cy="1860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43814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552620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110694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808921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472266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8885272"/>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523724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3938986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3288924"/>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50626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251715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3143862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672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85314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639848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520600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29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83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4.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79" r:id="rId8"/>
    <p:sldLayoutId id="2147483680" r:id="rId9"/>
    <p:sldLayoutId id="2147483691" r:id="rId10"/>
    <p:sldLayoutId id="2147483682" r:id="rId11"/>
    <p:sldLayoutId id="2147483683" r:id="rId12"/>
    <p:sldLayoutId id="2147483684" r:id="rId13"/>
    <p:sldLayoutId id="2147483685" r:id="rId14"/>
    <p:sldLayoutId id="2147483686" r:id="rId15"/>
    <p:sldLayoutId id="2147483689" r:id="rId16"/>
    <p:sldLayoutId id="2147483687" r:id="rId17"/>
    <p:sldLayoutId id="2147483688" r:id="rId18"/>
    <p:sldLayoutId id="2147483671" r:id="rId19"/>
    <p:sldLayoutId id="2147483672"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4/26/22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2247635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AF0D90FD-3E28-4722-97C4-8CCC735E8F08}"/>
              </a:ext>
            </a:extLst>
          </p:cNvPr>
          <p:cNvSpPr txBox="1"/>
          <p:nvPr/>
        </p:nvSpPr>
        <p:spPr>
          <a:xfrm>
            <a:off x="4041422" y="1897036"/>
            <a:ext cx="7661745" cy="1107996"/>
          </a:xfrm>
          <a:prstGeom prst="rect">
            <a:avLst/>
          </a:prstGeom>
          <a:noFill/>
        </p:spPr>
        <p:txBody>
          <a:bodyPr wrap="square" rtlCol="0" anchor="ctr">
            <a:spAutoFit/>
          </a:bodyPr>
          <a:lstStyle/>
          <a:p>
            <a:pPr algn="r"/>
            <a:r>
              <a:rPr lang="en-US" sz="6600" b="1" dirty="0">
                <a:solidFill>
                  <a:schemeClr val="bg1"/>
                </a:solidFill>
                <a:latin typeface="Times New Roman" panose="02020603050405020304" pitchFamily="18" charset="0"/>
                <a:cs typeface="Times New Roman" panose="02020603050405020304" pitchFamily="18" charset="0"/>
              </a:rPr>
              <a:t>Automotive Hacking</a:t>
            </a:r>
          </a:p>
        </p:txBody>
      </p:sp>
      <p:sp>
        <p:nvSpPr>
          <p:cNvPr id="36" name="TextBox 35">
            <a:extLst>
              <a:ext uri="{FF2B5EF4-FFF2-40B4-BE49-F238E27FC236}">
                <a16:creationId xmlns:a16="http://schemas.microsoft.com/office/drawing/2014/main" id="{12E22EC9-32B2-4C76-BCA0-9B27E0E418E1}"/>
              </a:ext>
            </a:extLst>
          </p:cNvPr>
          <p:cNvSpPr txBox="1"/>
          <p:nvPr/>
        </p:nvSpPr>
        <p:spPr>
          <a:xfrm>
            <a:off x="5792445" y="3089649"/>
            <a:ext cx="5741388" cy="1323439"/>
          </a:xfrm>
          <a:prstGeom prst="rect">
            <a:avLst/>
          </a:prstGeom>
          <a:noFill/>
        </p:spPr>
        <p:txBody>
          <a:bodyPr wrap="square" rtlCol="0" anchor="ctr">
            <a:spAutoFit/>
          </a:bodyPr>
          <a:lstStyle/>
          <a:p>
            <a:pPr algn="r"/>
            <a:r>
              <a:rPr lang="en-US" altLang="ko-KR" sz="4000" dirty="0">
                <a:solidFill>
                  <a:schemeClr val="bg1"/>
                </a:solidFill>
                <a:latin typeface="Times New Roman" panose="02020603050405020304" pitchFamily="18" charset="0"/>
                <a:cs typeface="Times New Roman" panose="02020603050405020304" pitchFamily="18" charset="0"/>
              </a:rPr>
              <a:t>A M I R B </a:t>
            </a:r>
            <a:r>
              <a:rPr lang="en-US" altLang="ko-KR" sz="4000" dirty="0" err="1">
                <a:solidFill>
                  <a:schemeClr val="bg1"/>
                </a:solidFill>
                <a:latin typeface="Times New Roman" panose="02020603050405020304" pitchFamily="18" charset="0"/>
                <a:cs typeface="Times New Roman" panose="02020603050405020304" pitchFamily="18" charset="0"/>
              </a:rPr>
              <a:t>Athauda</a:t>
            </a:r>
            <a:endParaRPr lang="en-US" altLang="ko-KR" sz="4000" dirty="0">
              <a:solidFill>
                <a:schemeClr val="bg1"/>
              </a:solidFill>
              <a:latin typeface="Times New Roman" panose="02020603050405020304" pitchFamily="18" charset="0"/>
              <a:cs typeface="Times New Roman" panose="02020603050405020304" pitchFamily="18" charset="0"/>
            </a:endParaRPr>
          </a:p>
          <a:p>
            <a:pPr algn="r"/>
            <a:r>
              <a:rPr lang="en-US" altLang="ko-KR" sz="4000" dirty="0">
                <a:solidFill>
                  <a:schemeClr val="bg1"/>
                </a:solidFill>
                <a:latin typeface="Times New Roman" panose="02020603050405020304" pitchFamily="18" charset="0"/>
                <a:cs typeface="Times New Roman" panose="02020603050405020304" pitchFamily="18" charset="0"/>
              </a:rPr>
              <a:t>IT21049354</a:t>
            </a:r>
            <a:endParaRPr lang="ko-KR"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8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09D81B-E23F-99D2-1A63-D7A83CBDF009}"/>
              </a:ext>
            </a:extLst>
          </p:cNvPr>
          <p:cNvSpPr txBox="1"/>
          <p:nvPr/>
        </p:nvSpPr>
        <p:spPr>
          <a:xfrm>
            <a:off x="220436" y="491742"/>
            <a:ext cx="4332307" cy="1226526"/>
          </a:xfrm>
          <a:prstGeom prst="rect">
            <a:avLst/>
          </a:prstGeom>
        </p:spPr>
        <p:txBody>
          <a:bodyPr vert="horz" lIns="91440" tIns="45720" rIns="91440" bIns="45720" rtlCol="0" anchor="ctr">
            <a:normAutofit fontScale="92500" lnSpcReduction="10000"/>
          </a:bodyPr>
          <a:lstStyle/>
          <a:p>
            <a:pPr algn="ctr">
              <a:lnSpc>
                <a:spcPct val="90000"/>
              </a:lnSpc>
              <a:spcBef>
                <a:spcPct val="0"/>
              </a:spcBef>
              <a:spcAft>
                <a:spcPts val="600"/>
              </a:spcAft>
            </a:pPr>
            <a:r>
              <a:rPr lang="en-US" sz="4800" b="1" u="sng" kern="1200" dirty="0">
                <a:solidFill>
                  <a:srgbClr val="FFFFFF"/>
                </a:solidFill>
                <a:latin typeface="Times New Roman" panose="02020603050405020304" pitchFamily="18" charset="0"/>
                <a:ea typeface="+mj-ea"/>
                <a:cs typeface="Times New Roman" panose="02020603050405020304" pitchFamily="18" charset="0"/>
              </a:rPr>
              <a:t>The CAN Bus Architecture</a:t>
            </a:r>
          </a:p>
        </p:txBody>
      </p:sp>
      <p:pic>
        <p:nvPicPr>
          <p:cNvPr id="1025" name="Picture 1" descr="page7image11234480">
            <a:extLst>
              <a:ext uri="{FF2B5EF4-FFF2-40B4-BE49-F238E27FC236}">
                <a16:creationId xmlns:a16="http://schemas.microsoft.com/office/drawing/2014/main" id="{CBC790B2-40E6-4AD5-6921-81C6EBB525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212958"/>
            <a:ext cx="6553545" cy="44400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43059C-9374-DC5F-1185-BE2E89B64CA2}"/>
              </a:ext>
            </a:extLst>
          </p:cNvPr>
          <p:cNvSpPr txBox="1"/>
          <p:nvPr/>
        </p:nvSpPr>
        <p:spPr>
          <a:xfrm>
            <a:off x="542611" y="1949380"/>
            <a:ext cx="4010132" cy="2862322"/>
          </a:xfrm>
          <a:prstGeom prst="rect">
            <a:avLst/>
          </a:prstGeom>
          <a:noFill/>
        </p:spPr>
        <p:txBody>
          <a:bodyPr wrap="square" rtlCol="0">
            <a:spAutoFit/>
          </a:bodyPr>
          <a:lstStyle/>
          <a:p>
            <a:pPr marL="285750" indent="-285750">
              <a:buFont typeface="Wingdings" pitchFamily="2" charset="2"/>
              <a:buChar char="Ø"/>
            </a:pPr>
            <a:r>
              <a:rPr lang="en-LK" dirty="0">
                <a:latin typeface="Times New Roman" panose="02020603050405020304" pitchFamily="18" charset="0"/>
                <a:cs typeface="Times New Roman" panose="02020603050405020304" pitchFamily="18" charset="0"/>
              </a:rPr>
              <a:t> Introduced in 1986</a:t>
            </a:r>
          </a:p>
          <a:p>
            <a:endParaRPr lang="en-LK"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LK" dirty="0">
                <a:latin typeface="Times New Roman" panose="02020603050405020304" pitchFamily="18" charset="0"/>
                <a:cs typeface="Times New Roman" panose="02020603050405020304" pitchFamily="18" charset="0"/>
              </a:rPr>
              <a:t>CAN bus is the main part of today's vehicles' network of interconnected systems </a:t>
            </a:r>
          </a:p>
          <a:p>
            <a:endParaRPr lang="en-LK"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LK" dirty="0">
                <a:latin typeface="Times New Roman" panose="02020603050405020304" pitchFamily="18" charset="0"/>
                <a:cs typeface="Times New Roman" panose="02020603050405020304" pitchFamily="18" charset="0"/>
              </a:rPr>
              <a:t>Increased efficiency and reduced complexity, as well as lower wiring costs. </a:t>
            </a:r>
          </a:p>
          <a:p>
            <a:pPr marL="285750" indent="-285750">
              <a:buFont typeface="Wingdings" pitchFamily="2" charset="2"/>
              <a:buChar char="Ø"/>
            </a:pPr>
            <a:endParaRPr lang="en-L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27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41" name="Rectangle 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EDFD4C-8AA4-8A2B-CD76-2D885764559A}"/>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tx1"/>
                </a:solidFill>
                <a:latin typeface="Times New Roman" panose="02020603050405020304" pitchFamily="18" charset="0"/>
                <a:ea typeface="+mj-ea"/>
                <a:cs typeface="Times New Roman" panose="02020603050405020304" pitchFamily="18" charset="0"/>
              </a:rPr>
              <a:t>ECU Hacking</a:t>
            </a:r>
          </a:p>
        </p:txBody>
      </p:sp>
      <p:sp>
        <p:nvSpPr>
          <p:cNvPr id="22" name="TextBox 21">
            <a:extLst>
              <a:ext uri="{FF2B5EF4-FFF2-40B4-BE49-F238E27FC236}">
                <a16:creationId xmlns:a16="http://schemas.microsoft.com/office/drawing/2014/main" id="{3C9F5E77-FB9B-63C1-F3EA-C37F75337307}"/>
              </a:ext>
            </a:extLst>
          </p:cNvPr>
          <p:cNvSpPr txBox="1"/>
          <p:nvPr/>
        </p:nvSpPr>
        <p:spPr>
          <a:xfrm>
            <a:off x="934496" y="2242224"/>
            <a:ext cx="5415537" cy="2114186"/>
          </a:xfrm>
          <a:prstGeom prst="rect">
            <a:avLst/>
          </a:prstGeom>
        </p:spPr>
        <p:txBody>
          <a:bodyPr vert="horz" lIns="91440" tIns="45720" rIns="91440" bIns="45720" rtlCol="0" anchor="ctr">
            <a:normAutofit/>
          </a:bodyPr>
          <a:lstStyle/>
          <a:p>
            <a:endParaRPr lang="en-US" altLang="ko-KR" sz="2400" dirty="0">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764E4D-B371-8E62-43E7-AA17E4B21B55}"/>
              </a:ext>
            </a:extLst>
          </p:cNvPr>
          <p:cNvSpPr txBox="1"/>
          <p:nvPr/>
        </p:nvSpPr>
        <p:spPr>
          <a:xfrm>
            <a:off x="365764" y="2272343"/>
            <a:ext cx="11150733" cy="1631216"/>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There are several electronic controllers in an automobile that communicate with each other. </a:t>
            </a:r>
          </a:p>
          <a:p>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Electronic control unit (ECU), transmission control unit (TCU), and transmission control module (TCM) are just a few of the names given to these computerized systems (TCM).</a:t>
            </a:r>
          </a:p>
          <a:p>
            <a:pPr marL="285750" indent="-285750">
              <a:buFont typeface="Arial" panose="020B0604020202020204" pitchFamily="34" charset="0"/>
              <a:buChar char="•"/>
            </a:pPr>
            <a:endParaRPr lang="en-LK" sz="2000" dirty="0">
              <a:latin typeface="Times New Roman" panose="02020603050405020304" pitchFamily="18" charset="0"/>
              <a:cs typeface="Times New Roman" panose="02020603050405020304" pitchFamily="18" charset="0"/>
            </a:endParaRPr>
          </a:p>
        </p:txBody>
      </p:sp>
      <p:sp>
        <p:nvSpPr>
          <p:cNvPr id="5" name="Rounded Rectangle 4">
            <a:extLst>
              <a:ext uri="{FF2B5EF4-FFF2-40B4-BE49-F238E27FC236}">
                <a16:creationId xmlns:a16="http://schemas.microsoft.com/office/drawing/2014/main" id="{3B3750DA-1660-857E-5FB3-A3BFFA9FE691}"/>
              </a:ext>
            </a:extLst>
          </p:cNvPr>
          <p:cNvSpPr/>
          <p:nvPr/>
        </p:nvSpPr>
        <p:spPr>
          <a:xfrm>
            <a:off x="934496" y="4136340"/>
            <a:ext cx="5916930" cy="1528020"/>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5A0A64-964A-4833-44F0-6967E50B2D48}"/>
              </a:ext>
            </a:extLst>
          </p:cNvPr>
          <p:cNvSpPr txBox="1"/>
          <p:nvPr/>
        </p:nvSpPr>
        <p:spPr>
          <a:xfrm>
            <a:off x="934496" y="4496161"/>
            <a:ext cx="6043234" cy="830997"/>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ECUs are vulnerable to three different types of Attacks</a:t>
            </a:r>
            <a:endParaRPr lang="en-LK" sz="2400" dirty="0">
              <a:latin typeface="Times New Roman" panose="02020603050405020304" pitchFamily="18" charset="0"/>
              <a:cs typeface="Times New Roman" panose="02020603050405020304" pitchFamily="18" charset="0"/>
            </a:endParaRPr>
          </a:p>
        </p:txBody>
      </p:sp>
      <p:sp>
        <p:nvSpPr>
          <p:cNvPr id="6" name="Snip Diagonal Corner of Rectangle 5">
            <a:extLst>
              <a:ext uri="{FF2B5EF4-FFF2-40B4-BE49-F238E27FC236}">
                <a16:creationId xmlns:a16="http://schemas.microsoft.com/office/drawing/2014/main" id="{434B6C6E-7081-2AC7-B68A-C370C00C852F}"/>
              </a:ext>
            </a:extLst>
          </p:cNvPr>
          <p:cNvSpPr/>
          <p:nvPr/>
        </p:nvSpPr>
        <p:spPr>
          <a:xfrm>
            <a:off x="8115300" y="3805975"/>
            <a:ext cx="2994660" cy="550435"/>
          </a:xfrm>
          <a:prstGeom prst="snip2Diag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latin typeface="Times New Roman" panose="02020603050405020304" pitchFamily="18" charset="0"/>
              <a:cs typeface="Times New Roman" panose="02020603050405020304" pitchFamily="18" charset="0"/>
            </a:endParaRPr>
          </a:p>
        </p:txBody>
      </p:sp>
      <p:sp>
        <p:nvSpPr>
          <p:cNvPr id="15" name="Snip Diagonal Corner of Rectangle 14">
            <a:extLst>
              <a:ext uri="{FF2B5EF4-FFF2-40B4-BE49-F238E27FC236}">
                <a16:creationId xmlns:a16="http://schemas.microsoft.com/office/drawing/2014/main" id="{DD4761D9-BBEA-77E8-0596-249ACBA29BC7}"/>
              </a:ext>
            </a:extLst>
          </p:cNvPr>
          <p:cNvSpPr/>
          <p:nvPr/>
        </p:nvSpPr>
        <p:spPr>
          <a:xfrm>
            <a:off x="8115300" y="4593474"/>
            <a:ext cx="2994660" cy="550435"/>
          </a:xfrm>
          <a:prstGeom prst="snip2Diag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latin typeface="Times New Roman" panose="02020603050405020304" pitchFamily="18" charset="0"/>
              <a:cs typeface="Times New Roman" panose="02020603050405020304" pitchFamily="18" charset="0"/>
            </a:endParaRPr>
          </a:p>
        </p:txBody>
      </p:sp>
      <p:sp>
        <p:nvSpPr>
          <p:cNvPr id="16" name="Snip Diagonal Corner of Rectangle 15">
            <a:extLst>
              <a:ext uri="{FF2B5EF4-FFF2-40B4-BE49-F238E27FC236}">
                <a16:creationId xmlns:a16="http://schemas.microsoft.com/office/drawing/2014/main" id="{7C91DDFA-E214-04B0-4A13-2B3742AF4EDD}"/>
              </a:ext>
            </a:extLst>
          </p:cNvPr>
          <p:cNvSpPr/>
          <p:nvPr/>
        </p:nvSpPr>
        <p:spPr>
          <a:xfrm>
            <a:off x="8115300" y="5354997"/>
            <a:ext cx="2994660" cy="550435"/>
          </a:xfrm>
          <a:prstGeom prst="snip2Diag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43AAF54-AF1E-04D1-EA62-D5789B7579A2}"/>
              </a:ext>
            </a:extLst>
          </p:cNvPr>
          <p:cNvSpPr txBox="1"/>
          <p:nvPr/>
        </p:nvSpPr>
        <p:spPr>
          <a:xfrm>
            <a:off x="8286750" y="3848350"/>
            <a:ext cx="2658616" cy="369332"/>
          </a:xfrm>
          <a:prstGeom prst="rect">
            <a:avLst/>
          </a:prstGeom>
          <a:noFill/>
        </p:spPr>
        <p:txBody>
          <a:bodyPr wrap="square" rtlCol="0">
            <a:spAutoFit/>
          </a:bodyPr>
          <a:lstStyle/>
          <a:p>
            <a:pPr algn="ctr"/>
            <a:r>
              <a:rPr lang="en-GB" dirty="0">
                <a:solidFill>
                  <a:schemeClr val="bg1"/>
                </a:solidFill>
                <a:latin typeface="Times New Roman" panose="02020603050405020304" pitchFamily="18" charset="0"/>
                <a:cs typeface="Times New Roman" panose="02020603050405020304" pitchFamily="18" charset="0"/>
              </a:rPr>
              <a:t>F</a:t>
            </a:r>
            <a:r>
              <a:rPr lang="en-LK" dirty="0">
                <a:solidFill>
                  <a:schemeClr val="bg1"/>
                </a:solidFill>
                <a:latin typeface="Times New Roman" panose="02020603050405020304" pitchFamily="18" charset="0"/>
                <a:cs typeface="Times New Roman" panose="02020603050405020304" pitchFamily="18" charset="0"/>
              </a:rPr>
              <a:t>ront Door Attacks</a:t>
            </a:r>
          </a:p>
        </p:txBody>
      </p:sp>
      <p:sp>
        <p:nvSpPr>
          <p:cNvPr id="18" name="TextBox 17">
            <a:extLst>
              <a:ext uri="{FF2B5EF4-FFF2-40B4-BE49-F238E27FC236}">
                <a16:creationId xmlns:a16="http://schemas.microsoft.com/office/drawing/2014/main" id="{5972D28B-BEB6-6274-930E-040332FB3A69}"/>
              </a:ext>
            </a:extLst>
          </p:cNvPr>
          <p:cNvSpPr txBox="1"/>
          <p:nvPr/>
        </p:nvSpPr>
        <p:spPr>
          <a:xfrm>
            <a:off x="8327731" y="4621467"/>
            <a:ext cx="2658616" cy="369332"/>
          </a:xfrm>
          <a:prstGeom prst="rect">
            <a:avLst/>
          </a:prstGeom>
          <a:noFill/>
        </p:spPr>
        <p:txBody>
          <a:bodyPr wrap="square" rtlCol="0">
            <a:spAutoFit/>
          </a:bodyPr>
          <a:lstStyle/>
          <a:p>
            <a:pPr algn="ctr"/>
            <a:r>
              <a:rPr lang="en-GB" dirty="0">
                <a:solidFill>
                  <a:schemeClr val="bg1"/>
                </a:solidFill>
                <a:latin typeface="Times New Roman" panose="02020603050405020304" pitchFamily="18" charset="0"/>
                <a:cs typeface="Times New Roman" panose="02020603050405020304" pitchFamily="18" charset="0"/>
              </a:rPr>
              <a:t>Back</a:t>
            </a:r>
            <a:r>
              <a:rPr lang="en-LK" dirty="0">
                <a:solidFill>
                  <a:schemeClr val="bg1"/>
                </a:solidFill>
                <a:latin typeface="Times New Roman" panose="02020603050405020304" pitchFamily="18" charset="0"/>
                <a:cs typeface="Times New Roman" panose="02020603050405020304" pitchFamily="18" charset="0"/>
              </a:rPr>
              <a:t> Door Attacks</a:t>
            </a:r>
          </a:p>
        </p:txBody>
      </p:sp>
      <p:sp>
        <p:nvSpPr>
          <p:cNvPr id="19" name="TextBox 18">
            <a:extLst>
              <a:ext uri="{FF2B5EF4-FFF2-40B4-BE49-F238E27FC236}">
                <a16:creationId xmlns:a16="http://schemas.microsoft.com/office/drawing/2014/main" id="{32A92CE9-8A0B-61A8-C5D0-DF71AABC0DF3}"/>
              </a:ext>
            </a:extLst>
          </p:cNvPr>
          <p:cNvSpPr txBox="1"/>
          <p:nvPr/>
        </p:nvSpPr>
        <p:spPr>
          <a:xfrm>
            <a:off x="8327731" y="5433850"/>
            <a:ext cx="2658616" cy="369332"/>
          </a:xfrm>
          <a:prstGeom prst="rect">
            <a:avLst/>
          </a:prstGeom>
          <a:noFill/>
        </p:spPr>
        <p:txBody>
          <a:bodyPr wrap="square" rtlCol="0">
            <a:spAutoFit/>
          </a:bodyPr>
          <a:lstStyle/>
          <a:p>
            <a:pPr algn="ctr"/>
            <a:r>
              <a:rPr lang="en-LK" dirty="0">
                <a:solidFill>
                  <a:schemeClr val="bg1"/>
                </a:solidFill>
                <a:latin typeface="Times New Roman" panose="02020603050405020304" pitchFamily="18" charset="0"/>
                <a:cs typeface="Times New Roman" panose="02020603050405020304" pitchFamily="18" charset="0"/>
              </a:rPr>
              <a:t>Exploits</a:t>
            </a:r>
          </a:p>
        </p:txBody>
      </p:sp>
      <p:sp>
        <p:nvSpPr>
          <p:cNvPr id="13" name="Right Arrow 12">
            <a:extLst>
              <a:ext uri="{FF2B5EF4-FFF2-40B4-BE49-F238E27FC236}">
                <a16:creationId xmlns:a16="http://schemas.microsoft.com/office/drawing/2014/main" id="{B674DF7F-F7A3-7808-CADB-AFA7CD92DFCA}"/>
              </a:ext>
            </a:extLst>
          </p:cNvPr>
          <p:cNvSpPr/>
          <p:nvPr/>
        </p:nvSpPr>
        <p:spPr>
          <a:xfrm rot="19736249">
            <a:off x="6961603" y="4297651"/>
            <a:ext cx="1135850" cy="253153"/>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p>
        </p:txBody>
      </p:sp>
      <p:sp>
        <p:nvSpPr>
          <p:cNvPr id="26" name="Right Arrow 25">
            <a:extLst>
              <a:ext uri="{FF2B5EF4-FFF2-40B4-BE49-F238E27FC236}">
                <a16:creationId xmlns:a16="http://schemas.microsoft.com/office/drawing/2014/main" id="{E9B18D9C-21CE-759D-5B42-B269BD07D182}"/>
              </a:ext>
            </a:extLst>
          </p:cNvPr>
          <p:cNvSpPr/>
          <p:nvPr/>
        </p:nvSpPr>
        <p:spPr>
          <a:xfrm>
            <a:off x="6945476" y="4780413"/>
            <a:ext cx="1135850" cy="253153"/>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p>
        </p:txBody>
      </p:sp>
      <p:sp>
        <p:nvSpPr>
          <p:cNvPr id="27" name="Right Arrow 26">
            <a:extLst>
              <a:ext uri="{FF2B5EF4-FFF2-40B4-BE49-F238E27FC236}">
                <a16:creationId xmlns:a16="http://schemas.microsoft.com/office/drawing/2014/main" id="{4FCE4241-CFC9-83D3-696B-98665BA2FCF9}"/>
              </a:ext>
            </a:extLst>
          </p:cNvPr>
          <p:cNvSpPr/>
          <p:nvPr/>
        </p:nvSpPr>
        <p:spPr>
          <a:xfrm rot="1446163">
            <a:off x="6960286" y="5250026"/>
            <a:ext cx="1135850" cy="253153"/>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p>
        </p:txBody>
      </p:sp>
    </p:spTree>
    <p:extLst>
      <p:ext uri="{BB962C8B-B14F-4D97-AF65-F5344CB8AC3E}">
        <p14:creationId xmlns:p14="http://schemas.microsoft.com/office/powerpoint/2010/main" val="401828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EDFD4C-8AA4-8A2B-CD76-2D885764559A}"/>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dirty="0">
                <a:latin typeface="Times New Roman" panose="02020603050405020304" pitchFamily="18" charset="0"/>
                <a:ea typeface="+mj-ea"/>
                <a:cs typeface="Times New Roman" panose="02020603050405020304" pitchFamily="18" charset="0"/>
              </a:rPr>
              <a:t>TCU</a:t>
            </a:r>
            <a:r>
              <a:rPr lang="en-US" sz="4800" kern="1200" dirty="0">
                <a:solidFill>
                  <a:schemeClr val="tx1"/>
                </a:solidFill>
                <a:latin typeface="Times New Roman" panose="02020603050405020304" pitchFamily="18" charset="0"/>
                <a:ea typeface="+mj-ea"/>
                <a:cs typeface="Times New Roman" panose="02020603050405020304" pitchFamily="18" charset="0"/>
              </a:rPr>
              <a:t> Hacking</a:t>
            </a:r>
          </a:p>
        </p:txBody>
      </p:sp>
      <p:sp>
        <p:nvSpPr>
          <p:cNvPr id="22" name="TextBox 21">
            <a:extLst>
              <a:ext uri="{FF2B5EF4-FFF2-40B4-BE49-F238E27FC236}">
                <a16:creationId xmlns:a16="http://schemas.microsoft.com/office/drawing/2014/main" id="{3C9F5E77-FB9B-63C1-F3EA-C37F75337307}"/>
              </a:ext>
            </a:extLst>
          </p:cNvPr>
          <p:cNvSpPr txBox="1"/>
          <p:nvPr/>
        </p:nvSpPr>
        <p:spPr>
          <a:xfrm>
            <a:off x="945926" y="1957005"/>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Telematic control units (TCUs) are embedded systems in automobiles that allow them to communicate with other connected automobiles and the cloud.</a:t>
            </a:r>
          </a:p>
          <a:p>
            <a:pPr indent="-228600">
              <a:lnSpc>
                <a:spcPct val="90000"/>
              </a:lnSpc>
              <a:spcAft>
                <a:spcPts val="600"/>
              </a:spcAft>
              <a:buFont typeface="Arial" panose="020B0604020202020204" pitchFamily="34" charset="0"/>
              <a:buChar char="•"/>
            </a:pPr>
            <a:endParaRPr lang="en-US" altLang="ko-KR" sz="2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altLang="ko-KR" sz="2400" dirty="0">
                <a:latin typeface="Times New Roman" panose="02020603050405020304" pitchFamily="18" charset="0"/>
                <a:cs typeface="Times New Roman" panose="02020603050405020304" pitchFamily="18" charset="0"/>
              </a:rPr>
              <a:t>Various subsystems receive and process data from the vehicle's telemetry through this device.</a:t>
            </a:r>
          </a:p>
        </p:txBody>
      </p:sp>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5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EDFD4C-8AA4-8A2B-CD76-2D885764559A}"/>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tx1"/>
                </a:solidFill>
                <a:latin typeface="Times New Roman" panose="02020603050405020304" pitchFamily="18" charset="0"/>
                <a:ea typeface="+mj-ea"/>
                <a:cs typeface="Times New Roman" panose="02020603050405020304" pitchFamily="18" charset="0"/>
              </a:rPr>
              <a:t>Various Techniques for Un</a:t>
            </a:r>
            <a:r>
              <a:rPr lang="en-US" sz="4800" dirty="0">
                <a:latin typeface="Times New Roman" panose="02020603050405020304" pitchFamily="18" charset="0"/>
                <a:ea typeface="+mj-ea"/>
                <a:cs typeface="Times New Roman" panose="02020603050405020304" pitchFamily="18" charset="0"/>
              </a:rPr>
              <a:t>locking</a:t>
            </a:r>
          </a:p>
          <a:p>
            <a:pPr>
              <a:lnSpc>
                <a:spcPct val="90000"/>
              </a:lnSpc>
              <a:spcBef>
                <a:spcPct val="0"/>
              </a:spcBef>
              <a:spcAft>
                <a:spcPts val="600"/>
              </a:spcAft>
            </a:pPr>
            <a:r>
              <a:rPr lang="en-US" sz="4800" dirty="0">
                <a:latin typeface="Times New Roman" panose="02020603050405020304" pitchFamily="18" charset="0"/>
                <a:ea typeface="+mj-ea"/>
                <a:cs typeface="Times New Roman" panose="02020603050405020304" pitchFamily="18" charset="0"/>
              </a:rPr>
              <a:t> an Automobile</a:t>
            </a:r>
            <a:endParaRPr lang="en-US" sz="4800" kern="1200" dirty="0">
              <a:solidFill>
                <a:schemeClr val="tx1"/>
              </a:solidFill>
              <a:latin typeface="Times New Roman" panose="02020603050405020304" pitchFamily="18" charset="0"/>
              <a:ea typeface="+mj-ea"/>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8FD2116-D2F8-C214-E96A-4838261B1568}"/>
              </a:ext>
            </a:extLst>
          </p:cNvPr>
          <p:cNvGrpSpPr/>
          <p:nvPr/>
        </p:nvGrpSpPr>
        <p:grpSpPr>
          <a:xfrm>
            <a:off x="7496004" y="1920263"/>
            <a:ext cx="3864628" cy="3896248"/>
            <a:chOff x="7496004" y="1920263"/>
            <a:chExt cx="3864628" cy="3896248"/>
          </a:xfrm>
        </p:grpSpPr>
        <p:sp>
          <p:nvSpPr>
            <p:cNvPr id="13" name="Isosceles Triangle 20">
              <a:extLst>
                <a:ext uri="{FF2B5EF4-FFF2-40B4-BE49-F238E27FC236}">
                  <a16:creationId xmlns:a16="http://schemas.microsoft.com/office/drawing/2014/main" id="{35E17390-8402-C442-082E-F898EC3DC6D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1">
              <a:extLst>
                <a:ext uri="{FF2B5EF4-FFF2-40B4-BE49-F238E27FC236}">
                  <a16:creationId xmlns:a16="http://schemas.microsoft.com/office/drawing/2014/main" id="{01C0AC9B-65BC-CF0A-AEC2-3DF0C642EFD2}"/>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 Same Side Corner Rectangle 2">
              <a:extLst>
                <a:ext uri="{FF2B5EF4-FFF2-40B4-BE49-F238E27FC236}">
                  <a16:creationId xmlns:a16="http://schemas.microsoft.com/office/drawing/2014/main" id="{BF70176E-6072-EB67-B2E3-FBB98B1283C0}"/>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Trapezoid 6">
              <a:extLst>
                <a:ext uri="{FF2B5EF4-FFF2-40B4-BE49-F238E27FC236}">
                  <a16:creationId xmlns:a16="http://schemas.microsoft.com/office/drawing/2014/main" id="{4F360C9F-7ECB-1090-ECA5-F4A027677622}"/>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ounded Rectangle 24">
              <a:extLst>
                <a:ext uri="{FF2B5EF4-FFF2-40B4-BE49-F238E27FC236}">
                  <a16:creationId xmlns:a16="http://schemas.microsoft.com/office/drawing/2014/main" id="{F27175F0-3E25-EEBE-8DF6-DF05811A720F}"/>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Isosceles Triangle 7">
              <a:extLst>
                <a:ext uri="{FF2B5EF4-FFF2-40B4-BE49-F238E27FC236}">
                  <a16:creationId xmlns:a16="http://schemas.microsoft.com/office/drawing/2014/main" id="{9B737D2B-E69D-5C1F-288F-AC96E238B276}"/>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9" name="Isosceles Triangle 2">
              <a:extLst>
                <a:ext uri="{FF2B5EF4-FFF2-40B4-BE49-F238E27FC236}">
                  <a16:creationId xmlns:a16="http://schemas.microsoft.com/office/drawing/2014/main" id="{92A22E35-1293-916D-169A-C1E66813401E}"/>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Rounded Rectangle 2">
              <a:extLst>
                <a:ext uri="{FF2B5EF4-FFF2-40B4-BE49-F238E27FC236}">
                  <a16:creationId xmlns:a16="http://schemas.microsoft.com/office/drawing/2014/main" id="{E50F1229-20DA-3ECF-DE64-2078DE55537B}"/>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1" name="자유형: 도형 94">
              <a:extLst>
                <a:ext uri="{FF2B5EF4-FFF2-40B4-BE49-F238E27FC236}">
                  <a16:creationId xmlns:a16="http://schemas.microsoft.com/office/drawing/2014/main" id="{1A06CAD1-72C8-F179-3A92-0CABAEAC89E8}"/>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23" name="Rectangle 4">
              <a:extLst>
                <a:ext uri="{FF2B5EF4-FFF2-40B4-BE49-F238E27FC236}">
                  <a16:creationId xmlns:a16="http://schemas.microsoft.com/office/drawing/2014/main" id="{21D8F210-F904-AF27-107C-F77ADDBA924C}"/>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4" name="Isosceles Triangle 33">
              <a:extLst>
                <a:ext uri="{FF2B5EF4-FFF2-40B4-BE49-F238E27FC236}">
                  <a16:creationId xmlns:a16="http://schemas.microsoft.com/office/drawing/2014/main" id="{85E7BB3E-CB17-FCF1-E956-58F4C0DAD6F7}"/>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Rounded Rectangle 5">
              <a:extLst>
                <a:ext uri="{FF2B5EF4-FFF2-40B4-BE49-F238E27FC236}">
                  <a16:creationId xmlns:a16="http://schemas.microsoft.com/office/drawing/2014/main" id="{4A2D24C6-8C00-13B8-50DF-8A5D34D1FDDA}"/>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ectangle 14">
              <a:extLst>
                <a:ext uri="{FF2B5EF4-FFF2-40B4-BE49-F238E27FC236}">
                  <a16:creationId xmlns:a16="http://schemas.microsoft.com/office/drawing/2014/main" id="{332224C9-EAAA-B539-6DCA-6046C27C308A}"/>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Rounded Rectangle 4">
              <a:extLst>
                <a:ext uri="{FF2B5EF4-FFF2-40B4-BE49-F238E27FC236}">
                  <a16:creationId xmlns:a16="http://schemas.microsoft.com/office/drawing/2014/main" id="{75040A23-752C-D06C-2A83-19A0170B89D8}"/>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Rectangle 5">
              <a:extLst>
                <a:ext uri="{FF2B5EF4-FFF2-40B4-BE49-F238E27FC236}">
                  <a16:creationId xmlns:a16="http://schemas.microsoft.com/office/drawing/2014/main" id="{3AEC27C5-16CB-F05E-47EC-C330F23B821B}"/>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Rounded Rectangle 16">
              <a:extLst>
                <a:ext uri="{FF2B5EF4-FFF2-40B4-BE49-F238E27FC236}">
                  <a16:creationId xmlns:a16="http://schemas.microsoft.com/office/drawing/2014/main" id="{C26570CD-DCC0-F2FF-32DE-19321B661F91}"/>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Freeform 25">
              <a:extLst>
                <a:ext uri="{FF2B5EF4-FFF2-40B4-BE49-F238E27FC236}">
                  <a16:creationId xmlns:a16="http://schemas.microsoft.com/office/drawing/2014/main" id="{2BF3DCA0-564E-3BCB-2281-701D811A0704}"/>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 name="Rounded Rectangle 8">
              <a:extLst>
                <a:ext uri="{FF2B5EF4-FFF2-40B4-BE49-F238E27FC236}">
                  <a16:creationId xmlns:a16="http://schemas.microsoft.com/office/drawing/2014/main" id="{A9D78242-FB63-D731-1257-D9F5D5A6A5F2}"/>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 name="Oval 10">
              <a:extLst>
                <a:ext uri="{FF2B5EF4-FFF2-40B4-BE49-F238E27FC236}">
                  <a16:creationId xmlns:a16="http://schemas.microsoft.com/office/drawing/2014/main" id="{8ABC5E6F-9BFA-CB6C-0442-BE574F012770}"/>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Freeform 23">
              <a:extLst>
                <a:ext uri="{FF2B5EF4-FFF2-40B4-BE49-F238E27FC236}">
                  <a16:creationId xmlns:a16="http://schemas.microsoft.com/office/drawing/2014/main" id="{34AEB2E8-BF6F-8A89-33D3-410C5BE3EB2B}"/>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Rectangle 6">
              <a:extLst>
                <a:ext uri="{FF2B5EF4-FFF2-40B4-BE49-F238E27FC236}">
                  <a16:creationId xmlns:a16="http://schemas.microsoft.com/office/drawing/2014/main" id="{D1B633D9-C6DA-5111-FB5F-98E8700C839C}"/>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2" name="자유형: 도형 16">
              <a:extLst>
                <a:ext uri="{FF2B5EF4-FFF2-40B4-BE49-F238E27FC236}">
                  <a16:creationId xmlns:a16="http://schemas.microsoft.com/office/drawing/2014/main" id="{9CF304CE-0755-D485-F432-278BFA4A59C3}"/>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Rounded Rectangle 1">
              <a:extLst>
                <a:ext uri="{FF2B5EF4-FFF2-40B4-BE49-F238E27FC236}">
                  <a16:creationId xmlns:a16="http://schemas.microsoft.com/office/drawing/2014/main" id="{AF95B53A-5C2F-A4A5-74BA-62482A7B847B}"/>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4" name="Oval 2">
              <a:extLst>
                <a:ext uri="{FF2B5EF4-FFF2-40B4-BE49-F238E27FC236}">
                  <a16:creationId xmlns:a16="http://schemas.microsoft.com/office/drawing/2014/main" id="{B2266AD7-F7E4-2C62-8A11-158A081505E3}"/>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5" name="Block Arc 5">
              <a:extLst>
                <a:ext uri="{FF2B5EF4-FFF2-40B4-BE49-F238E27FC236}">
                  <a16:creationId xmlns:a16="http://schemas.microsoft.com/office/drawing/2014/main" id="{A18F28DC-FDFC-679B-FEDF-A6B6B982A207}"/>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6" name="Rounded Rectangle 9">
              <a:extLst>
                <a:ext uri="{FF2B5EF4-FFF2-40B4-BE49-F238E27FC236}">
                  <a16:creationId xmlns:a16="http://schemas.microsoft.com/office/drawing/2014/main" id="{3C765CE4-3F48-0CE2-CA77-0BE74B8D5DBF}"/>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Freeform 20">
              <a:extLst>
                <a:ext uri="{FF2B5EF4-FFF2-40B4-BE49-F238E27FC236}">
                  <a16:creationId xmlns:a16="http://schemas.microsoft.com/office/drawing/2014/main" id="{ECB80D9D-912D-6577-6825-8937027FFEED}"/>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8" name="Donut 93">
            <a:extLst>
              <a:ext uri="{FF2B5EF4-FFF2-40B4-BE49-F238E27FC236}">
                <a16:creationId xmlns:a16="http://schemas.microsoft.com/office/drawing/2014/main" id="{1BBAFF9E-34F8-D573-5747-FD727AF7799E}"/>
              </a:ext>
            </a:extLst>
          </p:cNvPr>
          <p:cNvSpPr/>
          <p:nvPr/>
        </p:nvSpPr>
        <p:spPr>
          <a:xfrm>
            <a:off x="7350231" y="1734252"/>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nvGrpSpPr>
          <p:cNvPr id="49" name="Group 48">
            <a:extLst>
              <a:ext uri="{FF2B5EF4-FFF2-40B4-BE49-F238E27FC236}">
                <a16:creationId xmlns:a16="http://schemas.microsoft.com/office/drawing/2014/main" id="{DFD4F9CD-651F-749F-53BC-6A41A3A889FD}"/>
              </a:ext>
            </a:extLst>
          </p:cNvPr>
          <p:cNvGrpSpPr/>
          <p:nvPr/>
        </p:nvGrpSpPr>
        <p:grpSpPr>
          <a:xfrm>
            <a:off x="7907899" y="2308624"/>
            <a:ext cx="3597749" cy="4951423"/>
            <a:chOff x="7907899" y="2308624"/>
            <a:chExt cx="3597749" cy="4951423"/>
          </a:xfrm>
        </p:grpSpPr>
        <p:sp>
          <p:nvSpPr>
            <p:cNvPr id="50" name="자유형: 도형 96">
              <a:extLst>
                <a:ext uri="{FF2B5EF4-FFF2-40B4-BE49-F238E27FC236}">
                  <a16:creationId xmlns:a16="http://schemas.microsoft.com/office/drawing/2014/main" id="{97A0D37D-E5C2-607B-0879-4E913AFFBF7F}"/>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51" name="Donut 4">
              <a:extLst>
                <a:ext uri="{FF2B5EF4-FFF2-40B4-BE49-F238E27FC236}">
                  <a16:creationId xmlns:a16="http://schemas.microsoft.com/office/drawing/2014/main" id="{596C1345-F068-4905-F75F-CFF77A353F0D}"/>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2" name="Round Same Side Corner Rectangle 5">
              <a:extLst>
                <a:ext uri="{FF2B5EF4-FFF2-40B4-BE49-F238E27FC236}">
                  <a16:creationId xmlns:a16="http://schemas.microsoft.com/office/drawing/2014/main" id="{73A10805-2B46-CF7F-1759-3E6623314305}"/>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3" name="Group 52">
            <a:extLst>
              <a:ext uri="{FF2B5EF4-FFF2-40B4-BE49-F238E27FC236}">
                <a16:creationId xmlns:a16="http://schemas.microsoft.com/office/drawing/2014/main" id="{B3F6F54D-052D-9699-11B9-BC29C6824843}"/>
              </a:ext>
            </a:extLst>
          </p:cNvPr>
          <p:cNvGrpSpPr/>
          <p:nvPr/>
        </p:nvGrpSpPr>
        <p:grpSpPr>
          <a:xfrm>
            <a:off x="8045579" y="2409380"/>
            <a:ext cx="2811142" cy="2844985"/>
            <a:chOff x="8045579" y="2409380"/>
            <a:chExt cx="2811142" cy="2844985"/>
          </a:xfrm>
        </p:grpSpPr>
        <p:sp>
          <p:nvSpPr>
            <p:cNvPr id="54" name="Freeform 43">
              <a:extLst>
                <a:ext uri="{FF2B5EF4-FFF2-40B4-BE49-F238E27FC236}">
                  <a16:creationId xmlns:a16="http://schemas.microsoft.com/office/drawing/2014/main" id="{4D589FBF-4CE8-4478-2CE8-038FD3FF29E9}"/>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Rectangle 15">
              <a:extLst>
                <a:ext uri="{FF2B5EF4-FFF2-40B4-BE49-F238E27FC236}">
                  <a16:creationId xmlns:a16="http://schemas.microsoft.com/office/drawing/2014/main" id="{36DBFD65-C5A1-B751-38E4-532E54FDA7ED}"/>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6" name="Rectangle 1">
              <a:extLst>
                <a:ext uri="{FF2B5EF4-FFF2-40B4-BE49-F238E27FC236}">
                  <a16:creationId xmlns:a16="http://schemas.microsoft.com/office/drawing/2014/main" id="{D5777E32-F44A-0B63-28AA-D190E9276300}"/>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Trapezoid 11">
              <a:extLst>
                <a:ext uri="{FF2B5EF4-FFF2-40B4-BE49-F238E27FC236}">
                  <a16:creationId xmlns:a16="http://schemas.microsoft.com/office/drawing/2014/main" id="{11B8F674-C9F0-6C99-D820-C1BD3CF56A07}"/>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8" name="Rectangle 3">
              <a:extLst>
                <a:ext uri="{FF2B5EF4-FFF2-40B4-BE49-F238E27FC236}">
                  <a16:creationId xmlns:a16="http://schemas.microsoft.com/office/drawing/2014/main" id="{2CD1BD2C-6CFD-DA4A-6D78-0F7A834C0DC2}"/>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9" name="Rectangle 15">
              <a:extLst>
                <a:ext uri="{FF2B5EF4-FFF2-40B4-BE49-F238E27FC236}">
                  <a16:creationId xmlns:a16="http://schemas.microsoft.com/office/drawing/2014/main" id="{5C4F4903-263A-AF10-9319-F88A18136F93}"/>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0" name="Donut 2">
              <a:extLst>
                <a:ext uri="{FF2B5EF4-FFF2-40B4-BE49-F238E27FC236}">
                  <a16:creationId xmlns:a16="http://schemas.microsoft.com/office/drawing/2014/main" id="{E956C59B-41F4-0A80-7390-3D325DA427F9}"/>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1" name="Rectangle 19">
              <a:extLst>
                <a:ext uri="{FF2B5EF4-FFF2-40B4-BE49-F238E27FC236}">
                  <a16:creationId xmlns:a16="http://schemas.microsoft.com/office/drawing/2014/main" id="{988B939A-57A4-008C-53C6-22CC11F78A73}"/>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2" name="Rounded Rectangle 12">
              <a:extLst>
                <a:ext uri="{FF2B5EF4-FFF2-40B4-BE49-F238E27FC236}">
                  <a16:creationId xmlns:a16="http://schemas.microsoft.com/office/drawing/2014/main" id="{3EC66DF6-7367-B519-291A-0DAA903C8C0E}"/>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Down Arrow 1">
              <a:extLst>
                <a:ext uri="{FF2B5EF4-FFF2-40B4-BE49-F238E27FC236}">
                  <a16:creationId xmlns:a16="http://schemas.microsoft.com/office/drawing/2014/main" id="{7044AEA4-4F61-E7D4-6BD2-926DA456EE75}"/>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4" name="Isosceles Triangle 7">
              <a:extLst>
                <a:ext uri="{FF2B5EF4-FFF2-40B4-BE49-F238E27FC236}">
                  <a16:creationId xmlns:a16="http://schemas.microsoft.com/office/drawing/2014/main" id="{7EC4D799-B3DB-99A3-3527-9CA59AE96AF1}"/>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5" name="Oval 6">
              <a:extLst>
                <a:ext uri="{FF2B5EF4-FFF2-40B4-BE49-F238E27FC236}">
                  <a16:creationId xmlns:a16="http://schemas.microsoft.com/office/drawing/2014/main" id="{EAE8CF75-6197-B0E5-52B9-3208BAD1A657}"/>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Freeform 14">
              <a:extLst>
                <a:ext uri="{FF2B5EF4-FFF2-40B4-BE49-F238E27FC236}">
                  <a16:creationId xmlns:a16="http://schemas.microsoft.com/office/drawing/2014/main" id="{170B039B-D835-04DF-D3E7-2045D480F36E}"/>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7" name="Rounded Rectangle 7">
              <a:extLst>
                <a:ext uri="{FF2B5EF4-FFF2-40B4-BE49-F238E27FC236}">
                  <a16:creationId xmlns:a16="http://schemas.microsoft.com/office/drawing/2014/main" id="{47B7392F-4CC7-921A-66B6-865CF8C19F0F}"/>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Rounded Rectangle 1">
              <a:extLst>
                <a:ext uri="{FF2B5EF4-FFF2-40B4-BE49-F238E27FC236}">
                  <a16:creationId xmlns:a16="http://schemas.microsoft.com/office/drawing/2014/main" id="{7777F21C-E9B8-7C7A-F8FA-8A65B5BF0EF2}"/>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Freeform 22">
              <a:extLst>
                <a:ext uri="{FF2B5EF4-FFF2-40B4-BE49-F238E27FC236}">
                  <a16:creationId xmlns:a16="http://schemas.microsoft.com/office/drawing/2014/main" id="{F3506E97-8F83-F61A-E921-4FDA85EC8F95}"/>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0" name="Freeform: Shape 53">
              <a:extLst>
                <a:ext uri="{FF2B5EF4-FFF2-40B4-BE49-F238E27FC236}">
                  <a16:creationId xmlns:a16="http://schemas.microsoft.com/office/drawing/2014/main" id="{05495905-9714-B9F8-E9AD-7812893C429D}"/>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1" name="Freeform: Shape 54">
              <a:extLst>
                <a:ext uri="{FF2B5EF4-FFF2-40B4-BE49-F238E27FC236}">
                  <a16:creationId xmlns:a16="http://schemas.microsoft.com/office/drawing/2014/main" id="{9584796A-EC2F-B75D-F86C-B054D559E06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2" name="Freeform: Shape 55">
              <a:extLst>
                <a:ext uri="{FF2B5EF4-FFF2-40B4-BE49-F238E27FC236}">
                  <a16:creationId xmlns:a16="http://schemas.microsoft.com/office/drawing/2014/main" id="{80A6DDC3-925F-C61C-8EAA-CAA3A6B3B18F}"/>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aphic 21">
            <a:extLst>
              <a:ext uri="{FF2B5EF4-FFF2-40B4-BE49-F238E27FC236}">
                <a16:creationId xmlns:a16="http://schemas.microsoft.com/office/drawing/2014/main" id="{B121505A-D989-2087-BC1B-D924AD045809}"/>
              </a:ext>
            </a:extLst>
          </p:cNvPr>
          <p:cNvGrpSpPr/>
          <p:nvPr/>
        </p:nvGrpSpPr>
        <p:grpSpPr>
          <a:xfrm>
            <a:off x="9160335" y="3402244"/>
            <a:ext cx="687792" cy="883022"/>
            <a:chOff x="3425127" y="0"/>
            <a:chExt cx="5341746" cy="6858000"/>
          </a:xfrm>
        </p:grpSpPr>
        <p:sp>
          <p:nvSpPr>
            <p:cNvPr id="74" name="Freeform: Shape 69">
              <a:extLst>
                <a:ext uri="{FF2B5EF4-FFF2-40B4-BE49-F238E27FC236}">
                  <a16:creationId xmlns:a16="http://schemas.microsoft.com/office/drawing/2014/main" id="{DC849C5B-C2A0-5A03-543C-8C543E5C7DC2}"/>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75" name="Freeform: Shape 70">
              <a:extLst>
                <a:ext uri="{FF2B5EF4-FFF2-40B4-BE49-F238E27FC236}">
                  <a16:creationId xmlns:a16="http://schemas.microsoft.com/office/drawing/2014/main" id="{6C64DAAE-0B60-6C71-05B5-074FC9D47F84}"/>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76" name="Freeform: Shape 71">
              <a:extLst>
                <a:ext uri="{FF2B5EF4-FFF2-40B4-BE49-F238E27FC236}">
                  <a16:creationId xmlns:a16="http://schemas.microsoft.com/office/drawing/2014/main" id="{5492CE84-4F53-1479-BDD7-8B9D6D79371B}"/>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77" name="Freeform: Shape 72">
              <a:extLst>
                <a:ext uri="{FF2B5EF4-FFF2-40B4-BE49-F238E27FC236}">
                  <a16:creationId xmlns:a16="http://schemas.microsoft.com/office/drawing/2014/main" id="{941D2B48-E6AA-6C35-B025-B8836DC0DEF5}"/>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78" name="Freeform: Shape 73">
              <a:extLst>
                <a:ext uri="{FF2B5EF4-FFF2-40B4-BE49-F238E27FC236}">
                  <a16:creationId xmlns:a16="http://schemas.microsoft.com/office/drawing/2014/main" id="{32ACBA2B-B6B8-66E6-BD12-A2D89A734FBB}"/>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3614FAC9-DE2C-4424-E519-2B47AF3BEC6E}"/>
              </a:ext>
            </a:extLst>
          </p:cNvPr>
          <p:cNvSpPr txBox="1"/>
          <p:nvPr/>
        </p:nvSpPr>
        <p:spPr>
          <a:xfrm>
            <a:off x="527704" y="2633534"/>
            <a:ext cx="6934903" cy="3108543"/>
          </a:xfrm>
          <a:prstGeom prst="rect">
            <a:avLst/>
          </a:prstGeom>
          <a:noFill/>
        </p:spPr>
        <p:txBody>
          <a:bodyPr wrap="square" rtlCol="0">
            <a:spAutoFit/>
          </a:bodyPr>
          <a:lstStyle/>
          <a:p>
            <a:pPr marL="285750" indent="-285750">
              <a:buFont typeface="Wingdings" pitchFamily="2" charset="2"/>
              <a:buChar char="q"/>
            </a:pPr>
            <a:r>
              <a:rPr lang="en-LK" sz="2800" dirty="0">
                <a:latin typeface="Times New Roman" panose="02020603050405020304" pitchFamily="18" charset="0"/>
                <a:cs typeface="Times New Roman" panose="02020603050405020304" pitchFamily="18" charset="0"/>
              </a:rPr>
              <a:t>RF Transceiver Based on Arduino</a:t>
            </a:r>
          </a:p>
          <a:p>
            <a:endParaRPr lang="en-LK" sz="2800" dirty="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LK" sz="2800" dirty="0">
                <a:latin typeface="Times New Roman" panose="02020603050405020304" pitchFamily="18" charset="0"/>
                <a:cs typeface="Times New Roman" panose="02020603050405020304" pitchFamily="18" charset="0"/>
              </a:rPr>
              <a:t>60 Second Hijack using HiTag2 and a Radio</a:t>
            </a:r>
          </a:p>
          <a:p>
            <a:endParaRPr lang="en-LK" sz="2800" dirty="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sz="2800" dirty="0">
                <a:latin typeface="Times New Roman" panose="02020603050405020304" pitchFamily="18" charset="0"/>
                <a:cs typeface="Times New Roman" panose="02020603050405020304" pitchFamily="18" charset="0"/>
              </a:rPr>
              <a:t>U</a:t>
            </a:r>
            <a:r>
              <a:rPr lang="en-LK" sz="2800" dirty="0">
                <a:latin typeface="Times New Roman" panose="02020603050405020304" pitchFamily="18" charset="0"/>
                <a:cs typeface="Times New Roman" panose="02020603050405020304" pitchFamily="18" charset="0"/>
              </a:rPr>
              <a:t>sing Roll Jam Devices</a:t>
            </a:r>
          </a:p>
          <a:p>
            <a:endParaRPr lang="en-LK" sz="2800" dirty="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sz="2800" dirty="0">
                <a:latin typeface="Times New Roman" panose="02020603050405020304" pitchFamily="18" charset="0"/>
                <a:cs typeface="Times New Roman" panose="02020603050405020304" pitchFamily="18" charset="0"/>
              </a:rPr>
              <a:t>U</a:t>
            </a:r>
            <a:r>
              <a:rPr lang="en-LK" sz="2800" dirty="0">
                <a:latin typeface="Times New Roman" panose="02020603050405020304" pitchFamily="18" charset="0"/>
                <a:cs typeface="Times New Roman" panose="02020603050405020304" pitchFamily="18" charset="0"/>
              </a:rPr>
              <a:t>sing a USB Killer</a:t>
            </a:r>
          </a:p>
        </p:txBody>
      </p:sp>
    </p:spTree>
    <p:extLst>
      <p:ext uri="{BB962C8B-B14F-4D97-AF65-F5344CB8AC3E}">
        <p14:creationId xmlns:p14="http://schemas.microsoft.com/office/powerpoint/2010/main" val="15069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EDFD4C-8AA4-8A2B-CD76-2D885764559A}"/>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4800" b="1" dirty="0">
                <a:latin typeface="Times New Roman" panose="02020603050405020304" pitchFamily="18" charset="0"/>
                <a:cs typeface="Times New Roman" panose="02020603050405020304" pitchFamily="18" charset="0"/>
              </a:rPr>
              <a:t>History of Automobile Hacks in Past Decade</a:t>
            </a:r>
            <a:endParaRPr lang="en-US" sz="4800" dirty="0">
              <a:latin typeface="+mj-lt"/>
              <a:ea typeface="+mj-ea"/>
              <a:cs typeface="+mj-cs"/>
            </a:endParaRPr>
          </a:p>
        </p:txBody>
      </p:sp>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33B8C940-5EEC-092E-2B88-8C0ADC60BA61}"/>
              </a:ext>
            </a:extLst>
          </p:cNvPr>
          <p:cNvGrpSpPr/>
          <p:nvPr/>
        </p:nvGrpSpPr>
        <p:grpSpPr>
          <a:xfrm>
            <a:off x="6962319" y="3235710"/>
            <a:ext cx="4969848" cy="3168126"/>
            <a:chOff x="2687161" y="3731096"/>
            <a:chExt cx="5158677" cy="3027467"/>
          </a:xfrm>
        </p:grpSpPr>
        <p:sp>
          <p:nvSpPr>
            <p:cNvPr id="80" name="Freeform: Shape 24">
              <a:extLst>
                <a:ext uri="{FF2B5EF4-FFF2-40B4-BE49-F238E27FC236}">
                  <a16:creationId xmlns:a16="http://schemas.microsoft.com/office/drawing/2014/main" id="{1F7EC2CA-896C-9B4A-3221-04BF5F9347D1}"/>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w="3104" cap="flat">
              <a:noFill/>
              <a:prstDash val="solid"/>
              <a:miter/>
            </a:ln>
          </p:spPr>
          <p:txBody>
            <a:bodyPr rtlCol="0" anchor="ctr"/>
            <a:lstStyle/>
            <a:p>
              <a:endParaRPr lang="en-US"/>
            </a:p>
          </p:txBody>
        </p:sp>
        <p:sp>
          <p:nvSpPr>
            <p:cNvPr id="81" name="Freeform: Shape 25">
              <a:extLst>
                <a:ext uri="{FF2B5EF4-FFF2-40B4-BE49-F238E27FC236}">
                  <a16:creationId xmlns:a16="http://schemas.microsoft.com/office/drawing/2014/main" id="{1CFE7AF0-02E9-A7E2-00B8-710BE2CD36FB}"/>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w="3104" cap="flat">
              <a:noFill/>
              <a:prstDash val="solid"/>
              <a:miter/>
            </a:ln>
          </p:spPr>
          <p:txBody>
            <a:bodyPr rtlCol="0" anchor="ctr"/>
            <a:lstStyle/>
            <a:p>
              <a:endParaRPr lang="en-US"/>
            </a:p>
          </p:txBody>
        </p:sp>
        <p:sp>
          <p:nvSpPr>
            <p:cNvPr id="82" name="Freeform: Shape 26">
              <a:extLst>
                <a:ext uri="{FF2B5EF4-FFF2-40B4-BE49-F238E27FC236}">
                  <a16:creationId xmlns:a16="http://schemas.microsoft.com/office/drawing/2014/main" id="{D9C1C6F6-3C57-7B96-7BD5-6381FB04F16F}"/>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w="3104" cap="flat">
              <a:noFill/>
              <a:prstDash val="solid"/>
              <a:miter/>
            </a:ln>
          </p:spPr>
          <p:txBody>
            <a:bodyPr rtlCol="0" anchor="ctr"/>
            <a:lstStyle/>
            <a:p>
              <a:endParaRPr lang="en-US"/>
            </a:p>
          </p:txBody>
        </p:sp>
        <p:sp>
          <p:nvSpPr>
            <p:cNvPr id="83" name="Freeform: Shape 27">
              <a:extLst>
                <a:ext uri="{FF2B5EF4-FFF2-40B4-BE49-F238E27FC236}">
                  <a16:creationId xmlns:a16="http://schemas.microsoft.com/office/drawing/2014/main" id="{1F8ECD58-ADE2-0FDC-A14C-21565849F6CD}"/>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w="3104" cap="flat">
              <a:noFill/>
              <a:prstDash val="solid"/>
              <a:miter/>
            </a:ln>
          </p:spPr>
          <p:txBody>
            <a:bodyPr rtlCol="0" anchor="ctr"/>
            <a:lstStyle/>
            <a:p>
              <a:endParaRPr lang="en-US"/>
            </a:p>
          </p:txBody>
        </p:sp>
        <p:sp>
          <p:nvSpPr>
            <p:cNvPr id="84" name="Freeform: Shape 28">
              <a:extLst>
                <a:ext uri="{FF2B5EF4-FFF2-40B4-BE49-F238E27FC236}">
                  <a16:creationId xmlns:a16="http://schemas.microsoft.com/office/drawing/2014/main" id="{246277E1-59A7-338A-D768-258B3E625615}"/>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w="3104" cap="flat">
              <a:noFill/>
              <a:prstDash val="solid"/>
              <a:miter/>
            </a:ln>
          </p:spPr>
          <p:txBody>
            <a:bodyPr rtlCol="0" anchor="ctr"/>
            <a:lstStyle/>
            <a:p>
              <a:endParaRPr lang="en-US"/>
            </a:p>
          </p:txBody>
        </p:sp>
        <p:sp>
          <p:nvSpPr>
            <p:cNvPr id="85" name="Freeform: Shape 29">
              <a:extLst>
                <a:ext uri="{FF2B5EF4-FFF2-40B4-BE49-F238E27FC236}">
                  <a16:creationId xmlns:a16="http://schemas.microsoft.com/office/drawing/2014/main" id="{BF33F9F6-1416-E7D7-5B34-0F94EDA14A1A}"/>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w="3104" cap="flat">
              <a:noFill/>
              <a:prstDash val="solid"/>
              <a:miter/>
            </a:ln>
          </p:spPr>
          <p:txBody>
            <a:bodyPr rtlCol="0" anchor="ctr"/>
            <a:lstStyle/>
            <a:p>
              <a:endParaRPr lang="en-US"/>
            </a:p>
          </p:txBody>
        </p:sp>
        <p:sp>
          <p:nvSpPr>
            <p:cNvPr id="86" name="Freeform: Shape 30">
              <a:extLst>
                <a:ext uri="{FF2B5EF4-FFF2-40B4-BE49-F238E27FC236}">
                  <a16:creationId xmlns:a16="http://schemas.microsoft.com/office/drawing/2014/main" id="{D0B85CC2-64BC-0746-F745-997FF8EBFF80}"/>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w="3104" cap="flat">
              <a:noFill/>
              <a:prstDash val="solid"/>
              <a:miter/>
            </a:ln>
          </p:spPr>
          <p:txBody>
            <a:bodyPr rtlCol="0" anchor="ctr"/>
            <a:lstStyle/>
            <a:p>
              <a:endParaRPr lang="en-US"/>
            </a:p>
          </p:txBody>
        </p:sp>
        <p:sp>
          <p:nvSpPr>
            <p:cNvPr id="87" name="Freeform: Shape 31">
              <a:extLst>
                <a:ext uri="{FF2B5EF4-FFF2-40B4-BE49-F238E27FC236}">
                  <a16:creationId xmlns:a16="http://schemas.microsoft.com/office/drawing/2014/main" id="{DCA4BE58-729D-1784-C69C-90F203226D0B}"/>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w="3104" cap="flat">
              <a:noFill/>
              <a:prstDash val="solid"/>
              <a:miter/>
            </a:ln>
          </p:spPr>
          <p:txBody>
            <a:bodyPr rtlCol="0" anchor="ctr"/>
            <a:lstStyle/>
            <a:p>
              <a:endParaRPr lang="en-US"/>
            </a:p>
          </p:txBody>
        </p:sp>
        <p:sp>
          <p:nvSpPr>
            <p:cNvPr id="88" name="Freeform: Shape 32">
              <a:extLst>
                <a:ext uri="{FF2B5EF4-FFF2-40B4-BE49-F238E27FC236}">
                  <a16:creationId xmlns:a16="http://schemas.microsoft.com/office/drawing/2014/main" id="{EBEABD06-F684-CB70-2222-5D8C24D902D9}"/>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rgbClr val="D9D9D9"/>
            </a:solidFill>
            <a:ln w="3104" cap="flat">
              <a:noFill/>
              <a:prstDash val="solid"/>
              <a:miter/>
            </a:ln>
          </p:spPr>
          <p:txBody>
            <a:bodyPr rtlCol="0" anchor="ctr"/>
            <a:lstStyle/>
            <a:p>
              <a:endParaRPr lang="en-US"/>
            </a:p>
          </p:txBody>
        </p:sp>
        <p:sp>
          <p:nvSpPr>
            <p:cNvPr id="89" name="Freeform: Shape 33">
              <a:extLst>
                <a:ext uri="{FF2B5EF4-FFF2-40B4-BE49-F238E27FC236}">
                  <a16:creationId xmlns:a16="http://schemas.microsoft.com/office/drawing/2014/main" id="{4B573DC5-F3C8-E75B-378C-17EBF058114C}"/>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w="3104" cap="flat">
              <a:noFill/>
              <a:prstDash val="solid"/>
              <a:miter/>
            </a:ln>
          </p:spPr>
          <p:txBody>
            <a:bodyPr rtlCol="0" anchor="ctr"/>
            <a:lstStyle/>
            <a:p>
              <a:endParaRPr lang="en-US"/>
            </a:p>
          </p:txBody>
        </p:sp>
        <p:sp>
          <p:nvSpPr>
            <p:cNvPr id="90" name="Freeform: Shape 34">
              <a:extLst>
                <a:ext uri="{FF2B5EF4-FFF2-40B4-BE49-F238E27FC236}">
                  <a16:creationId xmlns:a16="http://schemas.microsoft.com/office/drawing/2014/main" id="{EE547AE8-22FD-1C76-E66F-5120F171059C}"/>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w="3104" cap="flat">
              <a:noFill/>
              <a:prstDash val="solid"/>
              <a:miter/>
            </a:ln>
          </p:spPr>
          <p:txBody>
            <a:bodyPr rtlCol="0" anchor="ctr"/>
            <a:lstStyle/>
            <a:p>
              <a:endParaRPr lang="en-US"/>
            </a:p>
          </p:txBody>
        </p:sp>
        <p:sp>
          <p:nvSpPr>
            <p:cNvPr id="91" name="Freeform: Shape 35">
              <a:extLst>
                <a:ext uri="{FF2B5EF4-FFF2-40B4-BE49-F238E27FC236}">
                  <a16:creationId xmlns:a16="http://schemas.microsoft.com/office/drawing/2014/main" id="{8AB3D811-02C6-D2BD-E404-81EEBC17C60C}"/>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w="3104" cap="flat">
              <a:noFill/>
              <a:prstDash val="solid"/>
              <a:miter/>
            </a:ln>
          </p:spPr>
          <p:txBody>
            <a:bodyPr rtlCol="0" anchor="ctr"/>
            <a:lstStyle/>
            <a:p>
              <a:endParaRPr lang="en-US"/>
            </a:p>
          </p:txBody>
        </p:sp>
        <p:sp>
          <p:nvSpPr>
            <p:cNvPr id="92" name="Freeform: Shape 36">
              <a:extLst>
                <a:ext uri="{FF2B5EF4-FFF2-40B4-BE49-F238E27FC236}">
                  <a16:creationId xmlns:a16="http://schemas.microsoft.com/office/drawing/2014/main" id="{8CE3AB48-71F9-4CB0-68B5-61DF4FFBCC57}"/>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solidFill>
              <a:srgbClr val="D9D9D9"/>
            </a:solidFill>
            <a:ln w="3104" cap="flat">
              <a:noFill/>
              <a:prstDash val="solid"/>
              <a:miter/>
            </a:ln>
          </p:spPr>
          <p:txBody>
            <a:bodyPr rtlCol="0" anchor="ctr"/>
            <a:lstStyle/>
            <a:p>
              <a:endParaRPr lang="en-US"/>
            </a:p>
          </p:txBody>
        </p:sp>
        <p:sp>
          <p:nvSpPr>
            <p:cNvPr id="93" name="Freeform: Shape 37">
              <a:extLst>
                <a:ext uri="{FF2B5EF4-FFF2-40B4-BE49-F238E27FC236}">
                  <a16:creationId xmlns:a16="http://schemas.microsoft.com/office/drawing/2014/main" id="{82CAC4B5-EBB5-2933-D50A-B093854DA538}"/>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solidFill>
              <a:srgbClr val="D9D9D9"/>
            </a:solidFill>
            <a:ln w="3104" cap="flat">
              <a:noFill/>
              <a:prstDash val="solid"/>
              <a:miter/>
            </a:ln>
          </p:spPr>
          <p:txBody>
            <a:bodyPr rtlCol="0" anchor="ctr"/>
            <a:lstStyle/>
            <a:p>
              <a:endParaRPr lang="en-US"/>
            </a:p>
          </p:txBody>
        </p:sp>
        <p:sp>
          <p:nvSpPr>
            <p:cNvPr id="94" name="Freeform: Shape 38">
              <a:extLst>
                <a:ext uri="{FF2B5EF4-FFF2-40B4-BE49-F238E27FC236}">
                  <a16:creationId xmlns:a16="http://schemas.microsoft.com/office/drawing/2014/main" id="{66CE673B-C3E7-4467-7A88-F123E2B214F5}"/>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w="3104" cap="flat">
              <a:noFill/>
              <a:prstDash val="solid"/>
              <a:miter/>
            </a:ln>
          </p:spPr>
          <p:txBody>
            <a:bodyPr rtlCol="0" anchor="ctr"/>
            <a:lstStyle/>
            <a:p>
              <a:endParaRPr lang="en-US"/>
            </a:p>
          </p:txBody>
        </p:sp>
        <p:sp>
          <p:nvSpPr>
            <p:cNvPr id="95" name="Freeform: Shape 39">
              <a:extLst>
                <a:ext uri="{FF2B5EF4-FFF2-40B4-BE49-F238E27FC236}">
                  <a16:creationId xmlns:a16="http://schemas.microsoft.com/office/drawing/2014/main" id="{F8D6C7BE-F051-B8CF-7D48-484F7EAB2913}"/>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w="3104" cap="flat">
              <a:noFill/>
              <a:prstDash val="solid"/>
              <a:miter/>
            </a:ln>
          </p:spPr>
          <p:txBody>
            <a:bodyPr rtlCol="0" anchor="ctr"/>
            <a:lstStyle/>
            <a:p>
              <a:endParaRPr lang="en-US"/>
            </a:p>
          </p:txBody>
        </p:sp>
        <p:sp>
          <p:nvSpPr>
            <p:cNvPr id="96" name="Freeform: Shape 40">
              <a:extLst>
                <a:ext uri="{FF2B5EF4-FFF2-40B4-BE49-F238E27FC236}">
                  <a16:creationId xmlns:a16="http://schemas.microsoft.com/office/drawing/2014/main" id="{C6C65D9B-CCC0-9385-768C-C4B8385E5827}"/>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w="3104" cap="flat">
              <a:noFill/>
              <a:prstDash val="solid"/>
              <a:miter/>
            </a:ln>
          </p:spPr>
          <p:txBody>
            <a:bodyPr rtlCol="0" anchor="ctr"/>
            <a:lstStyle/>
            <a:p>
              <a:endParaRPr lang="en-US"/>
            </a:p>
          </p:txBody>
        </p:sp>
        <p:sp>
          <p:nvSpPr>
            <p:cNvPr id="97" name="Freeform: Shape 41">
              <a:extLst>
                <a:ext uri="{FF2B5EF4-FFF2-40B4-BE49-F238E27FC236}">
                  <a16:creationId xmlns:a16="http://schemas.microsoft.com/office/drawing/2014/main" id="{DD661159-EF73-DB8E-E9BE-6D876D55F1C0}"/>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w="3104" cap="flat">
              <a:noFill/>
              <a:prstDash val="solid"/>
              <a:miter/>
            </a:ln>
          </p:spPr>
          <p:txBody>
            <a:bodyPr rtlCol="0" anchor="ctr"/>
            <a:lstStyle/>
            <a:p>
              <a:endParaRPr lang="en-US"/>
            </a:p>
          </p:txBody>
        </p:sp>
        <p:sp>
          <p:nvSpPr>
            <p:cNvPr id="98" name="Freeform: Shape 42">
              <a:extLst>
                <a:ext uri="{FF2B5EF4-FFF2-40B4-BE49-F238E27FC236}">
                  <a16:creationId xmlns:a16="http://schemas.microsoft.com/office/drawing/2014/main" id="{4D955B04-92A7-290F-EA17-7687B3F20575}"/>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w="3104" cap="flat">
              <a:noFill/>
              <a:prstDash val="solid"/>
              <a:miter/>
            </a:ln>
          </p:spPr>
          <p:txBody>
            <a:bodyPr rtlCol="0" anchor="ctr"/>
            <a:lstStyle/>
            <a:p>
              <a:endParaRPr lang="en-US"/>
            </a:p>
          </p:txBody>
        </p:sp>
        <p:sp>
          <p:nvSpPr>
            <p:cNvPr id="99" name="Freeform: Shape 43">
              <a:extLst>
                <a:ext uri="{FF2B5EF4-FFF2-40B4-BE49-F238E27FC236}">
                  <a16:creationId xmlns:a16="http://schemas.microsoft.com/office/drawing/2014/main" id="{3BA3E98F-9F2E-71FA-64CB-83F2DFA5B672}"/>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w="3104" cap="flat">
              <a:noFill/>
              <a:prstDash val="solid"/>
              <a:miter/>
            </a:ln>
          </p:spPr>
          <p:txBody>
            <a:bodyPr rtlCol="0" anchor="ctr"/>
            <a:lstStyle/>
            <a:p>
              <a:endParaRPr lang="en-US"/>
            </a:p>
          </p:txBody>
        </p:sp>
        <p:sp>
          <p:nvSpPr>
            <p:cNvPr id="100" name="Freeform: Shape 44">
              <a:extLst>
                <a:ext uri="{FF2B5EF4-FFF2-40B4-BE49-F238E27FC236}">
                  <a16:creationId xmlns:a16="http://schemas.microsoft.com/office/drawing/2014/main" id="{56BD5CC8-5AC8-6FD9-9E02-B8CDFC6BC083}"/>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w="3104" cap="flat">
              <a:noFill/>
              <a:prstDash val="solid"/>
              <a:miter/>
            </a:ln>
          </p:spPr>
          <p:txBody>
            <a:bodyPr rtlCol="0" anchor="ctr"/>
            <a:lstStyle/>
            <a:p>
              <a:endParaRPr lang="en-US"/>
            </a:p>
          </p:txBody>
        </p:sp>
        <p:sp>
          <p:nvSpPr>
            <p:cNvPr id="101" name="Freeform: Shape 45">
              <a:extLst>
                <a:ext uri="{FF2B5EF4-FFF2-40B4-BE49-F238E27FC236}">
                  <a16:creationId xmlns:a16="http://schemas.microsoft.com/office/drawing/2014/main" id="{D64C6360-99AB-1DBF-920F-1C8928C3D32C}"/>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w="3104" cap="flat">
              <a:noFill/>
              <a:prstDash val="solid"/>
              <a:miter/>
            </a:ln>
          </p:spPr>
          <p:txBody>
            <a:bodyPr rtlCol="0" anchor="ctr"/>
            <a:lstStyle/>
            <a:p>
              <a:endParaRPr lang="en-US"/>
            </a:p>
          </p:txBody>
        </p:sp>
        <p:sp>
          <p:nvSpPr>
            <p:cNvPr id="102" name="Freeform: Shape 46">
              <a:extLst>
                <a:ext uri="{FF2B5EF4-FFF2-40B4-BE49-F238E27FC236}">
                  <a16:creationId xmlns:a16="http://schemas.microsoft.com/office/drawing/2014/main" id="{51B244F3-31AD-AB29-F82D-E144E813C688}"/>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w="3104" cap="flat">
              <a:noFill/>
              <a:prstDash val="solid"/>
              <a:miter/>
            </a:ln>
          </p:spPr>
          <p:txBody>
            <a:bodyPr rtlCol="0" anchor="ctr"/>
            <a:lstStyle/>
            <a:p>
              <a:endParaRPr lang="en-US"/>
            </a:p>
          </p:txBody>
        </p:sp>
        <p:sp>
          <p:nvSpPr>
            <p:cNvPr id="103" name="Freeform: Shape 47">
              <a:extLst>
                <a:ext uri="{FF2B5EF4-FFF2-40B4-BE49-F238E27FC236}">
                  <a16:creationId xmlns:a16="http://schemas.microsoft.com/office/drawing/2014/main" id="{67D8DD8B-3A05-7E5B-8631-37F7F5AFBB2A}"/>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w="3104" cap="flat">
              <a:noFill/>
              <a:prstDash val="solid"/>
              <a:miter/>
            </a:ln>
          </p:spPr>
          <p:txBody>
            <a:bodyPr rtlCol="0" anchor="ctr"/>
            <a:lstStyle/>
            <a:p>
              <a:endParaRPr lang="en-US"/>
            </a:p>
          </p:txBody>
        </p:sp>
        <p:sp>
          <p:nvSpPr>
            <p:cNvPr id="104" name="Freeform: Shape 48">
              <a:extLst>
                <a:ext uri="{FF2B5EF4-FFF2-40B4-BE49-F238E27FC236}">
                  <a16:creationId xmlns:a16="http://schemas.microsoft.com/office/drawing/2014/main" id="{E59EB939-7F0A-A508-09B9-2E80DF330B2F}"/>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w="3104" cap="flat">
              <a:noFill/>
              <a:prstDash val="solid"/>
              <a:miter/>
            </a:ln>
          </p:spPr>
          <p:txBody>
            <a:bodyPr rtlCol="0" anchor="ctr"/>
            <a:lstStyle/>
            <a:p>
              <a:endParaRPr lang="en-US"/>
            </a:p>
          </p:txBody>
        </p:sp>
        <p:sp>
          <p:nvSpPr>
            <p:cNvPr id="105" name="Freeform: Shape 49">
              <a:extLst>
                <a:ext uri="{FF2B5EF4-FFF2-40B4-BE49-F238E27FC236}">
                  <a16:creationId xmlns:a16="http://schemas.microsoft.com/office/drawing/2014/main" id="{7D395220-FD49-81CA-50AB-05CC5373FC9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w="3104" cap="flat">
              <a:noFill/>
              <a:prstDash val="solid"/>
              <a:miter/>
            </a:ln>
          </p:spPr>
          <p:txBody>
            <a:bodyPr rtlCol="0" anchor="ctr"/>
            <a:lstStyle/>
            <a:p>
              <a:endParaRPr lang="en-US"/>
            </a:p>
          </p:txBody>
        </p:sp>
        <p:sp>
          <p:nvSpPr>
            <p:cNvPr id="106" name="Freeform: Shape 50">
              <a:extLst>
                <a:ext uri="{FF2B5EF4-FFF2-40B4-BE49-F238E27FC236}">
                  <a16:creationId xmlns:a16="http://schemas.microsoft.com/office/drawing/2014/main" id="{C9CFFEC3-2AC2-BF63-80A0-5FA4E82DF0B9}"/>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w="3104" cap="flat">
              <a:noFill/>
              <a:prstDash val="solid"/>
              <a:miter/>
            </a:ln>
          </p:spPr>
          <p:txBody>
            <a:bodyPr rtlCol="0" anchor="ctr"/>
            <a:lstStyle/>
            <a:p>
              <a:endParaRPr lang="en-US"/>
            </a:p>
          </p:txBody>
        </p:sp>
        <p:sp>
          <p:nvSpPr>
            <p:cNvPr id="107" name="Freeform: Shape 51">
              <a:extLst>
                <a:ext uri="{FF2B5EF4-FFF2-40B4-BE49-F238E27FC236}">
                  <a16:creationId xmlns:a16="http://schemas.microsoft.com/office/drawing/2014/main" id="{A9B2BBD3-4E73-A328-CF5E-CA7FD89D06BE}"/>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w="3104" cap="flat">
              <a:noFill/>
              <a:prstDash val="solid"/>
              <a:miter/>
            </a:ln>
          </p:spPr>
          <p:txBody>
            <a:bodyPr rtlCol="0" anchor="ctr"/>
            <a:lstStyle/>
            <a:p>
              <a:endParaRPr lang="en-US"/>
            </a:p>
          </p:txBody>
        </p:sp>
        <p:sp>
          <p:nvSpPr>
            <p:cNvPr id="108" name="Freeform: Shape 52">
              <a:extLst>
                <a:ext uri="{FF2B5EF4-FFF2-40B4-BE49-F238E27FC236}">
                  <a16:creationId xmlns:a16="http://schemas.microsoft.com/office/drawing/2014/main" id="{0DD15ADA-3D7D-0A22-DA8D-B294B6203FF5}"/>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w="3104" cap="flat">
              <a:noFill/>
              <a:prstDash val="solid"/>
              <a:miter/>
            </a:ln>
          </p:spPr>
          <p:txBody>
            <a:bodyPr rtlCol="0" anchor="ctr"/>
            <a:lstStyle/>
            <a:p>
              <a:endParaRPr lang="en-US"/>
            </a:p>
          </p:txBody>
        </p:sp>
        <p:sp>
          <p:nvSpPr>
            <p:cNvPr id="109" name="Freeform: Shape 53">
              <a:extLst>
                <a:ext uri="{FF2B5EF4-FFF2-40B4-BE49-F238E27FC236}">
                  <a16:creationId xmlns:a16="http://schemas.microsoft.com/office/drawing/2014/main" id="{1D853BDF-8C24-A1A6-2795-E457F949990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w="3104" cap="flat">
              <a:noFill/>
              <a:prstDash val="solid"/>
              <a:miter/>
            </a:ln>
          </p:spPr>
          <p:txBody>
            <a:bodyPr rtlCol="0" anchor="ctr"/>
            <a:lstStyle/>
            <a:p>
              <a:endParaRPr lang="en-US"/>
            </a:p>
          </p:txBody>
        </p:sp>
        <p:sp>
          <p:nvSpPr>
            <p:cNvPr id="110" name="Freeform: Shape 54">
              <a:extLst>
                <a:ext uri="{FF2B5EF4-FFF2-40B4-BE49-F238E27FC236}">
                  <a16:creationId xmlns:a16="http://schemas.microsoft.com/office/drawing/2014/main" id="{0B21362B-D93E-CD7B-5570-55F441D24D9E}"/>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w="3104" cap="flat">
              <a:noFill/>
              <a:prstDash val="solid"/>
              <a:miter/>
            </a:ln>
          </p:spPr>
          <p:txBody>
            <a:bodyPr rtlCol="0" anchor="ctr"/>
            <a:lstStyle/>
            <a:p>
              <a:endParaRPr lang="en-US"/>
            </a:p>
          </p:txBody>
        </p:sp>
        <p:sp>
          <p:nvSpPr>
            <p:cNvPr id="111" name="Freeform: Shape 55">
              <a:extLst>
                <a:ext uri="{FF2B5EF4-FFF2-40B4-BE49-F238E27FC236}">
                  <a16:creationId xmlns:a16="http://schemas.microsoft.com/office/drawing/2014/main" id="{7945DC44-1AF2-7890-32E4-C7CDAF9C3917}"/>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w="3104" cap="flat">
              <a:noFill/>
              <a:prstDash val="solid"/>
              <a:miter/>
            </a:ln>
          </p:spPr>
          <p:txBody>
            <a:bodyPr rtlCol="0" anchor="ctr"/>
            <a:lstStyle/>
            <a:p>
              <a:endParaRPr lang="en-US"/>
            </a:p>
          </p:txBody>
        </p:sp>
        <p:sp>
          <p:nvSpPr>
            <p:cNvPr id="112" name="Freeform: Shape 56">
              <a:extLst>
                <a:ext uri="{FF2B5EF4-FFF2-40B4-BE49-F238E27FC236}">
                  <a16:creationId xmlns:a16="http://schemas.microsoft.com/office/drawing/2014/main" id="{15BAC9B3-0E41-7BC2-2717-ABF6C1DB1497}"/>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w="3104" cap="flat">
              <a:noFill/>
              <a:prstDash val="solid"/>
              <a:miter/>
            </a:ln>
          </p:spPr>
          <p:txBody>
            <a:bodyPr rtlCol="0" anchor="ctr"/>
            <a:lstStyle/>
            <a:p>
              <a:endParaRPr lang="en-US"/>
            </a:p>
          </p:txBody>
        </p:sp>
        <p:sp>
          <p:nvSpPr>
            <p:cNvPr id="113" name="Freeform: Shape 57">
              <a:extLst>
                <a:ext uri="{FF2B5EF4-FFF2-40B4-BE49-F238E27FC236}">
                  <a16:creationId xmlns:a16="http://schemas.microsoft.com/office/drawing/2014/main" id="{7A408918-074A-9B4F-B454-79E42203C7BC}"/>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w="3104" cap="flat">
              <a:noFill/>
              <a:prstDash val="solid"/>
              <a:miter/>
            </a:ln>
          </p:spPr>
          <p:txBody>
            <a:bodyPr rtlCol="0" anchor="ctr"/>
            <a:lstStyle/>
            <a:p>
              <a:endParaRPr lang="en-US"/>
            </a:p>
          </p:txBody>
        </p:sp>
        <p:sp>
          <p:nvSpPr>
            <p:cNvPr id="114" name="Freeform: Shape 58">
              <a:extLst>
                <a:ext uri="{FF2B5EF4-FFF2-40B4-BE49-F238E27FC236}">
                  <a16:creationId xmlns:a16="http://schemas.microsoft.com/office/drawing/2014/main" id="{0D3BF8CA-D01B-2C24-FAE2-10E75157A4DD}"/>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w="3104" cap="flat">
              <a:noFill/>
              <a:prstDash val="solid"/>
              <a:miter/>
            </a:ln>
          </p:spPr>
          <p:txBody>
            <a:bodyPr rtlCol="0" anchor="ctr"/>
            <a:lstStyle/>
            <a:p>
              <a:endParaRPr lang="en-US"/>
            </a:p>
          </p:txBody>
        </p:sp>
        <p:sp>
          <p:nvSpPr>
            <p:cNvPr id="115" name="Freeform: Shape 59">
              <a:extLst>
                <a:ext uri="{FF2B5EF4-FFF2-40B4-BE49-F238E27FC236}">
                  <a16:creationId xmlns:a16="http://schemas.microsoft.com/office/drawing/2014/main" id="{081B3F62-BF57-A543-E4BF-C6733E1F6DA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w="3104" cap="flat">
              <a:noFill/>
              <a:prstDash val="solid"/>
              <a:miter/>
            </a:ln>
          </p:spPr>
          <p:txBody>
            <a:bodyPr rtlCol="0" anchor="ctr"/>
            <a:lstStyle/>
            <a:p>
              <a:endParaRPr lang="en-US"/>
            </a:p>
          </p:txBody>
        </p:sp>
        <p:sp>
          <p:nvSpPr>
            <p:cNvPr id="116" name="Freeform: Shape 60">
              <a:extLst>
                <a:ext uri="{FF2B5EF4-FFF2-40B4-BE49-F238E27FC236}">
                  <a16:creationId xmlns:a16="http://schemas.microsoft.com/office/drawing/2014/main" id="{00CFC07B-4226-6C6A-713C-412959D893D4}"/>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w="3104" cap="flat">
              <a:noFill/>
              <a:prstDash val="solid"/>
              <a:miter/>
            </a:ln>
          </p:spPr>
          <p:txBody>
            <a:bodyPr rtlCol="0" anchor="ctr"/>
            <a:lstStyle/>
            <a:p>
              <a:endParaRPr lang="en-US"/>
            </a:p>
          </p:txBody>
        </p:sp>
        <p:sp>
          <p:nvSpPr>
            <p:cNvPr id="117" name="Freeform: Shape 61">
              <a:extLst>
                <a:ext uri="{FF2B5EF4-FFF2-40B4-BE49-F238E27FC236}">
                  <a16:creationId xmlns:a16="http://schemas.microsoft.com/office/drawing/2014/main" id="{661EE184-F13E-C82D-0C4E-5A0F122300F8}"/>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solidFill>
              <a:srgbClr val="D9D9D9"/>
            </a:solidFill>
            <a:ln w="3104" cap="flat">
              <a:noFill/>
              <a:prstDash val="solid"/>
              <a:miter/>
            </a:ln>
          </p:spPr>
          <p:txBody>
            <a:bodyPr rtlCol="0" anchor="ctr"/>
            <a:lstStyle/>
            <a:p>
              <a:endParaRPr lang="en-US"/>
            </a:p>
          </p:txBody>
        </p:sp>
        <p:sp>
          <p:nvSpPr>
            <p:cNvPr id="118" name="Freeform: Shape 62">
              <a:extLst>
                <a:ext uri="{FF2B5EF4-FFF2-40B4-BE49-F238E27FC236}">
                  <a16:creationId xmlns:a16="http://schemas.microsoft.com/office/drawing/2014/main" id="{50EF8ADF-78D2-45B4-0F54-B51F6F24A5B2}"/>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w="3104" cap="flat">
              <a:noFill/>
              <a:prstDash val="solid"/>
              <a:miter/>
            </a:ln>
          </p:spPr>
          <p:txBody>
            <a:bodyPr rtlCol="0" anchor="ctr"/>
            <a:lstStyle/>
            <a:p>
              <a:endParaRPr lang="en-US"/>
            </a:p>
          </p:txBody>
        </p:sp>
        <p:sp>
          <p:nvSpPr>
            <p:cNvPr id="119" name="Freeform: Shape 63">
              <a:extLst>
                <a:ext uri="{FF2B5EF4-FFF2-40B4-BE49-F238E27FC236}">
                  <a16:creationId xmlns:a16="http://schemas.microsoft.com/office/drawing/2014/main" id="{126A5566-6D01-4345-76BF-84A275314EB8}"/>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rgbClr val="D9D9D9"/>
            </a:solidFill>
            <a:ln w="3104" cap="flat">
              <a:noFill/>
              <a:prstDash val="solid"/>
              <a:miter/>
            </a:ln>
          </p:spPr>
          <p:txBody>
            <a:bodyPr rtlCol="0" anchor="ctr"/>
            <a:lstStyle/>
            <a:p>
              <a:endParaRPr lang="en-US"/>
            </a:p>
          </p:txBody>
        </p:sp>
        <p:sp>
          <p:nvSpPr>
            <p:cNvPr id="120" name="Freeform: Shape 64">
              <a:extLst>
                <a:ext uri="{FF2B5EF4-FFF2-40B4-BE49-F238E27FC236}">
                  <a16:creationId xmlns:a16="http://schemas.microsoft.com/office/drawing/2014/main" id="{15394325-8C6D-4233-BDD4-45B92B5187F3}"/>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w="3104" cap="flat">
              <a:noFill/>
              <a:prstDash val="solid"/>
              <a:miter/>
            </a:ln>
          </p:spPr>
          <p:txBody>
            <a:bodyPr rtlCol="0" anchor="ctr"/>
            <a:lstStyle/>
            <a:p>
              <a:endParaRPr lang="en-US"/>
            </a:p>
          </p:txBody>
        </p:sp>
        <p:sp>
          <p:nvSpPr>
            <p:cNvPr id="121" name="Freeform: Shape 65">
              <a:extLst>
                <a:ext uri="{FF2B5EF4-FFF2-40B4-BE49-F238E27FC236}">
                  <a16:creationId xmlns:a16="http://schemas.microsoft.com/office/drawing/2014/main" id="{B5B8DE9A-C7D0-48C7-51CF-1C7B558DAAD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w="3104" cap="flat">
              <a:noFill/>
              <a:prstDash val="solid"/>
              <a:miter/>
            </a:ln>
          </p:spPr>
          <p:txBody>
            <a:bodyPr rtlCol="0" anchor="ctr"/>
            <a:lstStyle/>
            <a:p>
              <a:endParaRPr lang="en-US"/>
            </a:p>
          </p:txBody>
        </p:sp>
        <p:sp>
          <p:nvSpPr>
            <p:cNvPr id="122" name="Freeform: Shape 66">
              <a:extLst>
                <a:ext uri="{FF2B5EF4-FFF2-40B4-BE49-F238E27FC236}">
                  <a16:creationId xmlns:a16="http://schemas.microsoft.com/office/drawing/2014/main" id="{D8A0E61C-D9BF-6C3D-E5EF-A75C8195B7AE}"/>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w="3104" cap="flat">
              <a:noFill/>
              <a:prstDash val="solid"/>
              <a:miter/>
            </a:ln>
          </p:spPr>
          <p:txBody>
            <a:bodyPr rtlCol="0" anchor="ctr"/>
            <a:lstStyle/>
            <a:p>
              <a:endParaRPr lang="en-US"/>
            </a:p>
          </p:txBody>
        </p:sp>
        <p:sp>
          <p:nvSpPr>
            <p:cNvPr id="123" name="Freeform: Shape 67">
              <a:extLst>
                <a:ext uri="{FF2B5EF4-FFF2-40B4-BE49-F238E27FC236}">
                  <a16:creationId xmlns:a16="http://schemas.microsoft.com/office/drawing/2014/main" id="{25FB3129-1990-0BA4-50B6-AE5A7BB4F4C2}"/>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w="3104" cap="flat">
              <a:noFill/>
              <a:prstDash val="solid"/>
              <a:miter/>
            </a:ln>
          </p:spPr>
          <p:txBody>
            <a:bodyPr rtlCol="0" anchor="ctr"/>
            <a:lstStyle/>
            <a:p>
              <a:endParaRPr lang="en-US"/>
            </a:p>
          </p:txBody>
        </p:sp>
        <p:sp>
          <p:nvSpPr>
            <p:cNvPr id="124" name="Freeform: Shape 68">
              <a:extLst>
                <a:ext uri="{FF2B5EF4-FFF2-40B4-BE49-F238E27FC236}">
                  <a16:creationId xmlns:a16="http://schemas.microsoft.com/office/drawing/2014/main" id="{D2658F9C-D14C-7C12-08FC-FD7BA0BF0270}"/>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w="3104" cap="flat">
              <a:noFill/>
              <a:prstDash val="solid"/>
              <a:miter/>
            </a:ln>
          </p:spPr>
          <p:txBody>
            <a:bodyPr rtlCol="0" anchor="ctr"/>
            <a:lstStyle/>
            <a:p>
              <a:endParaRPr lang="en-US"/>
            </a:p>
          </p:txBody>
        </p:sp>
        <p:sp>
          <p:nvSpPr>
            <p:cNvPr id="125" name="Freeform: Shape 69">
              <a:extLst>
                <a:ext uri="{FF2B5EF4-FFF2-40B4-BE49-F238E27FC236}">
                  <a16:creationId xmlns:a16="http://schemas.microsoft.com/office/drawing/2014/main" id="{190F8350-4AB6-1BBD-38BC-1CD3739CAEA7}"/>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w="3104" cap="flat">
              <a:noFill/>
              <a:prstDash val="solid"/>
              <a:miter/>
            </a:ln>
          </p:spPr>
          <p:txBody>
            <a:bodyPr rtlCol="0" anchor="ctr"/>
            <a:lstStyle/>
            <a:p>
              <a:endParaRPr lang="en-US"/>
            </a:p>
          </p:txBody>
        </p:sp>
        <p:sp>
          <p:nvSpPr>
            <p:cNvPr id="126" name="Freeform: Shape 70">
              <a:extLst>
                <a:ext uri="{FF2B5EF4-FFF2-40B4-BE49-F238E27FC236}">
                  <a16:creationId xmlns:a16="http://schemas.microsoft.com/office/drawing/2014/main" id="{3F0347FF-C072-6715-A77B-7B61F7055B28}"/>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w="3104" cap="flat">
              <a:noFill/>
              <a:prstDash val="solid"/>
              <a:miter/>
            </a:ln>
          </p:spPr>
          <p:txBody>
            <a:bodyPr rtlCol="0" anchor="ctr"/>
            <a:lstStyle/>
            <a:p>
              <a:endParaRPr lang="en-US"/>
            </a:p>
          </p:txBody>
        </p:sp>
        <p:sp>
          <p:nvSpPr>
            <p:cNvPr id="127" name="Freeform: Shape 71">
              <a:extLst>
                <a:ext uri="{FF2B5EF4-FFF2-40B4-BE49-F238E27FC236}">
                  <a16:creationId xmlns:a16="http://schemas.microsoft.com/office/drawing/2014/main" id="{E6484DE6-D440-F58B-C205-3D9215417B35}"/>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w="3104" cap="flat">
              <a:noFill/>
              <a:prstDash val="solid"/>
              <a:miter/>
            </a:ln>
          </p:spPr>
          <p:txBody>
            <a:bodyPr rtlCol="0" anchor="ctr"/>
            <a:lstStyle/>
            <a:p>
              <a:endParaRPr lang="en-US"/>
            </a:p>
          </p:txBody>
        </p:sp>
        <p:sp>
          <p:nvSpPr>
            <p:cNvPr id="128" name="Freeform: Shape 72">
              <a:extLst>
                <a:ext uri="{FF2B5EF4-FFF2-40B4-BE49-F238E27FC236}">
                  <a16:creationId xmlns:a16="http://schemas.microsoft.com/office/drawing/2014/main" id="{D0969F95-693C-8C04-BE8D-CD922C20CA68}"/>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w="3104" cap="flat">
              <a:noFill/>
              <a:prstDash val="solid"/>
              <a:miter/>
            </a:ln>
          </p:spPr>
          <p:txBody>
            <a:bodyPr rtlCol="0" anchor="ctr"/>
            <a:lstStyle/>
            <a:p>
              <a:endParaRPr lang="en-US"/>
            </a:p>
          </p:txBody>
        </p:sp>
        <p:sp>
          <p:nvSpPr>
            <p:cNvPr id="129" name="Freeform: Shape 73">
              <a:extLst>
                <a:ext uri="{FF2B5EF4-FFF2-40B4-BE49-F238E27FC236}">
                  <a16:creationId xmlns:a16="http://schemas.microsoft.com/office/drawing/2014/main" id="{4BF48B45-9804-0CE1-D4A6-1A530D8E434D}"/>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w="3104" cap="flat">
              <a:noFill/>
              <a:prstDash val="solid"/>
              <a:miter/>
            </a:ln>
          </p:spPr>
          <p:txBody>
            <a:bodyPr rtlCol="0" anchor="ctr"/>
            <a:lstStyle/>
            <a:p>
              <a:endParaRPr lang="en-US"/>
            </a:p>
          </p:txBody>
        </p:sp>
        <p:sp>
          <p:nvSpPr>
            <p:cNvPr id="130" name="Freeform: Shape 74">
              <a:extLst>
                <a:ext uri="{FF2B5EF4-FFF2-40B4-BE49-F238E27FC236}">
                  <a16:creationId xmlns:a16="http://schemas.microsoft.com/office/drawing/2014/main" id="{F17DF8C5-2222-6423-8451-0A87F77D27FF}"/>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solidFill>
              <a:srgbClr val="D9D9D9"/>
            </a:solidFill>
            <a:ln w="3104" cap="flat">
              <a:noFill/>
              <a:prstDash val="solid"/>
              <a:miter/>
            </a:ln>
          </p:spPr>
          <p:txBody>
            <a:bodyPr rtlCol="0" anchor="ctr"/>
            <a:lstStyle/>
            <a:p>
              <a:endParaRPr lang="en-US"/>
            </a:p>
          </p:txBody>
        </p:sp>
        <p:sp>
          <p:nvSpPr>
            <p:cNvPr id="131" name="Freeform: Shape 75">
              <a:extLst>
                <a:ext uri="{FF2B5EF4-FFF2-40B4-BE49-F238E27FC236}">
                  <a16:creationId xmlns:a16="http://schemas.microsoft.com/office/drawing/2014/main" id="{50DA0EA3-1424-7F9C-54D0-8AC7B7FCF73B}"/>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w="3104" cap="flat">
              <a:noFill/>
              <a:prstDash val="solid"/>
              <a:miter/>
            </a:ln>
          </p:spPr>
          <p:txBody>
            <a:bodyPr rtlCol="0" anchor="ctr"/>
            <a:lstStyle/>
            <a:p>
              <a:endParaRPr lang="en-US"/>
            </a:p>
          </p:txBody>
        </p:sp>
        <p:sp>
          <p:nvSpPr>
            <p:cNvPr id="132" name="Freeform: Shape 76">
              <a:extLst>
                <a:ext uri="{FF2B5EF4-FFF2-40B4-BE49-F238E27FC236}">
                  <a16:creationId xmlns:a16="http://schemas.microsoft.com/office/drawing/2014/main" id="{25656567-2A18-F63C-4EF4-47C58B59699E}"/>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solidFill>
              <a:srgbClr val="D9D9D9"/>
            </a:solidFill>
            <a:ln w="3104" cap="flat">
              <a:noFill/>
              <a:prstDash val="solid"/>
              <a:miter/>
            </a:ln>
          </p:spPr>
          <p:txBody>
            <a:bodyPr rtlCol="0" anchor="ctr"/>
            <a:lstStyle/>
            <a:p>
              <a:endParaRPr lang="en-US"/>
            </a:p>
          </p:txBody>
        </p:sp>
        <p:sp>
          <p:nvSpPr>
            <p:cNvPr id="133" name="Freeform: Shape 77">
              <a:extLst>
                <a:ext uri="{FF2B5EF4-FFF2-40B4-BE49-F238E27FC236}">
                  <a16:creationId xmlns:a16="http://schemas.microsoft.com/office/drawing/2014/main" id="{3663D11C-CAA2-81B8-C95A-1CB30DF7A8F8}"/>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w="3104" cap="flat">
              <a:noFill/>
              <a:prstDash val="solid"/>
              <a:miter/>
            </a:ln>
          </p:spPr>
          <p:txBody>
            <a:bodyPr rtlCol="0" anchor="ctr"/>
            <a:lstStyle/>
            <a:p>
              <a:endParaRPr lang="en-US"/>
            </a:p>
          </p:txBody>
        </p:sp>
        <p:sp>
          <p:nvSpPr>
            <p:cNvPr id="134" name="Freeform: Shape 78">
              <a:extLst>
                <a:ext uri="{FF2B5EF4-FFF2-40B4-BE49-F238E27FC236}">
                  <a16:creationId xmlns:a16="http://schemas.microsoft.com/office/drawing/2014/main" id="{C762793C-C31D-49F5-2205-5685EE4FAD3D}"/>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w="3104" cap="flat">
              <a:noFill/>
              <a:prstDash val="solid"/>
              <a:miter/>
            </a:ln>
          </p:spPr>
          <p:txBody>
            <a:bodyPr rtlCol="0" anchor="ctr"/>
            <a:lstStyle/>
            <a:p>
              <a:endParaRPr lang="en-US"/>
            </a:p>
          </p:txBody>
        </p:sp>
        <p:sp>
          <p:nvSpPr>
            <p:cNvPr id="135" name="Freeform: Shape 79">
              <a:extLst>
                <a:ext uri="{FF2B5EF4-FFF2-40B4-BE49-F238E27FC236}">
                  <a16:creationId xmlns:a16="http://schemas.microsoft.com/office/drawing/2014/main" id="{F16BC5DF-4BEE-7EC1-DB46-DA6B76F9F79B}"/>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w="3104" cap="flat">
              <a:noFill/>
              <a:prstDash val="solid"/>
              <a:miter/>
            </a:ln>
          </p:spPr>
          <p:txBody>
            <a:bodyPr rtlCol="0" anchor="ctr"/>
            <a:lstStyle/>
            <a:p>
              <a:endParaRPr lang="en-US"/>
            </a:p>
          </p:txBody>
        </p:sp>
        <p:sp>
          <p:nvSpPr>
            <p:cNvPr id="136" name="Freeform: Shape 80">
              <a:extLst>
                <a:ext uri="{FF2B5EF4-FFF2-40B4-BE49-F238E27FC236}">
                  <a16:creationId xmlns:a16="http://schemas.microsoft.com/office/drawing/2014/main" id="{76FAB02B-222A-D05E-DDA0-9BD47E8F4FEB}"/>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w="3104" cap="flat">
              <a:noFill/>
              <a:prstDash val="solid"/>
              <a:miter/>
            </a:ln>
          </p:spPr>
          <p:txBody>
            <a:bodyPr rtlCol="0" anchor="ctr"/>
            <a:lstStyle/>
            <a:p>
              <a:endParaRPr lang="en-US"/>
            </a:p>
          </p:txBody>
        </p:sp>
        <p:sp>
          <p:nvSpPr>
            <p:cNvPr id="137" name="Freeform: Shape 81">
              <a:extLst>
                <a:ext uri="{FF2B5EF4-FFF2-40B4-BE49-F238E27FC236}">
                  <a16:creationId xmlns:a16="http://schemas.microsoft.com/office/drawing/2014/main" id="{C603754A-6539-CB2C-CC32-34C94B9FAEAC}"/>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w="3104" cap="flat">
              <a:noFill/>
              <a:prstDash val="solid"/>
              <a:miter/>
            </a:ln>
          </p:spPr>
          <p:txBody>
            <a:bodyPr rtlCol="0" anchor="ctr"/>
            <a:lstStyle/>
            <a:p>
              <a:endParaRPr lang="en-US"/>
            </a:p>
          </p:txBody>
        </p:sp>
        <p:sp>
          <p:nvSpPr>
            <p:cNvPr id="138" name="Freeform: Shape 82">
              <a:extLst>
                <a:ext uri="{FF2B5EF4-FFF2-40B4-BE49-F238E27FC236}">
                  <a16:creationId xmlns:a16="http://schemas.microsoft.com/office/drawing/2014/main" id="{DFD30D7F-CDE9-F0C6-19BF-0AB98343E27E}"/>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w="3104" cap="flat">
              <a:noFill/>
              <a:prstDash val="solid"/>
              <a:miter/>
            </a:ln>
          </p:spPr>
          <p:txBody>
            <a:bodyPr rtlCol="0" anchor="ctr"/>
            <a:lstStyle/>
            <a:p>
              <a:endParaRPr lang="en-US"/>
            </a:p>
          </p:txBody>
        </p:sp>
        <p:sp>
          <p:nvSpPr>
            <p:cNvPr id="139" name="Freeform: Shape 83">
              <a:extLst>
                <a:ext uri="{FF2B5EF4-FFF2-40B4-BE49-F238E27FC236}">
                  <a16:creationId xmlns:a16="http://schemas.microsoft.com/office/drawing/2014/main" id="{500F00C4-A509-60CD-A399-BD6A777A0238}"/>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w="3104" cap="flat">
              <a:noFill/>
              <a:prstDash val="solid"/>
              <a:miter/>
            </a:ln>
          </p:spPr>
          <p:txBody>
            <a:bodyPr rtlCol="0" anchor="ctr"/>
            <a:lstStyle/>
            <a:p>
              <a:endParaRPr lang="en-US"/>
            </a:p>
          </p:txBody>
        </p:sp>
        <p:sp>
          <p:nvSpPr>
            <p:cNvPr id="140" name="Freeform: Shape 84">
              <a:extLst>
                <a:ext uri="{FF2B5EF4-FFF2-40B4-BE49-F238E27FC236}">
                  <a16:creationId xmlns:a16="http://schemas.microsoft.com/office/drawing/2014/main" id="{C1E34D4F-3DA7-EFE7-4CE8-4DCB1C713CBE}"/>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w="3104" cap="flat">
              <a:noFill/>
              <a:prstDash val="solid"/>
              <a:miter/>
            </a:ln>
          </p:spPr>
          <p:txBody>
            <a:bodyPr rtlCol="0" anchor="ctr"/>
            <a:lstStyle/>
            <a:p>
              <a:endParaRPr lang="en-US"/>
            </a:p>
          </p:txBody>
        </p:sp>
        <p:sp>
          <p:nvSpPr>
            <p:cNvPr id="141" name="Freeform: Shape 85">
              <a:extLst>
                <a:ext uri="{FF2B5EF4-FFF2-40B4-BE49-F238E27FC236}">
                  <a16:creationId xmlns:a16="http://schemas.microsoft.com/office/drawing/2014/main" id="{349164DE-899A-2794-3DDD-6B037F865447}"/>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w="3104" cap="flat">
              <a:noFill/>
              <a:prstDash val="solid"/>
              <a:miter/>
            </a:ln>
          </p:spPr>
          <p:txBody>
            <a:bodyPr rtlCol="0" anchor="ctr"/>
            <a:lstStyle/>
            <a:p>
              <a:endParaRPr lang="en-US"/>
            </a:p>
          </p:txBody>
        </p:sp>
        <p:sp>
          <p:nvSpPr>
            <p:cNvPr id="142" name="Freeform: Shape 86">
              <a:extLst>
                <a:ext uri="{FF2B5EF4-FFF2-40B4-BE49-F238E27FC236}">
                  <a16:creationId xmlns:a16="http://schemas.microsoft.com/office/drawing/2014/main" id="{A4E7D1A9-53B5-B7C1-1EFB-88AEC55D4D86}"/>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w="3104" cap="flat">
              <a:noFill/>
              <a:prstDash val="solid"/>
              <a:miter/>
            </a:ln>
          </p:spPr>
          <p:txBody>
            <a:bodyPr rtlCol="0" anchor="ctr"/>
            <a:lstStyle/>
            <a:p>
              <a:endParaRPr lang="en-US"/>
            </a:p>
          </p:txBody>
        </p:sp>
        <p:sp>
          <p:nvSpPr>
            <p:cNvPr id="143" name="Freeform: Shape 87">
              <a:extLst>
                <a:ext uri="{FF2B5EF4-FFF2-40B4-BE49-F238E27FC236}">
                  <a16:creationId xmlns:a16="http://schemas.microsoft.com/office/drawing/2014/main" id="{CE92928A-9BD0-D018-F072-62818C2869BD}"/>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w="3104" cap="flat">
              <a:noFill/>
              <a:prstDash val="solid"/>
              <a:miter/>
            </a:ln>
          </p:spPr>
          <p:txBody>
            <a:bodyPr rtlCol="0" anchor="ctr"/>
            <a:lstStyle/>
            <a:p>
              <a:endParaRPr lang="en-US"/>
            </a:p>
          </p:txBody>
        </p:sp>
        <p:sp>
          <p:nvSpPr>
            <p:cNvPr id="144" name="Freeform: Shape 88">
              <a:extLst>
                <a:ext uri="{FF2B5EF4-FFF2-40B4-BE49-F238E27FC236}">
                  <a16:creationId xmlns:a16="http://schemas.microsoft.com/office/drawing/2014/main" id="{8BF8CD75-E64D-4542-8A1B-74387278A8B6}"/>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w="3104" cap="flat">
              <a:noFill/>
              <a:prstDash val="solid"/>
              <a:miter/>
            </a:ln>
          </p:spPr>
          <p:txBody>
            <a:bodyPr rtlCol="0" anchor="ctr"/>
            <a:lstStyle/>
            <a:p>
              <a:endParaRPr lang="en-US"/>
            </a:p>
          </p:txBody>
        </p:sp>
        <p:sp>
          <p:nvSpPr>
            <p:cNvPr id="145" name="Freeform: Shape 89">
              <a:extLst>
                <a:ext uri="{FF2B5EF4-FFF2-40B4-BE49-F238E27FC236}">
                  <a16:creationId xmlns:a16="http://schemas.microsoft.com/office/drawing/2014/main" id="{6B85D3B2-552D-6BF5-4413-7F9AC707899D}"/>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w="3104" cap="flat">
              <a:noFill/>
              <a:prstDash val="solid"/>
              <a:miter/>
            </a:ln>
          </p:spPr>
          <p:txBody>
            <a:bodyPr rtlCol="0" anchor="ctr"/>
            <a:lstStyle/>
            <a:p>
              <a:endParaRPr lang="en-US"/>
            </a:p>
          </p:txBody>
        </p:sp>
        <p:sp>
          <p:nvSpPr>
            <p:cNvPr id="146" name="Freeform: Shape 90">
              <a:extLst>
                <a:ext uri="{FF2B5EF4-FFF2-40B4-BE49-F238E27FC236}">
                  <a16:creationId xmlns:a16="http://schemas.microsoft.com/office/drawing/2014/main" id="{FDB149B2-A9A6-0561-A269-6B08552FDA15}"/>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w="3104" cap="flat">
              <a:noFill/>
              <a:prstDash val="solid"/>
              <a:miter/>
            </a:ln>
          </p:spPr>
          <p:txBody>
            <a:bodyPr rtlCol="0" anchor="ctr"/>
            <a:lstStyle/>
            <a:p>
              <a:endParaRPr lang="en-US"/>
            </a:p>
          </p:txBody>
        </p:sp>
        <p:sp>
          <p:nvSpPr>
            <p:cNvPr id="147" name="Freeform: Shape 91">
              <a:extLst>
                <a:ext uri="{FF2B5EF4-FFF2-40B4-BE49-F238E27FC236}">
                  <a16:creationId xmlns:a16="http://schemas.microsoft.com/office/drawing/2014/main" id="{49D2D1E6-4E46-9899-D91B-7E4306B17300}"/>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w="3104" cap="flat">
              <a:noFill/>
              <a:prstDash val="solid"/>
              <a:miter/>
            </a:ln>
          </p:spPr>
          <p:txBody>
            <a:bodyPr rtlCol="0" anchor="ctr"/>
            <a:lstStyle/>
            <a:p>
              <a:endParaRPr lang="en-US"/>
            </a:p>
          </p:txBody>
        </p:sp>
        <p:sp>
          <p:nvSpPr>
            <p:cNvPr id="148" name="Freeform: Shape 92">
              <a:extLst>
                <a:ext uri="{FF2B5EF4-FFF2-40B4-BE49-F238E27FC236}">
                  <a16:creationId xmlns:a16="http://schemas.microsoft.com/office/drawing/2014/main" id="{2BC20D36-B3AB-B641-4AE9-B0DDD7856975}"/>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w="3104" cap="flat">
              <a:noFill/>
              <a:prstDash val="solid"/>
              <a:miter/>
            </a:ln>
          </p:spPr>
          <p:txBody>
            <a:bodyPr rtlCol="0" anchor="ctr"/>
            <a:lstStyle/>
            <a:p>
              <a:endParaRPr lang="en-US"/>
            </a:p>
          </p:txBody>
        </p:sp>
        <p:sp>
          <p:nvSpPr>
            <p:cNvPr id="149" name="Freeform: Shape 93">
              <a:extLst>
                <a:ext uri="{FF2B5EF4-FFF2-40B4-BE49-F238E27FC236}">
                  <a16:creationId xmlns:a16="http://schemas.microsoft.com/office/drawing/2014/main" id="{5B8484D6-E0A9-CD5C-A855-EBBA336B3B9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w="3104" cap="flat">
              <a:noFill/>
              <a:prstDash val="solid"/>
              <a:miter/>
            </a:ln>
          </p:spPr>
          <p:txBody>
            <a:bodyPr rtlCol="0" anchor="ctr"/>
            <a:lstStyle/>
            <a:p>
              <a:endParaRPr lang="en-US"/>
            </a:p>
          </p:txBody>
        </p:sp>
        <p:sp>
          <p:nvSpPr>
            <p:cNvPr id="150" name="Freeform: Shape 94">
              <a:extLst>
                <a:ext uri="{FF2B5EF4-FFF2-40B4-BE49-F238E27FC236}">
                  <a16:creationId xmlns:a16="http://schemas.microsoft.com/office/drawing/2014/main" id="{2C2FB88C-DBA4-51DC-33B8-053712E39CC3}"/>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w="3104" cap="flat">
              <a:noFill/>
              <a:prstDash val="solid"/>
              <a:miter/>
            </a:ln>
          </p:spPr>
          <p:txBody>
            <a:bodyPr rtlCol="0" anchor="ctr"/>
            <a:lstStyle/>
            <a:p>
              <a:endParaRPr lang="en-US"/>
            </a:p>
          </p:txBody>
        </p:sp>
        <p:sp>
          <p:nvSpPr>
            <p:cNvPr id="151" name="Freeform: Shape 95">
              <a:extLst>
                <a:ext uri="{FF2B5EF4-FFF2-40B4-BE49-F238E27FC236}">
                  <a16:creationId xmlns:a16="http://schemas.microsoft.com/office/drawing/2014/main" id="{D1EAA091-F6A5-1874-D9EF-46FC6C4708B3}"/>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w="3104" cap="flat">
              <a:noFill/>
              <a:prstDash val="solid"/>
              <a:miter/>
            </a:ln>
          </p:spPr>
          <p:txBody>
            <a:bodyPr rtlCol="0" anchor="ctr"/>
            <a:lstStyle/>
            <a:p>
              <a:endParaRPr lang="en-US"/>
            </a:p>
          </p:txBody>
        </p:sp>
        <p:sp>
          <p:nvSpPr>
            <p:cNvPr id="152" name="Freeform: Shape 96">
              <a:extLst>
                <a:ext uri="{FF2B5EF4-FFF2-40B4-BE49-F238E27FC236}">
                  <a16:creationId xmlns:a16="http://schemas.microsoft.com/office/drawing/2014/main" id="{7FD5AC1E-5F7F-313B-E29B-BED17415ECD6}"/>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w="3104" cap="flat">
              <a:noFill/>
              <a:prstDash val="solid"/>
              <a:miter/>
            </a:ln>
          </p:spPr>
          <p:txBody>
            <a:bodyPr rtlCol="0" anchor="ctr"/>
            <a:lstStyle/>
            <a:p>
              <a:endParaRPr lang="en-US"/>
            </a:p>
          </p:txBody>
        </p:sp>
        <p:sp>
          <p:nvSpPr>
            <p:cNvPr id="153" name="Freeform: Shape 97">
              <a:extLst>
                <a:ext uri="{FF2B5EF4-FFF2-40B4-BE49-F238E27FC236}">
                  <a16:creationId xmlns:a16="http://schemas.microsoft.com/office/drawing/2014/main" id="{BF6D6591-D710-BE75-D7AE-0DBDBB95517B}"/>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w="3104" cap="flat">
              <a:noFill/>
              <a:prstDash val="solid"/>
              <a:miter/>
            </a:ln>
          </p:spPr>
          <p:txBody>
            <a:bodyPr rtlCol="0" anchor="ctr"/>
            <a:lstStyle/>
            <a:p>
              <a:endParaRPr lang="en-US"/>
            </a:p>
          </p:txBody>
        </p:sp>
        <p:sp>
          <p:nvSpPr>
            <p:cNvPr id="154" name="Freeform: Shape 98">
              <a:extLst>
                <a:ext uri="{FF2B5EF4-FFF2-40B4-BE49-F238E27FC236}">
                  <a16:creationId xmlns:a16="http://schemas.microsoft.com/office/drawing/2014/main" id="{02653318-94D6-F55C-CAF2-EF61397BE183}"/>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w="3104" cap="flat">
              <a:noFill/>
              <a:prstDash val="solid"/>
              <a:miter/>
            </a:ln>
          </p:spPr>
          <p:txBody>
            <a:bodyPr rtlCol="0" anchor="ctr"/>
            <a:lstStyle/>
            <a:p>
              <a:endParaRPr lang="en-US"/>
            </a:p>
          </p:txBody>
        </p:sp>
        <p:sp>
          <p:nvSpPr>
            <p:cNvPr id="155" name="Freeform: Shape 99">
              <a:extLst>
                <a:ext uri="{FF2B5EF4-FFF2-40B4-BE49-F238E27FC236}">
                  <a16:creationId xmlns:a16="http://schemas.microsoft.com/office/drawing/2014/main" id="{A9353BD9-BF92-1E25-C4A6-0002C138B721}"/>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w="3104" cap="flat">
              <a:noFill/>
              <a:prstDash val="solid"/>
              <a:miter/>
            </a:ln>
          </p:spPr>
          <p:txBody>
            <a:bodyPr rtlCol="0" anchor="ctr"/>
            <a:lstStyle/>
            <a:p>
              <a:endParaRPr lang="en-US"/>
            </a:p>
          </p:txBody>
        </p:sp>
        <p:sp>
          <p:nvSpPr>
            <p:cNvPr id="156" name="Freeform: Shape 100">
              <a:extLst>
                <a:ext uri="{FF2B5EF4-FFF2-40B4-BE49-F238E27FC236}">
                  <a16:creationId xmlns:a16="http://schemas.microsoft.com/office/drawing/2014/main" id="{B5126D93-EC55-72B2-7DB1-4F6A6637E4FE}"/>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w="3104" cap="flat">
              <a:noFill/>
              <a:prstDash val="solid"/>
              <a:miter/>
            </a:ln>
          </p:spPr>
          <p:txBody>
            <a:bodyPr rtlCol="0" anchor="ctr"/>
            <a:lstStyle/>
            <a:p>
              <a:endParaRPr lang="en-US"/>
            </a:p>
          </p:txBody>
        </p:sp>
        <p:sp>
          <p:nvSpPr>
            <p:cNvPr id="157" name="Freeform: Shape 101">
              <a:extLst>
                <a:ext uri="{FF2B5EF4-FFF2-40B4-BE49-F238E27FC236}">
                  <a16:creationId xmlns:a16="http://schemas.microsoft.com/office/drawing/2014/main" id="{29F12016-43E6-9227-C906-CD08CF0621CC}"/>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w="3104" cap="flat">
              <a:noFill/>
              <a:prstDash val="solid"/>
              <a:miter/>
            </a:ln>
          </p:spPr>
          <p:txBody>
            <a:bodyPr rtlCol="0" anchor="ctr"/>
            <a:lstStyle/>
            <a:p>
              <a:endParaRPr lang="en-US"/>
            </a:p>
          </p:txBody>
        </p:sp>
        <p:sp>
          <p:nvSpPr>
            <p:cNvPr id="158" name="Freeform: Shape 102">
              <a:extLst>
                <a:ext uri="{FF2B5EF4-FFF2-40B4-BE49-F238E27FC236}">
                  <a16:creationId xmlns:a16="http://schemas.microsoft.com/office/drawing/2014/main" id="{1BF8732D-92D7-7948-DF21-522A0E0F1D24}"/>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w="3104" cap="flat">
              <a:noFill/>
              <a:prstDash val="solid"/>
              <a:miter/>
            </a:ln>
          </p:spPr>
          <p:txBody>
            <a:bodyPr rtlCol="0" anchor="ctr"/>
            <a:lstStyle/>
            <a:p>
              <a:endParaRPr lang="en-US"/>
            </a:p>
          </p:txBody>
        </p:sp>
        <p:sp>
          <p:nvSpPr>
            <p:cNvPr id="159" name="Freeform: Shape 103">
              <a:extLst>
                <a:ext uri="{FF2B5EF4-FFF2-40B4-BE49-F238E27FC236}">
                  <a16:creationId xmlns:a16="http://schemas.microsoft.com/office/drawing/2014/main" id="{2607AA21-F416-D6B7-1299-A9E8AE6D1F5A}"/>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w="3104" cap="flat">
              <a:noFill/>
              <a:prstDash val="solid"/>
              <a:miter/>
            </a:ln>
          </p:spPr>
          <p:txBody>
            <a:bodyPr rtlCol="0" anchor="ctr"/>
            <a:lstStyle/>
            <a:p>
              <a:endParaRPr lang="en-US"/>
            </a:p>
          </p:txBody>
        </p:sp>
        <p:sp>
          <p:nvSpPr>
            <p:cNvPr id="160" name="Freeform: Shape 104">
              <a:extLst>
                <a:ext uri="{FF2B5EF4-FFF2-40B4-BE49-F238E27FC236}">
                  <a16:creationId xmlns:a16="http://schemas.microsoft.com/office/drawing/2014/main" id="{505947C0-C10D-D8ED-1286-BB0F88445740}"/>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w="3104" cap="flat">
              <a:noFill/>
              <a:prstDash val="solid"/>
              <a:miter/>
            </a:ln>
          </p:spPr>
          <p:txBody>
            <a:bodyPr rtlCol="0" anchor="ctr"/>
            <a:lstStyle/>
            <a:p>
              <a:endParaRPr lang="en-US"/>
            </a:p>
          </p:txBody>
        </p:sp>
        <p:sp>
          <p:nvSpPr>
            <p:cNvPr id="161" name="Freeform: Shape 105">
              <a:extLst>
                <a:ext uri="{FF2B5EF4-FFF2-40B4-BE49-F238E27FC236}">
                  <a16:creationId xmlns:a16="http://schemas.microsoft.com/office/drawing/2014/main" id="{8E69E5D2-1D80-1125-C01D-E65F322BC7E3}"/>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w="3104" cap="flat">
              <a:noFill/>
              <a:prstDash val="solid"/>
              <a:miter/>
            </a:ln>
          </p:spPr>
          <p:txBody>
            <a:bodyPr rtlCol="0" anchor="ctr"/>
            <a:lstStyle/>
            <a:p>
              <a:endParaRPr lang="en-US"/>
            </a:p>
          </p:txBody>
        </p:sp>
        <p:sp>
          <p:nvSpPr>
            <p:cNvPr id="162" name="Freeform: Shape 106">
              <a:extLst>
                <a:ext uri="{FF2B5EF4-FFF2-40B4-BE49-F238E27FC236}">
                  <a16:creationId xmlns:a16="http://schemas.microsoft.com/office/drawing/2014/main" id="{972F04E2-219F-E104-E02A-82A4E053AC82}"/>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w="3104" cap="flat">
              <a:noFill/>
              <a:prstDash val="solid"/>
              <a:miter/>
            </a:ln>
          </p:spPr>
          <p:txBody>
            <a:bodyPr rtlCol="0" anchor="ctr"/>
            <a:lstStyle/>
            <a:p>
              <a:endParaRPr lang="en-US"/>
            </a:p>
          </p:txBody>
        </p:sp>
        <p:sp>
          <p:nvSpPr>
            <p:cNvPr id="163" name="Freeform: Shape 107">
              <a:extLst>
                <a:ext uri="{FF2B5EF4-FFF2-40B4-BE49-F238E27FC236}">
                  <a16:creationId xmlns:a16="http://schemas.microsoft.com/office/drawing/2014/main" id="{E30F3F6C-0B95-5768-C050-8F774E18FD1A}"/>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w="3104" cap="flat">
              <a:noFill/>
              <a:prstDash val="solid"/>
              <a:miter/>
            </a:ln>
          </p:spPr>
          <p:txBody>
            <a:bodyPr rtlCol="0" anchor="ctr"/>
            <a:lstStyle/>
            <a:p>
              <a:endParaRPr lang="en-US"/>
            </a:p>
          </p:txBody>
        </p:sp>
        <p:sp>
          <p:nvSpPr>
            <p:cNvPr id="164" name="Freeform: Shape 108">
              <a:extLst>
                <a:ext uri="{FF2B5EF4-FFF2-40B4-BE49-F238E27FC236}">
                  <a16:creationId xmlns:a16="http://schemas.microsoft.com/office/drawing/2014/main" id="{91450E06-2E54-0DE2-2B83-A9B64A05CF9D}"/>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w="3104" cap="flat">
              <a:noFill/>
              <a:prstDash val="solid"/>
              <a:miter/>
            </a:ln>
          </p:spPr>
          <p:txBody>
            <a:bodyPr rtlCol="0" anchor="ctr"/>
            <a:lstStyle/>
            <a:p>
              <a:endParaRPr lang="en-US"/>
            </a:p>
          </p:txBody>
        </p:sp>
        <p:sp>
          <p:nvSpPr>
            <p:cNvPr id="165" name="Freeform: Shape 109">
              <a:extLst>
                <a:ext uri="{FF2B5EF4-FFF2-40B4-BE49-F238E27FC236}">
                  <a16:creationId xmlns:a16="http://schemas.microsoft.com/office/drawing/2014/main" id="{32FE5AB1-BDC8-18C9-3A7A-505E84481D95}"/>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w="3104" cap="flat">
              <a:noFill/>
              <a:prstDash val="solid"/>
              <a:miter/>
            </a:ln>
          </p:spPr>
          <p:txBody>
            <a:bodyPr rtlCol="0" anchor="ctr"/>
            <a:lstStyle/>
            <a:p>
              <a:endParaRPr lang="en-US"/>
            </a:p>
          </p:txBody>
        </p:sp>
        <p:sp>
          <p:nvSpPr>
            <p:cNvPr id="166" name="Freeform: Shape 110">
              <a:extLst>
                <a:ext uri="{FF2B5EF4-FFF2-40B4-BE49-F238E27FC236}">
                  <a16:creationId xmlns:a16="http://schemas.microsoft.com/office/drawing/2014/main" id="{B0A62CAB-882A-282E-37C7-2465E773A103}"/>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w="3104" cap="flat">
              <a:noFill/>
              <a:prstDash val="solid"/>
              <a:miter/>
            </a:ln>
          </p:spPr>
          <p:txBody>
            <a:bodyPr rtlCol="0" anchor="ctr"/>
            <a:lstStyle/>
            <a:p>
              <a:endParaRPr lang="en-US"/>
            </a:p>
          </p:txBody>
        </p:sp>
        <p:sp>
          <p:nvSpPr>
            <p:cNvPr id="167" name="Freeform: Shape 111">
              <a:extLst>
                <a:ext uri="{FF2B5EF4-FFF2-40B4-BE49-F238E27FC236}">
                  <a16:creationId xmlns:a16="http://schemas.microsoft.com/office/drawing/2014/main" id="{2C3736D9-C416-C09A-DA61-F195A533660E}"/>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w="3104" cap="flat">
              <a:noFill/>
              <a:prstDash val="solid"/>
              <a:miter/>
            </a:ln>
          </p:spPr>
          <p:txBody>
            <a:bodyPr rtlCol="0" anchor="ctr"/>
            <a:lstStyle/>
            <a:p>
              <a:endParaRPr lang="en-US"/>
            </a:p>
          </p:txBody>
        </p:sp>
        <p:sp>
          <p:nvSpPr>
            <p:cNvPr id="168" name="Freeform: Shape 112">
              <a:extLst>
                <a:ext uri="{FF2B5EF4-FFF2-40B4-BE49-F238E27FC236}">
                  <a16:creationId xmlns:a16="http://schemas.microsoft.com/office/drawing/2014/main" id="{B4FE8BE0-4D4B-FA77-C277-AB70F433924C}"/>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w="3104" cap="flat">
              <a:noFill/>
              <a:prstDash val="solid"/>
              <a:miter/>
            </a:ln>
          </p:spPr>
          <p:txBody>
            <a:bodyPr rtlCol="0" anchor="ctr"/>
            <a:lstStyle/>
            <a:p>
              <a:endParaRPr lang="en-US"/>
            </a:p>
          </p:txBody>
        </p:sp>
        <p:sp>
          <p:nvSpPr>
            <p:cNvPr id="169" name="Freeform: Shape 113">
              <a:extLst>
                <a:ext uri="{FF2B5EF4-FFF2-40B4-BE49-F238E27FC236}">
                  <a16:creationId xmlns:a16="http://schemas.microsoft.com/office/drawing/2014/main" id="{3CD5BA7E-A3C7-5A91-877E-E10E4C088BE5}"/>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w="3104" cap="flat">
              <a:noFill/>
              <a:prstDash val="solid"/>
              <a:miter/>
            </a:ln>
          </p:spPr>
          <p:txBody>
            <a:bodyPr rtlCol="0" anchor="ctr"/>
            <a:lstStyle/>
            <a:p>
              <a:endParaRPr lang="en-US"/>
            </a:p>
          </p:txBody>
        </p:sp>
        <p:sp>
          <p:nvSpPr>
            <p:cNvPr id="170" name="Freeform: Shape 114">
              <a:extLst>
                <a:ext uri="{FF2B5EF4-FFF2-40B4-BE49-F238E27FC236}">
                  <a16:creationId xmlns:a16="http://schemas.microsoft.com/office/drawing/2014/main" id="{6E665505-827E-9560-2AD9-EF3B26B9E092}"/>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w="3104" cap="flat">
              <a:noFill/>
              <a:prstDash val="solid"/>
              <a:miter/>
            </a:ln>
          </p:spPr>
          <p:txBody>
            <a:bodyPr rtlCol="0" anchor="ctr"/>
            <a:lstStyle/>
            <a:p>
              <a:endParaRPr lang="en-US"/>
            </a:p>
          </p:txBody>
        </p:sp>
        <p:sp>
          <p:nvSpPr>
            <p:cNvPr id="171" name="Freeform: Shape 115">
              <a:extLst>
                <a:ext uri="{FF2B5EF4-FFF2-40B4-BE49-F238E27FC236}">
                  <a16:creationId xmlns:a16="http://schemas.microsoft.com/office/drawing/2014/main" id="{93DE52EE-817D-5F96-D9CD-EB4DFFC17467}"/>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w="3104" cap="flat">
              <a:noFill/>
              <a:prstDash val="solid"/>
              <a:miter/>
            </a:ln>
          </p:spPr>
          <p:txBody>
            <a:bodyPr rtlCol="0" anchor="ctr"/>
            <a:lstStyle/>
            <a:p>
              <a:endParaRPr lang="en-US"/>
            </a:p>
          </p:txBody>
        </p:sp>
        <p:sp>
          <p:nvSpPr>
            <p:cNvPr id="172" name="Freeform: Shape 116">
              <a:extLst>
                <a:ext uri="{FF2B5EF4-FFF2-40B4-BE49-F238E27FC236}">
                  <a16:creationId xmlns:a16="http://schemas.microsoft.com/office/drawing/2014/main" id="{5E61DC80-3B15-04D0-548B-967FA7F04276}"/>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w="3104" cap="flat">
              <a:noFill/>
              <a:prstDash val="solid"/>
              <a:miter/>
            </a:ln>
          </p:spPr>
          <p:txBody>
            <a:bodyPr rtlCol="0" anchor="ctr"/>
            <a:lstStyle/>
            <a:p>
              <a:endParaRPr lang="en-US"/>
            </a:p>
          </p:txBody>
        </p:sp>
        <p:sp>
          <p:nvSpPr>
            <p:cNvPr id="173" name="Freeform: Shape 117">
              <a:extLst>
                <a:ext uri="{FF2B5EF4-FFF2-40B4-BE49-F238E27FC236}">
                  <a16:creationId xmlns:a16="http://schemas.microsoft.com/office/drawing/2014/main" id="{3C8357B6-BF76-FD92-88BA-314BEB2D85B1}"/>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w="3104" cap="flat">
              <a:noFill/>
              <a:prstDash val="solid"/>
              <a:miter/>
            </a:ln>
          </p:spPr>
          <p:txBody>
            <a:bodyPr rtlCol="0" anchor="ctr"/>
            <a:lstStyle/>
            <a:p>
              <a:endParaRPr lang="en-US"/>
            </a:p>
          </p:txBody>
        </p:sp>
        <p:sp>
          <p:nvSpPr>
            <p:cNvPr id="174" name="Freeform: Shape 118">
              <a:extLst>
                <a:ext uri="{FF2B5EF4-FFF2-40B4-BE49-F238E27FC236}">
                  <a16:creationId xmlns:a16="http://schemas.microsoft.com/office/drawing/2014/main" id="{0D2B37B1-053C-E5F7-AF56-605AC2786DB1}"/>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w="3104" cap="flat">
              <a:noFill/>
              <a:prstDash val="solid"/>
              <a:miter/>
            </a:ln>
          </p:spPr>
          <p:txBody>
            <a:bodyPr rtlCol="0" anchor="ctr"/>
            <a:lstStyle/>
            <a:p>
              <a:endParaRPr lang="en-US"/>
            </a:p>
          </p:txBody>
        </p:sp>
        <p:sp>
          <p:nvSpPr>
            <p:cNvPr id="175" name="Freeform: Shape 119">
              <a:extLst>
                <a:ext uri="{FF2B5EF4-FFF2-40B4-BE49-F238E27FC236}">
                  <a16:creationId xmlns:a16="http://schemas.microsoft.com/office/drawing/2014/main" id="{E3AD3D4E-B885-DDF4-7F0E-7496E215BF81}"/>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w="3104" cap="flat">
              <a:noFill/>
              <a:prstDash val="solid"/>
              <a:miter/>
            </a:ln>
          </p:spPr>
          <p:txBody>
            <a:bodyPr rtlCol="0" anchor="ctr"/>
            <a:lstStyle/>
            <a:p>
              <a:endParaRPr lang="en-US"/>
            </a:p>
          </p:txBody>
        </p:sp>
        <p:sp>
          <p:nvSpPr>
            <p:cNvPr id="176" name="Freeform: Shape 120">
              <a:extLst>
                <a:ext uri="{FF2B5EF4-FFF2-40B4-BE49-F238E27FC236}">
                  <a16:creationId xmlns:a16="http://schemas.microsoft.com/office/drawing/2014/main" id="{7A1F1FD8-A9CF-EC86-0105-12AD5D6B5866}"/>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w="3104" cap="flat">
              <a:noFill/>
              <a:prstDash val="solid"/>
              <a:miter/>
            </a:ln>
          </p:spPr>
          <p:txBody>
            <a:bodyPr rtlCol="0" anchor="ctr"/>
            <a:lstStyle/>
            <a:p>
              <a:endParaRPr lang="en-US"/>
            </a:p>
          </p:txBody>
        </p:sp>
        <p:sp>
          <p:nvSpPr>
            <p:cNvPr id="177" name="Freeform: Shape 121">
              <a:extLst>
                <a:ext uri="{FF2B5EF4-FFF2-40B4-BE49-F238E27FC236}">
                  <a16:creationId xmlns:a16="http://schemas.microsoft.com/office/drawing/2014/main" id="{D6B8AAA3-7075-BD64-69B3-0A1D04362F64}"/>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w="3104" cap="flat">
              <a:noFill/>
              <a:prstDash val="solid"/>
              <a:miter/>
            </a:ln>
          </p:spPr>
          <p:txBody>
            <a:bodyPr rtlCol="0" anchor="ctr"/>
            <a:lstStyle/>
            <a:p>
              <a:endParaRPr lang="en-US"/>
            </a:p>
          </p:txBody>
        </p:sp>
        <p:sp>
          <p:nvSpPr>
            <p:cNvPr id="178" name="Freeform: Shape 122">
              <a:extLst>
                <a:ext uri="{FF2B5EF4-FFF2-40B4-BE49-F238E27FC236}">
                  <a16:creationId xmlns:a16="http://schemas.microsoft.com/office/drawing/2014/main" id="{921466AA-864D-D450-D033-9BD6A25AA9DB}"/>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w="3104" cap="flat">
              <a:noFill/>
              <a:prstDash val="solid"/>
              <a:miter/>
            </a:ln>
          </p:spPr>
          <p:txBody>
            <a:bodyPr rtlCol="0" anchor="ctr"/>
            <a:lstStyle/>
            <a:p>
              <a:endParaRPr lang="en-US"/>
            </a:p>
          </p:txBody>
        </p:sp>
        <p:sp>
          <p:nvSpPr>
            <p:cNvPr id="179" name="Freeform: Shape 123">
              <a:extLst>
                <a:ext uri="{FF2B5EF4-FFF2-40B4-BE49-F238E27FC236}">
                  <a16:creationId xmlns:a16="http://schemas.microsoft.com/office/drawing/2014/main" id="{EA0C576D-5064-459D-0DBA-213D07298D21}"/>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w="3104" cap="flat">
              <a:noFill/>
              <a:prstDash val="solid"/>
              <a:miter/>
            </a:ln>
          </p:spPr>
          <p:txBody>
            <a:bodyPr rtlCol="0" anchor="ctr"/>
            <a:lstStyle/>
            <a:p>
              <a:endParaRPr lang="en-US"/>
            </a:p>
          </p:txBody>
        </p:sp>
        <p:sp>
          <p:nvSpPr>
            <p:cNvPr id="180" name="Freeform: Shape 124">
              <a:extLst>
                <a:ext uri="{FF2B5EF4-FFF2-40B4-BE49-F238E27FC236}">
                  <a16:creationId xmlns:a16="http://schemas.microsoft.com/office/drawing/2014/main" id="{646E4EB1-6FF5-2302-760F-E9388511928E}"/>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w="3104" cap="flat">
              <a:noFill/>
              <a:prstDash val="solid"/>
              <a:miter/>
            </a:ln>
          </p:spPr>
          <p:txBody>
            <a:bodyPr rtlCol="0" anchor="ctr"/>
            <a:lstStyle/>
            <a:p>
              <a:endParaRPr lang="en-US"/>
            </a:p>
          </p:txBody>
        </p:sp>
        <p:sp>
          <p:nvSpPr>
            <p:cNvPr id="181" name="Freeform: Shape 125">
              <a:extLst>
                <a:ext uri="{FF2B5EF4-FFF2-40B4-BE49-F238E27FC236}">
                  <a16:creationId xmlns:a16="http://schemas.microsoft.com/office/drawing/2014/main" id="{6991D67D-30AE-ECD0-330D-AEE533115D0C}"/>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w="3104" cap="flat">
              <a:noFill/>
              <a:prstDash val="solid"/>
              <a:miter/>
            </a:ln>
          </p:spPr>
          <p:txBody>
            <a:bodyPr rtlCol="0" anchor="ctr"/>
            <a:lstStyle/>
            <a:p>
              <a:endParaRPr lang="en-US"/>
            </a:p>
          </p:txBody>
        </p:sp>
        <p:sp>
          <p:nvSpPr>
            <p:cNvPr id="182" name="Freeform: Shape 126">
              <a:extLst>
                <a:ext uri="{FF2B5EF4-FFF2-40B4-BE49-F238E27FC236}">
                  <a16:creationId xmlns:a16="http://schemas.microsoft.com/office/drawing/2014/main" id="{6D10BFAD-51B0-F6EA-A13C-297839698A90}"/>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w="3104" cap="flat">
              <a:noFill/>
              <a:prstDash val="solid"/>
              <a:miter/>
            </a:ln>
          </p:spPr>
          <p:txBody>
            <a:bodyPr rtlCol="0" anchor="ctr"/>
            <a:lstStyle/>
            <a:p>
              <a:endParaRPr lang="en-US"/>
            </a:p>
          </p:txBody>
        </p:sp>
        <p:sp>
          <p:nvSpPr>
            <p:cNvPr id="183" name="Freeform: Shape 127">
              <a:extLst>
                <a:ext uri="{FF2B5EF4-FFF2-40B4-BE49-F238E27FC236}">
                  <a16:creationId xmlns:a16="http://schemas.microsoft.com/office/drawing/2014/main" id="{1C89659B-DF28-B7A6-BD3E-063AD0EFCA5C}"/>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w="3104" cap="flat">
              <a:noFill/>
              <a:prstDash val="solid"/>
              <a:miter/>
            </a:ln>
          </p:spPr>
          <p:txBody>
            <a:bodyPr rtlCol="0" anchor="ctr"/>
            <a:lstStyle/>
            <a:p>
              <a:endParaRPr lang="en-US"/>
            </a:p>
          </p:txBody>
        </p:sp>
        <p:sp>
          <p:nvSpPr>
            <p:cNvPr id="184" name="Freeform: Shape 128">
              <a:extLst>
                <a:ext uri="{FF2B5EF4-FFF2-40B4-BE49-F238E27FC236}">
                  <a16:creationId xmlns:a16="http://schemas.microsoft.com/office/drawing/2014/main" id="{268D1481-1744-2D8D-D292-1D0BC1776328}"/>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w="3104" cap="flat">
              <a:noFill/>
              <a:prstDash val="solid"/>
              <a:miter/>
            </a:ln>
          </p:spPr>
          <p:txBody>
            <a:bodyPr rtlCol="0" anchor="ctr"/>
            <a:lstStyle/>
            <a:p>
              <a:endParaRPr lang="en-US"/>
            </a:p>
          </p:txBody>
        </p:sp>
        <p:sp>
          <p:nvSpPr>
            <p:cNvPr id="185" name="Freeform: Shape 129">
              <a:extLst>
                <a:ext uri="{FF2B5EF4-FFF2-40B4-BE49-F238E27FC236}">
                  <a16:creationId xmlns:a16="http://schemas.microsoft.com/office/drawing/2014/main" id="{95E1B719-B615-E93D-30CC-9B009A46AB6E}"/>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w="3104" cap="flat">
              <a:noFill/>
              <a:prstDash val="solid"/>
              <a:miter/>
            </a:ln>
          </p:spPr>
          <p:txBody>
            <a:bodyPr rtlCol="0" anchor="ctr"/>
            <a:lstStyle/>
            <a:p>
              <a:endParaRPr lang="en-US"/>
            </a:p>
          </p:txBody>
        </p:sp>
        <p:sp>
          <p:nvSpPr>
            <p:cNvPr id="186" name="Freeform: Shape 130">
              <a:extLst>
                <a:ext uri="{FF2B5EF4-FFF2-40B4-BE49-F238E27FC236}">
                  <a16:creationId xmlns:a16="http://schemas.microsoft.com/office/drawing/2014/main" id="{5018E823-B97B-5BF9-5232-83218F46A216}"/>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w="3104" cap="flat">
              <a:noFill/>
              <a:prstDash val="solid"/>
              <a:miter/>
            </a:ln>
          </p:spPr>
          <p:txBody>
            <a:bodyPr rtlCol="0" anchor="ctr"/>
            <a:lstStyle/>
            <a:p>
              <a:endParaRPr lang="en-US"/>
            </a:p>
          </p:txBody>
        </p:sp>
        <p:sp>
          <p:nvSpPr>
            <p:cNvPr id="187" name="Freeform: Shape 131">
              <a:extLst>
                <a:ext uri="{FF2B5EF4-FFF2-40B4-BE49-F238E27FC236}">
                  <a16:creationId xmlns:a16="http://schemas.microsoft.com/office/drawing/2014/main" id="{A02B8BBE-D093-D17A-4093-7507287FB4F9}"/>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w="3104" cap="flat">
              <a:noFill/>
              <a:prstDash val="solid"/>
              <a:miter/>
            </a:ln>
          </p:spPr>
          <p:txBody>
            <a:bodyPr rtlCol="0" anchor="ctr"/>
            <a:lstStyle/>
            <a:p>
              <a:endParaRPr lang="en-US"/>
            </a:p>
          </p:txBody>
        </p:sp>
        <p:sp>
          <p:nvSpPr>
            <p:cNvPr id="188" name="Freeform: Shape 132">
              <a:extLst>
                <a:ext uri="{FF2B5EF4-FFF2-40B4-BE49-F238E27FC236}">
                  <a16:creationId xmlns:a16="http://schemas.microsoft.com/office/drawing/2014/main" id="{FAC4D1A3-09D3-FB2F-DA5A-766C5A8F5548}"/>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w="3104" cap="flat">
              <a:noFill/>
              <a:prstDash val="solid"/>
              <a:miter/>
            </a:ln>
          </p:spPr>
          <p:txBody>
            <a:bodyPr rtlCol="0" anchor="ctr"/>
            <a:lstStyle/>
            <a:p>
              <a:endParaRPr lang="en-US"/>
            </a:p>
          </p:txBody>
        </p:sp>
        <p:sp>
          <p:nvSpPr>
            <p:cNvPr id="189" name="Freeform: Shape 133">
              <a:extLst>
                <a:ext uri="{FF2B5EF4-FFF2-40B4-BE49-F238E27FC236}">
                  <a16:creationId xmlns:a16="http://schemas.microsoft.com/office/drawing/2014/main" id="{8D757E50-4DD4-447B-1FFE-AD300893CFE1}"/>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w="3104" cap="flat">
              <a:noFill/>
              <a:prstDash val="solid"/>
              <a:miter/>
            </a:ln>
          </p:spPr>
          <p:txBody>
            <a:bodyPr rtlCol="0" anchor="ctr"/>
            <a:lstStyle/>
            <a:p>
              <a:endParaRPr lang="en-US"/>
            </a:p>
          </p:txBody>
        </p:sp>
        <p:sp>
          <p:nvSpPr>
            <p:cNvPr id="190" name="Freeform: Shape 134">
              <a:extLst>
                <a:ext uri="{FF2B5EF4-FFF2-40B4-BE49-F238E27FC236}">
                  <a16:creationId xmlns:a16="http://schemas.microsoft.com/office/drawing/2014/main" id="{3A5D521A-77AB-5DAD-7CC7-241C90A54DEA}"/>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w="3104" cap="flat">
              <a:noFill/>
              <a:prstDash val="solid"/>
              <a:miter/>
            </a:ln>
          </p:spPr>
          <p:txBody>
            <a:bodyPr rtlCol="0" anchor="ctr"/>
            <a:lstStyle/>
            <a:p>
              <a:endParaRPr lang="en-US"/>
            </a:p>
          </p:txBody>
        </p:sp>
        <p:sp>
          <p:nvSpPr>
            <p:cNvPr id="191" name="Freeform: Shape 135">
              <a:extLst>
                <a:ext uri="{FF2B5EF4-FFF2-40B4-BE49-F238E27FC236}">
                  <a16:creationId xmlns:a16="http://schemas.microsoft.com/office/drawing/2014/main" id="{0F0F35F4-F145-BA15-FE19-710CC77F67F4}"/>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w="3104" cap="flat">
              <a:noFill/>
              <a:prstDash val="solid"/>
              <a:miter/>
            </a:ln>
          </p:spPr>
          <p:txBody>
            <a:bodyPr rtlCol="0" anchor="ctr"/>
            <a:lstStyle/>
            <a:p>
              <a:endParaRPr lang="en-US"/>
            </a:p>
          </p:txBody>
        </p:sp>
      </p:grpSp>
      <p:grpSp>
        <p:nvGrpSpPr>
          <p:cNvPr id="192" name="Group 191">
            <a:extLst>
              <a:ext uri="{FF2B5EF4-FFF2-40B4-BE49-F238E27FC236}">
                <a16:creationId xmlns:a16="http://schemas.microsoft.com/office/drawing/2014/main" id="{CDF5EED7-D010-6728-60E1-8F7A491AD442}"/>
              </a:ext>
            </a:extLst>
          </p:cNvPr>
          <p:cNvGrpSpPr/>
          <p:nvPr/>
        </p:nvGrpSpPr>
        <p:grpSpPr>
          <a:xfrm>
            <a:off x="10618544" y="3615348"/>
            <a:ext cx="367803" cy="411805"/>
            <a:chOff x="907173" y="596467"/>
            <a:chExt cx="1901615" cy="2129116"/>
          </a:xfrm>
        </p:grpSpPr>
        <p:sp>
          <p:nvSpPr>
            <p:cNvPr id="193" name="Freeform: Shape 205">
              <a:extLst>
                <a:ext uri="{FF2B5EF4-FFF2-40B4-BE49-F238E27FC236}">
                  <a16:creationId xmlns:a16="http://schemas.microsoft.com/office/drawing/2014/main" id="{ECF8DE72-EEB2-8661-41FD-98B84E60C293}"/>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94" name="Graphic 193">
              <a:extLst>
                <a:ext uri="{FF2B5EF4-FFF2-40B4-BE49-F238E27FC236}">
                  <a16:creationId xmlns:a16="http://schemas.microsoft.com/office/drawing/2014/main" id="{F7F5CE99-2DB5-3A8A-EB86-EE091DE8BD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95" name="Group 194">
            <a:extLst>
              <a:ext uri="{FF2B5EF4-FFF2-40B4-BE49-F238E27FC236}">
                <a16:creationId xmlns:a16="http://schemas.microsoft.com/office/drawing/2014/main" id="{4B80F826-F786-0A73-B1D9-74FE91F05051}"/>
              </a:ext>
            </a:extLst>
          </p:cNvPr>
          <p:cNvGrpSpPr/>
          <p:nvPr/>
        </p:nvGrpSpPr>
        <p:grpSpPr>
          <a:xfrm>
            <a:off x="10986347" y="5551855"/>
            <a:ext cx="367803" cy="411805"/>
            <a:chOff x="907173" y="596467"/>
            <a:chExt cx="1901615" cy="2129116"/>
          </a:xfrm>
        </p:grpSpPr>
        <p:sp>
          <p:nvSpPr>
            <p:cNvPr id="196" name="Freeform: Shape 205">
              <a:extLst>
                <a:ext uri="{FF2B5EF4-FFF2-40B4-BE49-F238E27FC236}">
                  <a16:creationId xmlns:a16="http://schemas.microsoft.com/office/drawing/2014/main" id="{A1BE21EB-3E57-5E48-0F9B-BAF037382D41}"/>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97" name="Graphic 196">
              <a:extLst>
                <a:ext uri="{FF2B5EF4-FFF2-40B4-BE49-F238E27FC236}">
                  <a16:creationId xmlns:a16="http://schemas.microsoft.com/office/drawing/2014/main" id="{BDF93CD3-7403-A068-2EAE-50942F64B0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98" name="Group 197">
            <a:extLst>
              <a:ext uri="{FF2B5EF4-FFF2-40B4-BE49-F238E27FC236}">
                <a16:creationId xmlns:a16="http://schemas.microsoft.com/office/drawing/2014/main" id="{750DC543-CB10-7B51-007A-67FC453193B2}"/>
              </a:ext>
            </a:extLst>
          </p:cNvPr>
          <p:cNvGrpSpPr/>
          <p:nvPr/>
        </p:nvGrpSpPr>
        <p:grpSpPr>
          <a:xfrm>
            <a:off x="7865332" y="4497783"/>
            <a:ext cx="367803" cy="411805"/>
            <a:chOff x="907173" y="596467"/>
            <a:chExt cx="1901615" cy="2129116"/>
          </a:xfrm>
        </p:grpSpPr>
        <p:sp>
          <p:nvSpPr>
            <p:cNvPr id="199" name="Freeform: Shape 205">
              <a:extLst>
                <a:ext uri="{FF2B5EF4-FFF2-40B4-BE49-F238E27FC236}">
                  <a16:creationId xmlns:a16="http://schemas.microsoft.com/office/drawing/2014/main" id="{AFAE456B-69E2-250F-2674-551B44775F5F}"/>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200" name="Graphic 199">
              <a:extLst>
                <a:ext uri="{FF2B5EF4-FFF2-40B4-BE49-F238E27FC236}">
                  <a16:creationId xmlns:a16="http://schemas.microsoft.com/office/drawing/2014/main" id="{29A2BEB7-6C86-5570-C032-5EB28A9996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201" name="Group 200">
            <a:extLst>
              <a:ext uri="{FF2B5EF4-FFF2-40B4-BE49-F238E27FC236}">
                <a16:creationId xmlns:a16="http://schemas.microsoft.com/office/drawing/2014/main" id="{2D7930C8-CEBD-64FC-5F64-E83209705B84}"/>
              </a:ext>
            </a:extLst>
          </p:cNvPr>
          <p:cNvGrpSpPr/>
          <p:nvPr/>
        </p:nvGrpSpPr>
        <p:grpSpPr>
          <a:xfrm>
            <a:off x="9435840" y="4290789"/>
            <a:ext cx="367803" cy="411805"/>
            <a:chOff x="907173" y="596467"/>
            <a:chExt cx="1901615" cy="2129116"/>
          </a:xfrm>
        </p:grpSpPr>
        <p:sp>
          <p:nvSpPr>
            <p:cNvPr id="202" name="Freeform: Shape 205">
              <a:extLst>
                <a:ext uri="{FF2B5EF4-FFF2-40B4-BE49-F238E27FC236}">
                  <a16:creationId xmlns:a16="http://schemas.microsoft.com/office/drawing/2014/main" id="{26AC5F2A-40C0-575F-FC62-274806BCA897}"/>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203" name="Graphic 202">
              <a:extLst>
                <a:ext uri="{FF2B5EF4-FFF2-40B4-BE49-F238E27FC236}">
                  <a16:creationId xmlns:a16="http://schemas.microsoft.com/office/drawing/2014/main" id="{CB378E2C-BFC5-50E7-F546-D955A2A8D0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204" name="Group 203">
            <a:extLst>
              <a:ext uri="{FF2B5EF4-FFF2-40B4-BE49-F238E27FC236}">
                <a16:creationId xmlns:a16="http://schemas.microsoft.com/office/drawing/2014/main" id="{6BE39206-9535-7E37-3A0C-D672A8A29792}"/>
              </a:ext>
            </a:extLst>
          </p:cNvPr>
          <p:cNvGrpSpPr/>
          <p:nvPr/>
        </p:nvGrpSpPr>
        <p:grpSpPr>
          <a:xfrm>
            <a:off x="8628096" y="3789136"/>
            <a:ext cx="367803" cy="411805"/>
            <a:chOff x="907173" y="596467"/>
            <a:chExt cx="1901615" cy="2129116"/>
          </a:xfrm>
        </p:grpSpPr>
        <p:sp>
          <p:nvSpPr>
            <p:cNvPr id="205" name="Freeform: Shape 205">
              <a:extLst>
                <a:ext uri="{FF2B5EF4-FFF2-40B4-BE49-F238E27FC236}">
                  <a16:creationId xmlns:a16="http://schemas.microsoft.com/office/drawing/2014/main" id="{3BD7719C-0406-E2E9-5E43-2F40B12FA26E}"/>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206" name="Graphic 205">
              <a:extLst>
                <a:ext uri="{FF2B5EF4-FFF2-40B4-BE49-F238E27FC236}">
                  <a16:creationId xmlns:a16="http://schemas.microsoft.com/office/drawing/2014/main" id="{5C1AAB14-54B9-2D65-4D2B-C638FE724A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207" name="Group 206">
            <a:extLst>
              <a:ext uri="{FF2B5EF4-FFF2-40B4-BE49-F238E27FC236}">
                <a16:creationId xmlns:a16="http://schemas.microsoft.com/office/drawing/2014/main" id="{79A97AFC-1945-1C38-CCBE-C7450B76B3FF}"/>
              </a:ext>
            </a:extLst>
          </p:cNvPr>
          <p:cNvGrpSpPr/>
          <p:nvPr/>
        </p:nvGrpSpPr>
        <p:grpSpPr>
          <a:xfrm>
            <a:off x="9538683" y="5378035"/>
            <a:ext cx="367803" cy="411805"/>
            <a:chOff x="907173" y="596467"/>
            <a:chExt cx="1901615" cy="2129116"/>
          </a:xfrm>
        </p:grpSpPr>
        <p:sp>
          <p:nvSpPr>
            <p:cNvPr id="208" name="Freeform: Shape 205">
              <a:extLst>
                <a:ext uri="{FF2B5EF4-FFF2-40B4-BE49-F238E27FC236}">
                  <a16:creationId xmlns:a16="http://schemas.microsoft.com/office/drawing/2014/main" id="{05F2229F-2C57-D191-EBAA-668C75AB4F0C}"/>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209" name="Graphic 208">
              <a:extLst>
                <a:ext uri="{FF2B5EF4-FFF2-40B4-BE49-F238E27FC236}">
                  <a16:creationId xmlns:a16="http://schemas.microsoft.com/office/drawing/2014/main" id="{A99A7F23-DE0E-E026-4CA1-0975CBB772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sp>
        <p:nvSpPr>
          <p:cNvPr id="3" name="TextBox 2">
            <a:extLst>
              <a:ext uri="{FF2B5EF4-FFF2-40B4-BE49-F238E27FC236}">
                <a16:creationId xmlns:a16="http://schemas.microsoft.com/office/drawing/2014/main" id="{1D89AC6E-3408-3E06-B94D-8A387AD2FA3D}"/>
              </a:ext>
            </a:extLst>
          </p:cNvPr>
          <p:cNvSpPr txBox="1"/>
          <p:nvPr/>
        </p:nvSpPr>
        <p:spPr>
          <a:xfrm>
            <a:off x="1043631" y="2606040"/>
            <a:ext cx="5402889" cy="3046988"/>
          </a:xfrm>
          <a:prstGeom prst="rect">
            <a:avLst/>
          </a:prstGeom>
          <a:noFill/>
        </p:spPr>
        <p:txBody>
          <a:bodyPr wrap="square" rtlCol="0">
            <a:spAutoFit/>
          </a:bodyPr>
          <a:lstStyle/>
          <a:p>
            <a:pPr marL="285750" indent="-285750">
              <a:buFont typeface="Courier New" panose="02070309020205020404" pitchFamily="49" charset="0"/>
              <a:buChar char="o"/>
            </a:pPr>
            <a:r>
              <a:rPr lang="en-LK" sz="2400" dirty="0">
                <a:latin typeface="Times New Roman" panose="02020603050405020304" pitchFamily="18" charset="0"/>
                <a:cs typeface="Times New Roman" panose="02020603050405020304" pitchFamily="18" charset="0"/>
              </a:rPr>
              <a:t>2010 – Disabling Vehicles at a Remote using a web app</a:t>
            </a:r>
          </a:p>
          <a:p>
            <a:pPr marL="285750" indent="-285750">
              <a:buFont typeface="Courier New" panose="02070309020205020404" pitchFamily="49" charset="0"/>
              <a:buChar char="o"/>
            </a:pPr>
            <a:endParaRPr lang="en-LK"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LK" sz="2400" dirty="0">
                <a:latin typeface="Times New Roman" panose="02020603050405020304" pitchFamily="18" charset="0"/>
                <a:cs typeface="Times New Roman" panose="02020603050405020304" pitchFamily="18" charset="0"/>
              </a:rPr>
              <a:t>2010 &amp; 2011 – Ecperimental Analysis of CAESS</a:t>
            </a:r>
          </a:p>
          <a:p>
            <a:pPr marL="285750" indent="-285750">
              <a:buFont typeface="Courier New" panose="02070309020205020404" pitchFamily="49" charset="0"/>
              <a:buChar char="o"/>
            </a:pPr>
            <a:endParaRPr lang="en-LK"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LK" sz="2400" dirty="0">
                <a:latin typeface="Times New Roman" panose="02020603050405020304" pitchFamily="18" charset="0"/>
                <a:cs typeface="Times New Roman" panose="02020603050405020304" pitchFamily="18" charset="0"/>
              </a:rPr>
              <a:t>2015 – Remote Hack of Miller &amp; Valasek</a:t>
            </a:r>
          </a:p>
        </p:txBody>
      </p:sp>
    </p:spTree>
    <p:extLst>
      <p:ext uri="{BB962C8B-B14F-4D97-AF65-F5344CB8AC3E}">
        <p14:creationId xmlns:p14="http://schemas.microsoft.com/office/powerpoint/2010/main" val="240750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096000" y="1905506"/>
            <a:ext cx="7429500" cy="3046988"/>
          </a:xfrm>
          <a:prstGeom prst="rect">
            <a:avLst/>
          </a:prstGeom>
          <a:noFill/>
        </p:spPr>
        <p:txBody>
          <a:bodyPr wrap="square" rtlCol="0" anchor="ctr">
            <a:spAutoFit/>
          </a:bodyPr>
          <a:lstStyle/>
          <a:p>
            <a:r>
              <a:rPr lang="en-US" altLang="ko-KR" sz="4800" b="1" dirty="0">
                <a:solidFill>
                  <a:schemeClr val="bg1"/>
                </a:solidFill>
                <a:latin typeface="Times New Roman" panose="02020603050405020304" pitchFamily="18" charset="0"/>
                <a:cs typeface="Times New Roman" panose="02020603050405020304" pitchFamily="18" charset="0"/>
              </a:rPr>
              <a:t>FUTURE DEVELOPMENT OF AUTOMOTIVE HACKING </a:t>
            </a:r>
            <a:endParaRPr lang="ko-KR" altLang="en-US"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93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7E547272-0911-2F08-52F9-650D5B99D93F}"/>
              </a:ext>
            </a:extLst>
          </p:cNvPr>
          <p:cNvSpPr txBox="1"/>
          <p:nvPr/>
        </p:nvSpPr>
        <p:spPr>
          <a:xfrm>
            <a:off x="403725" y="1111245"/>
            <a:ext cx="10550025" cy="1182927"/>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5600" u="sng" dirty="0">
                <a:latin typeface="Times New Roman" panose="02020603050405020304" pitchFamily="18" charset="0"/>
                <a:ea typeface="+mj-ea"/>
                <a:cs typeface="Times New Roman" panose="02020603050405020304" pitchFamily="18" charset="0"/>
              </a:rPr>
              <a:t>Securing the Automobile from Hackers</a:t>
            </a:r>
            <a:endParaRPr lang="en-US" sz="5600" u="sng" kern="1200" dirty="0">
              <a:solidFill>
                <a:schemeClr val="tx1"/>
              </a:solidFill>
              <a:latin typeface="Times New Roman" panose="02020603050405020304" pitchFamily="18" charset="0"/>
              <a:ea typeface="+mj-ea"/>
              <a:cs typeface="Times New Roman" panose="02020603050405020304" pitchFamily="18" charset="0"/>
            </a:endParaRPr>
          </a:p>
        </p:txBody>
      </p:sp>
      <p:cxnSp>
        <p:nvCxnSpPr>
          <p:cNvPr id="123" name="Straight Connector 1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53CE6A9-FBAB-DBC7-5919-539A06A58C41}"/>
              </a:ext>
            </a:extLst>
          </p:cNvPr>
          <p:cNvSpPr txBox="1"/>
          <p:nvPr/>
        </p:nvSpPr>
        <p:spPr>
          <a:xfrm>
            <a:off x="662464" y="2715212"/>
            <a:ext cx="7184829" cy="3677348"/>
          </a:xfrm>
          <a:prstGeom prst="rect">
            <a:avLst/>
          </a:prstGeom>
        </p:spPr>
        <p:txBody>
          <a:bodyPr vert="horz" lIns="91440" tIns="45720" rIns="91440" bIns="45720" rtlCol="0" anchor="t">
            <a:normAutofit/>
          </a:bodyPr>
          <a:lstStyle/>
          <a:p>
            <a:pPr marL="400050" indent="-342900">
              <a:lnSpc>
                <a:spcPct val="90000"/>
              </a:lnSpc>
              <a:spcAft>
                <a:spcPts val="600"/>
              </a:spcAft>
              <a:buFont typeface="Wingdings" pitchFamily="2" charset="2"/>
              <a:buChar char="v"/>
            </a:pPr>
            <a:r>
              <a:rPr lang="en-US" sz="3600" dirty="0">
                <a:solidFill>
                  <a:schemeClr val="tx1">
                    <a:alpha val="80000"/>
                  </a:schemeClr>
                </a:solidFill>
              </a:rPr>
              <a:t>Encryption </a:t>
            </a:r>
          </a:p>
          <a:p>
            <a:pPr marL="400050" indent="-342900">
              <a:lnSpc>
                <a:spcPct val="90000"/>
              </a:lnSpc>
              <a:spcAft>
                <a:spcPts val="600"/>
              </a:spcAft>
              <a:buFont typeface="Wingdings" pitchFamily="2" charset="2"/>
              <a:buChar char="v"/>
            </a:pPr>
            <a:r>
              <a:rPr lang="en-US" sz="3600" dirty="0">
                <a:solidFill>
                  <a:schemeClr val="tx1">
                    <a:alpha val="80000"/>
                  </a:schemeClr>
                </a:solidFill>
              </a:rPr>
              <a:t>Device Authorization</a:t>
            </a:r>
          </a:p>
          <a:p>
            <a:pPr marL="400050" indent="-342900">
              <a:lnSpc>
                <a:spcPct val="90000"/>
              </a:lnSpc>
              <a:spcAft>
                <a:spcPts val="600"/>
              </a:spcAft>
              <a:buFont typeface="Wingdings" pitchFamily="2" charset="2"/>
              <a:buChar char="v"/>
            </a:pPr>
            <a:r>
              <a:rPr lang="en-US" sz="3600" dirty="0">
                <a:solidFill>
                  <a:schemeClr val="tx1">
                    <a:alpha val="80000"/>
                  </a:schemeClr>
                </a:solidFill>
              </a:rPr>
              <a:t>Two – way Authentication method</a:t>
            </a:r>
          </a:p>
        </p:txBody>
      </p:sp>
      <p:grpSp>
        <p:nvGrpSpPr>
          <p:cNvPr id="125" name="Group 124">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460A2760-09CB-A587-9311-BA2DE7E4ADED}"/>
              </a:ext>
            </a:extLst>
          </p:cNvPr>
          <p:cNvGrpSpPr/>
          <p:nvPr/>
        </p:nvGrpSpPr>
        <p:grpSpPr>
          <a:xfrm>
            <a:off x="5400382" y="4025940"/>
            <a:ext cx="6829332" cy="2832060"/>
            <a:chOff x="2681334" y="4025940"/>
            <a:chExt cx="6829332" cy="2832060"/>
          </a:xfrm>
        </p:grpSpPr>
        <p:sp>
          <p:nvSpPr>
            <p:cNvPr id="69" name="Freeform: Shape 142">
              <a:extLst>
                <a:ext uri="{FF2B5EF4-FFF2-40B4-BE49-F238E27FC236}">
                  <a16:creationId xmlns:a16="http://schemas.microsoft.com/office/drawing/2014/main" id="{608DE74A-7AE7-2460-73E5-8759EF7BC26B}"/>
                </a:ext>
              </a:extLst>
            </p:cNvPr>
            <p:cNvSpPr/>
            <p:nvPr/>
          </p:nvSpPr>
          <p:spPr>
            <a:xfrm>
              <a:off x="5533848" y="4295986"/>
              <a:ext cx="632113" cy="1064510"/>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solidFill>
              <a:srgbClr val="EABB8B"/>
            </a:solidFill>
            <a:ln w="6868" cap="flat">
              <a:noFill/>
              <a:prstDash val="solid"/>
              <a:miter/>
            </a:ln>
          </p:spPr>
          <p:txBody>
            <a:bodyPr rtlCol="0" anchor="ctr"/>
            <a:lstStyle/>
            <a:p>
              <a:endParaRPr lang="en-US"/>
            </a:p>
          </p:txBody>
        </p:sp>
        <p:sp>
          <p:nvSpPr>
            <p:cNvPr id="70" name="Freeform: Shape 148">
              <a:extLst>
                <a:ext uri="{FF2B5EF4-FFF2-40B4-BE49-F238E27FC236}">
                  <a16:creationId xmlns:a16="http://schemas.microsoft.com/office/drawing/2014/main" id="{075888F3-ED2F-3A53-28C5-1906D7F7BE93}"/>
                </a:ext>
              </a:extLst>
            </p:cNvPr>
            <p:cNvSpPr/>
            <p:nvPr/>
          </p:nvSpPr>
          <p:spPr>
            <a:xfrm>
              <a:off x="5495711" y="4025940"/>
              <a:ext cx="661765" cy="563160"/>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363636"/>
            </a:solidFill>
            <a:ln w="3378" cap="flat">
              <a:noFill/>
              <a:prstDash val="solid"/>
              <a:miter/>
            </a:ln>
          </p:spPr>
          <p:txBody>
            <a:bodyPr rtlCol="0" anchor="ctr"/>
            <a:lstStyle/>
            <a:p>
              <a:endParaRPr lang="en-US"/>
            </a:p>
          </p:txBody>
        </p:sp>
        <p:sp>
          <p:nvSpPr>
            <p:cNvPr id="71" name="Freeform: Shape 149">
              <a:extLst>
                <a:ext uri="{FF2B5EF4-FFF2-40B4-BE49-F238E27FC236}">
                  <a16:creationId xmlns:a16="http://schemas.microsoft.com/office/drawing/2014/main" id="{CD9A5165-1BB0-C0FA-C582-F899B793CA4D}"/>
                </a:ext>
              </a:extLst>
            </p:cNvPr>
            <p:cNvSpPr/>
            <p:nvPr/>
          </p:nvSpPr>
          <p:spPr>
            <a:xfrm>
              <a:off x="5555779" y="4467369"/>
              <a:ext cx="592712" cy="253174"/>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72" name="Freeform: Shape 150">
              <a:extLst>
                <a:ext uri="{FF2B5EF4-FFF2-40B4-BE49-F238E27FC236}">
                  <a16:creationId xmlns:a16="http://schemas.microsoft.com/office/drawing/2014/main" id="{E77C8439-5DC4-6E79-D412-B8F00655D347}"/>
                </a:ext>
              </a:extLst>
            </p:cNvPr>
            <p:cNvSpPr/>
            <p:nvPr/>
          </p:nvSpPr>
          <p:spPr>
            <a:xfrm>
              <a:off x="4920528" y="4979917"/>
              <a:ext cx="1929421" cy="1381560"/>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solidFill>
              <a:schemeClr val="accent1"/>
            </a:solidFill>
            <a:ln w="3378" cap="flat">
              <a:noFill/>
              <a:prstDash val="solid"/>
              <a:miter/>
            </a:ln>
          </p:spPr>
          <p:txBody>
            <a:bodyPr rtlCol="0" anchor="ctr"/>
            <a:lstStyle/>
            <a:p>
              <a:endParaRPr lang="en-US"/>
            </a:p>
          </p:txBody>
        </p:sp>
        <p:sp>
          <p:nvSpPr>
            <p:cNvPr id="73" name="Freeform: Shape 151">
              <a:extLst>
                <a:ext uri="{FF2B5EF4-FFF2-40B4-BE49-F238E27FC236}">
                  <a16:creationId xmlns:a16="http://schemas.microsoft.com/office/drawing/2014/main" id="{94C4E2FC-B844-9561-44CE-F3DA8D8F5E06}"/>
                </a:ext>
              </a:extLst>
            </p:cNvPr>
            <p:cNvSpPr/>
            <p:nvPr/>
          </p:nvSpPr>
          <p:spPr>
            <a:xfrm>
              <a:off x="2681334" y="6355039"/>
              <a:ext cx="6829332" cy="502961"/>
            </a:xfrm>
            <a:custGeom>
              <a:avLst/>
              <a:gdLst>
                <a:gd name="connsiteX0" fmla="*/ 6133158 w 6829332"/>
                <a:gd name="connsiteY0" fmla="*/ 0 h 502961"/>
                <a:gd name="connsiteX1" fmla="*/ 6248681 w 6829332"/>
                <a:gd name="connsiteY1" fmla="*/ 39859 h 502961"/>
                <a:gd name="connsiteX2" fmla="*/ 6829333 w 6829332"/>
                <a:gd name="connsiteY2" fmla="*/ 502962 h 502961"/>
                <a:gd name="connsiteX3" fmla="*/ 0 w 6829332"/>
                <a:gd name="connsiteY3" fmla="*/ 502962 h 502961"/>
                <a:gd name="connsiteX4" fmla="*/ 641116 w 6829332"/>
                <a:gd name="connsiteY4" fmla="*/ 27023 h 502961"/>
                <a:gd name="connsiteX5" fmla="*/ 725562 w 6829332"/>
                <a:gd name="connsiteY5" fmla="*/ 338 h 502961"/>
                <a:gd name="connsiteX6" fmla="*/ 6133158 w 6829332"/>
                <a:gd name="connsiteY6" fmla="*/ 0 h 50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332" h="502961">
                  <a:moveTo>
                    <a:pt x="6133158" y="0"/>
                  </a:moveTo>
                  <a:cubicBezTo>
                    <a:pt x="6178084" y="0"/>
                    <a:pt x="6213213" y="11485"/>
                    <a:pt x="6248681" y="39859"/>
                  </a:cubicBezTo>
                  <a:cubicBezTo>
                    <a:pt x="6431085" y="185782"/>
                    <a:pt x="6821564" y="490464"/>
                    <a:pt x="6829333" y="502962"/>
                  </a:cubicBezTo>
                  <a:cubicBezTo>
                    <a:pt x="4553001" y="502962"/>
                    <a:pt x="2276332" y="502962"/>
                    <a:pt x="0" y="502962"/>
                  </a:cubicBezTo>
                  <a:cubicBezTo>
                    <a:pt x="175310" y="372914"/>
                    <a:pt x="603621" y="56748"/>
                    <a:pt x="641116" y="27023"/>
                  </a:cubicBezTo>
                  <a:cubicBezTo>
                    <a:pt x="666449" y="7094"/>
                    <a:pt x="693472" y="338"/>
                    <a:pt x="725562" y="338"/>
                  </a:cubicBezTo>
                  <a:cubicBezTo>
                    <a:pt x="1236292" y="1014"/>
                    <a:pt x="5461642" y="1014"/>
                    <a:pt x="6133158" y="0"/>
                  </a:cubicBezTo>
                  <a:close/>
                </a:path>
              </a:pathLst>
            </a:custGeom>
            <a:solidFill>
              <a:srgbClr val="424242"/>
            </a:solidFill>
            <a:ln w="3378" cap="flat">
              <a:noFill/>
              <a:prstDash val="solid"/>
              <a:miter/>
            </a:ln>
          </p:spPr>
          <p:txBody>
            <a:bodyPr rtlCol="0" anchor="ctr"/>
            <a:lstStyle/>
            <a:p>
              <a:endParaRPr lang="en-US"/>
            </a:p>
          </p:txBody>
        </p:sp>
        <p:sp>
          <p:nvSpPr>
            <p:cNvPr id="74" name="Freeform: Shape 152">
              <a:extLst>
                <a:ext uri="{FF2B5EF4-FFF2-40B4-BE49-F238E27FC236}">
                  <a16:creationId xmlns:a16="http://schemas.microsoft.com/office/drawing/2014/main" id="{0B50B0E4-0F47-C1C7-D1E9-31C673818606}"/>
                </a:ext>
              </a:extLst>
            </p:cNvPr>
            <p:cNvSpPr/>
            <p:nvPr/>
          </p:nvSpPr>
          <p:spPr>
            <a:xfrm>
              <a:off x="5002928" y="5605495"/>
              <a:ext cx="1680817" cy="952215"/>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solidFill>
              <a:srgbClr val="DCDCDC"/>
            </a:solidFill>
            <a:ln w="3378" cap="flat">
              <a:noFill/>
              <a:prstDash val="solid"/>
              <a:miter/>
            </a:ln>
          </p:spPr>
          <p:txBody>
            <a:bodyPr rtlCol="0" anchor="ctr"/>
            <a:lstStyle/>
            <a:p>
              <a:endParaRPr lang="en-US"/>
            </a:p>
          </p:txBody>
        </p:sp>
        <p:sp>
          <p:nvSpPr>
            <p:cNvPr id="75" name="Freeform: Shape 153">
              <a:extLst>
                <a:ext uri="{FF2B5EF4-FFF2-40B4-BE49-F238E27FC236}">
                  <a16:creationId xmlns:a16="http://schemas.microsoft.com/office/drawing/2014/main" id="{64AC9EA5-41D8-E621-4275-025A036E34F2}"/>
                </a:ext>
              </a:extLst>
            </p:cNvPr>
            <p:cNvSpPr/>
            <p:nvPr/>
          </p:nvSpPr>
          <p:spPr>
            <a:xfrm>
              <a:off x="5589148" y="4913712"/>
              <a:ext cx="274455" cy="431688"/>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76" name="Freeform: Shape 154">
              <a:extLst>
                <a:ext uri="{FF2B5EF4-FFF2-40B4-BE49-F238E27FC236}">
                  <a16:creationId xmlns:a16="http://schemas.microsoft.com/office/drawing/2014/main" id="{6895B0EF-A729-F22B-1797-ACD608741BDD}"/>
                </a:ext>
              </a:extLst>
            </p:cNvPr>
            <p:cNvSpPr/>
            <p:nvPr/>
          </p:nvSpPr>
          <p:spPr>
            <a:xfrm>
              <a:off x="5929472" y="4913712"/>
              <a:ext cx="228194" cy="404666"/>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77" name="Freeform: Shape 155">
              <a:extLst>
                <a:ext uri="{FF2B5EF4-FFF2-40B4-BE49-F238E27FC236}">
                  <a16:creationId xmlns:a16="http://schemas.microsoft.com/office/drawing/2014/main" id="{D04B55FF-BE94-94B3-E13B-5832B1582D71}"/>
                </a:ext>
              </a:extLst>
            </p:cNvPr>
            <p:cNvSpPr/>
            <p:nvPr/>
          </p:nvSpPr>
          <p:spPr>
            <a:xfrm>
              <a:off x="5662960" y="4865746"/>
              <a:ext cx="404028" cy="229879"/>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rgbClr val="ED8B23"/>
            </a:solidFill>
            <a:ln w="4020" cap="flat">
              <a:noFill/>
              <a:prstDash val="solid"/>
              <a:miter/>
            </a:ln>
          </p:spPr>
          <p:txBody>
            <a:bodyPr rtlCol="0" anchor="ctr"/>
            <a:lstStyle/>
            <a:p>
              <a:endParaRPr lang="en-US"/>
            </a:p>
          </p:txBody>
        </p:sp>
        <p:sp>
          <p:nvSpPr>
            <p:cNvPr id="78" name="Freeform: Shape 156">
              <a:extLst>
                <a:ext uri="{FF2B5EF4-FFF2-40B4-BE49-F238E27FC236}">
                  <a16:creationId xmlns:a16="http://schemas.microsoft.com/office/drawing/2014/main" id="{E5491F67-C35A-0F98-E11B-FB87134ED553}"/>
                </a:ext>
              </a:extLst>
            </p:cNvPr>
            <p:cNvSpPr/>
            <p:nvPr/>
          </p:nvSpPr>
          <p:spPr>
            <a:xfrm>
              <a:off x="6438514" y="5194411"/>
              <a:ext cx="189497" cy="416488"/>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79" name="Freeform: Shape 157">
              <a:extLst>
                <a:ext uri="{FF2B5EF4-FFF2-40B4-BE49-F238E27FC236}">
                  <a16:creationId xmlns:a16="http://schemas.microsoft.com/office/drawing/2014/main" id="{E2E1D1A3-DBA8-6750-55EC-4F2B03B8564E}"/>
                </a:ext>
              </a:extLst>
            </p:cNvPr>
            <p:cNvSpPr/>
            <p:nvPr/>
          </p:nvSpPr>
          <p:spPr>
            <a:xfrm>
              <a:off x="5141082" y="5194411"/>
              <a:ext cx="169567" cy="416488"/>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80" name="Freeform: Shape 166">
              <a:extLst>
                <a:ext uri="{FF2B5EF4-FFF2-40B4-BE49-F238E27FC236}">
                  <a16:creationId xmlns:a16="http://schemas.microsoft.com/office/drawing/2014/main" id="{C851E5F2-1726-691D-F545-CFF503943024}"/>
                </a:ext>
              </a:extLst>
            </p:cNvPr>
            <p:cNvSpPr/>
            <p:nvPr/>
          </p:nvSpPr>
          <p:spPr>
            <a:xfrm>
              <a:off x="5707734" y="5975862"/>
              <a:ext cx="309752" cy="315736"/>
            </a:xfrm>
            <a:custGeom>
              <a:avLst/>
              <a:gdLst>
                <a:gd name="connsiteX0" fmla="*/ 155916 w 309752"/>
                <a:gd name="connsiteY0" fmla="*/ 38057 h 315736"/>
                <a:gd name="connsiteX1" fmla="*/ 144008 w 309752"/>
                <a:gd name="connsiteY1" fmla="*/ 42068 h 315736"/>
                <a:gd name="connsiteX2" fmla="*/ 53144 w 309752"/>
                <a:gd name="connsiteY2" fmla="*/ 71118 h 315736"/>
                <a:gd name="connsiteX3" fmla="*/ 30175 w 309752"/>
                <a:gd name="connsiteY3" fmla="*/ 90371 h 315736"/>
                <a:gd name="connsiteX4" fmla="*/ 54495 w 309752"/>
                <a:gd name="connsiteY4" fmla="*/ 213325 h 315736"/>
                <a:gd name="connsiteX5" fmla="*/ 157182 w 309752"/>
                <a:gd name="connsiteY5" fmla="*/ 282909 h 315736"/>
                <a:gd name="connsiteX6" fmla="*/ 261220 w 309752"/>
                <a:gd name="connsiteY6" fmla="*/ 201503 h 315736"/>
                <a:gd name="connsiteX7" fmla="*/ 278109 w 309752"/>
                <a:gd name="connsiteY7" fmla="*/ 103207 h 315736"/>
                <a:gd name="connsiteX8" fmla="*/ 245006 w 309752"/>
                <a:gd name="connsiteY8" fmla="*/ 70104 h 315736"/>
                <a:gd name="connsiteX9" fmla="*/ 166302 w 309752"/>
                <a:gd name="connsiteY9" fmla="*/ 44433 h 315736"/>
                <a:gd name="connsiteX10" fmla="*/ 155916 w 309752"/>
                <a:gd name="connsiteY10" fmla="*/ 38057 h 315736"/>
                <a:gd name="connsiteX11" fmla="*/ 152307 w 309752"/>
                <a:gd name="connsiteY11" fmla="*/ 241 h 315736"/>
                <a:gd name="connsiteX12" fmla="*/ 177150 w 309752"/>
                <a:gd name="connsiteY12" fmla="*/ 13018 h 315736"/>
                <a:gd name="connsiteX13" fmla="*/ 247747 w 309752"/>
                <a:gd name="connsiteY13" fmla="*/ 41054 h 315736"/>
                <a:gd name="connsiteX14" fmla="*/ 307535 w 309752"/>
                <a:gd name="connsiteY14" fmla="*/ 109962 h 315736"/>
                <a:gd name="connsiteX15" fmla="*/ 271730 w 309752"/>
                <a:gd name="connsiteY15" fmla="*/ 243049 h 315736"/>
                <a:gd name="connsiteX16" fmla="*/ 57912 w 309752"/>
                <a:gd name="connsiteY16" fmla="*/ 261965 h 315736"/>
                <a:gd name="connsiteX17" fmla="*/ 827 w 309752"/>
                <a:gd name="connsiteY17" fmla="*/ 57943 h 315736"/>
                <a:gd name="connsiteX18" fmla="*/ 23120 w 309752"/>
                <a:gd name="connsiteY18" fmla="*/ 41392 h 315736"/>
                <a:gd name="connsiteX19" fmla="*/ 143372 w 309752"/>
                <a:gd name="connsiteY19" fmla="*/ 5587 h 315736"/>
                <a:gd name="connsiteX20" fmla="*/ 152307 w 309752"/>
                <a:gd name="connsiteY20" fmla="*/ 241 h 31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9752" h="315736">
                  <a:moveTo>
                    <a:pt x="155916" y="38057"/>
                  </a:moveTo>
                  <a:cubicBezTo>
                    <a:pt x="152369" y="37171"/>
                    <a:pt x="148569" y="38015"/>
                    <a:pt x="144008" y="42068"/>
                  </a:cubicBezTo>
                  <a:cubicBezTo>
                    <a:pt x="117999" y="65376"/>
                    <a:pt x="86247" y="70442"/>
                    <a:pt x="53144" y="71118"/>
                  </a:cubicBezTo>
                  <a:cubicBezTo>
                    <a:pt x="39971" y="71456"/>
                    <a:pt x="29499" y="73145"/>
                    <a:pt x="30175" y="90371"/>
                  </a:cubicBezTo>
                  <a:cubicBezTo>
                    <a:pt x="31526" y="132595"/>
                    <a:pt x="33215" y="175156"/>
                    <a:pt x="54495" y="213325"/>
                  </a:cubicBezTo>
                  <a:cubicBezTo>
                    <a:pt x="76789" y="253522"/>
                    <a:pt x="111919" y="284260"/>
                    <a:pt x="157182" y="282909"/>
                  </a:cubicBezTo>
                  <a:cubicBezTo>
                    <a:pt x="206499" y="281558"/>
                    <a:pt x="241966" y="248793"/>
                    <a:pt x="261220" y="201503"/>
                  </a:cubicBezTo>
                  <a:cubicBezTo>
                    <a:pt x="273042" y="171778"/>
                    <a:pt x="274393" y="140026"/>
                    <a:pt x="278109" y="103207"/>
                  </a:cubicBezTo>
                  <a:cubicBezTo>
                    <a:pt x="283514" y="81589"/>
                    <a:pt x="274731" y="68753"/>
                    <a:pt x="245006" y="70104"/>
                  </a:cubicBezTo>
                  <a:cubicBezTo>
                    <a:pt x="216294" y="71118"/>
                    <a:pt x="189272" y="63011"/>
                    <a:pt x="166302" y="44433"/>
                  </a:cubicBezTo>
                  <a:cubicBezTo>
                    <a:pt x="162756" y="41562"/>
                    <a:pt x="159463" y="38944"/>
                    <a:pt x="155916" y="38057"/>
                  </a:cubicBezTo>
                  <a:close/>
                  <a:moveTo>
                    <a:pt x="152307" y="241"/>
                  </a:moveTo>
                  <a:cubicBezTo>
                    <a:pt x="161253" y="-1486"/>
                    <a:pt x="170057" y="6432"/>
                    <a:pt x="177150" y="13018"/>
                  </a:cubicBezTo>
                  <a:cubicBezTo>
                    <a:pt x="197080" y="31596"/>
                    <a:pt x="220387" y="43081"/>
                    <a:pt x="247747" y="41054"/>
                  </a:cubicBezTo>
                  <a:cubicBezTo>
                    <a:pt x="309900" y="36325"/>
                    <a:pt x="313953" y="46121"/>
                    <a:pt x="307535" y="109962"/>
                  </a:cubicBezTo>
                  <a:cubicBezTo>
                    <a:pt x="308211" y="155563"/>
                    <a:pt x="300780" y="203191"/>
                    <a:pt x="271730" y="243049"/>
                  </a:cubicBezTo>
                  <a:cubicBezTo>
                    <a:pt x="208564" y="330198"/>
                    <a:pt x="133238" y="342020"/>
                    <a:pt x="57912" y="261965"/>
                  </a:cubicBezTo>
                  <a:cubicBezTo>
                    <a:pt x="4205" y="205217"/>
                    <a:pt x="-2889" y="132594"/>
                    <a:pt x="827" y="57943"/>
                  </a:cubicBezTo>
                  <a:cubicBezTo>
                    <a:pt x="1502" y="42743"/>
                    <a:pt x="11298" y="40716"/>
                    <a:pt x="23120" y="41392"/>
                  </a:cubicBezTo>
                  <a:cubicBezTo>
                    <a:pt x="67370" y="43419"/>
                    <a:pt x="109594" y="41054"/>
                    <a:pt x="143372" y="5587"/>
                  </a:cubicBezTo>
                  <a:cubicBezTo>
                    <a:pt x="146328" y="2463"/>
                    <a:pt x="149326" y="816"/>
                    <a:pt x="152307" y="241"/>
                  </a:cubicBezTo>
                  <a:close/>
                </a:path>
              </a:pathLst>
            </a:custGeom>
            <a:solidFill>
              <a:schemeClr val="accent3"/>
            </a:solidFill>
            <a:ln w="3378" cap="flat">
              <a:noFill/>
              <a:prstDash val="solid"/>
              <a:miter/>
            </a:ln>
          </p:spPr>
          <p:txBody>
            <a:bodyPr wrap="square" rtlCol="0" anchor="ctr">
              <a:noAutofit/>
            </a:bodyPr>
            <a:lstStyle/>
            <a:p>
              <a:endParaRPr lang="en-US"/>
            </a:p>
          </p:txBody>
        </p:sp>
        <p:sp>
          <p:nvSpPr>
            <p:cNvPr id="81" name="Freeform: Shape 159">
              <a:extLst>
                <a:ext uri="{FF2B5EF4-FFF2-40B4-BE49-F238E27FC236}">
                  <a16:creationId xmlns:a16="http://schemas.microsoft.com/office/drawing/2014/main" id="{69A77F51-2B1E-7BDE-3C9A-8FCB46BA99D0}"/>
                </a:ext>
              </a:extLst>
            </p:cNvPr>
            <p:cNvSpPr/>
            <p:nvPr/>
          </p:nvSpPr>
          <p:spPr>
            <a:xfrm>
              <a:off x="5877753" y="5357223"/>
              <a:ext cx="26046" cy="248271"/>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82" name="Freeform: Shape 160">
              <a:extLst>
                <a:ext uri="{FF2B5EF4-FFF2-40B4-BE49-F238E27FC236}">
                  <a16:creationId xmlns:a16="http://schemas.microsoft.com/office/drawing/2014/main" id="{174D3D8F-9AD2-1F65-DD4F-F6C94ABA7C3C}"/>
                </a:ext>
              </a:extLst>
            </p:cNvPr>
            <p:cNvSpPr/>
            <p:nvPr/>
          </p:nvSpPr>
          <p:spPr>
            <a:xfrm>
              <a:off x="5875798" y="4582422"/>
              <a:ext cx="187393" cy="101131"/>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83" name="Freeform: Shape 161">
              <a:extLst>
                <a:ext uri="{FF2B5EF4-FFF2-40B4-BE49-F238E27FC236}">
                  <a16:creationId xmlns:a16="http://schemas.microsoft.com/office/drawing/2014/main" id="{50C48E6B-470A-2D4E-570C-E91D59D6C4A3}"/>
                </a:ext>
              </a:extLst>
            </p:cNvPr>
            <p:cNvSpPr/>
            <p:nvPr/>
          </p:nvSpPr>
          <p:spPr>
            <a:xfrm>
              <a:off x="5627092" y="4600836"/>
              <a:ext cx="177840" cy="90521"/>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84" name="Freeform: Shape 163">
              <a:extLst>
                <a:ext uri="{FF2B5EF4-FFF2-40B4-BE49-F238E27FC236}">
                  <a16:creationId xmlns:a16="http://schemas.microsoft.com/office/drawing/2014/main" id="{C47D4FBF-8856-77C2-29BB-CBA72FB8016B}"/>
                </a:ext>
              </a:extLst>
            </p:cNvPr>
            <p:cNvSpPr/>
            <p:nvPr/>
          </p:nvSpPr>
          <p:spPr>
            <a:xfrm>
              <a:off x="5898058" y="4520048"/>
              <a:ext cx="164163" cy="51249"/>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85" name="Freeform: Shape 164">
              <a:extLst>
                <a:ext uri="{FF2B5EF4-FFF2-40B4-BE49-F238E27FC236}">
                  <a16:creationId xmlns:a16="http://schemas.microsoft.com/office/drawing/2014/main" id="{1529A7CB-21FB-5B33-9A35-A9AD9648364D}"/>
                </a:ext>
              </a:extLst>
            </p:cNvPr>
            <p:cNvSpPr/>
            <p:nvPr/>
          </p:nvSpPr>
          <p:spPr>
            <a:xfrm>
              <a:off x="5606212" y="4532438"/>
              <a:ext cx="167878" cy="42363"/>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86" name="Freeform: Shape 165">
              <a:extLst>
                <a:ext uri="{FF2B5EF4-FFF2-40B4-BE49-F238E27FC236}">
                  <a16:creationId xmlns:a16="http://schemas.microsoft.com/office/drawing/2014/main" id="{A93C3ACB-3489-B0CA-20DC-CD6AA3BD1B54}"/>
                </a:ext>
              </a:extLst>
            </p:cNvPr>
            <p:cNvSpPr/>
            <p:nvPr/>
          </p:nvSpPr>
          <p:spPr>
            <a:xfrm>
              <a:off x="5003941" y="6600946"/>
              <a:ext cx="1678790" cy="65530"/>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solidFill>
              <a:srgbClr val="DCDCDC"/>
            </a:solidFill>
            <a:ln w="3378" cap="flat">
              <a:noFill/>
              <a:prstDash val="solid"/>
              <a:miter/>
            </a:ln>
          </p:spPr>
          <p:txBody>
            <a:bodyPr rtlCol="0" anchor="ctr"/>
            <a:lstStyle/>
            <a:p>
              <a:endParaRPr lang="en-US"/>
            </a:p>
          </p:txBody>
        </p:sp>
      </p:grpSp>
      <p:grpSp>
        <p:nvGrpSpPr>
          <p:cNvPr id="87" name="Graphic 21">
            <a:extLst>
              <a:ext uri="{FF2B5EF4-FFF2-40B4-BE49-F238E27FC236}">
                <a16:creationId xmlns:a16="http://schemas.microsoft.com/office/drawing/2014/main" id="{1818500A-294A-D4BC-C171-8F85A9852C13}"/>
              </a:ext>
            </a:extLst>
          </p:cNvPr>
          <p:cNvGrpSpPr/>
          <p:nvPr/>
        </p:nvGrpSpPr>
        <p:grpSpPr>
          <a:xfrm>
            <a:off x="8251489" y="5729029"/>
            <a:ext cx="661765" cy="670133"/>
            <a:chOff x="3425127" y="0"/>
            <a:chExt cx="5341746" cy="6858000"/>
          </a:xfrm>
        </p:grpSpPr>
        <p:sp>
          <p:nvSpPr>
            <p:cNvPr id="88" name="Freeform: Shape 131">
              <a:extLst>
                <a:ext uri="{FF2B5EF4-FFF2-40B4-BE49-F238E27FC236}">
                  <a16:creationId xmlns:a16="http://schemas.microsoft.com/office/drawing/2014/main" id="{F4B44A0A-712E-1FEE-906F-E7DBFDC70579}"/>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89" name="Freeform: Shape 132">
              <a:extLst>
                <a:ext uri="{FF2B5EF4-FFF2-40B4-BE49-F238E27FC236}">
                  <a16:creationId xmlns:a16="http://schemas.microsoft.com/office/drawing/2014/main" id="{50D9EA5C-553A-6735-51DB-2A1FEA3BDD61}"/>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90" name="Freeform: Shape 133">
              <a:extLst>
                <a:ext uri="{FF2B5EF4-FFF2-40B4-BE49-F238E27FC236}">
                  <a16:creationId xmlns:a16="http://schemas.microsoft.com/office/drawing/2014/main" id="{14168A0B-88E1-A6CF-C9CC-D91E75253734}"/>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91" name="Freeform: Shape 134">
              <a:extLst>
                <a:ext uri="{FF2B5EF4-FFF2-40B4-BE49-F238E27FC236}">
                  <a16:creationId xmlns:a16="http://schemas.microsoft.com/office/drawing/2014/main" id="{D27853CC-533E-A03B-BE27-A88A298522AE}"/>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92" name="Freeform: Shape 135">
              <a:extLst>
                <a:ext uri="{FF2B5EF4-FFF2-40B4-BE49-F238E27FC236}">
                  <a16:creationId xmlns:a16="http://schemas.microsoft.com/office/drawing/2014/main" id="{DDC4712C-D081-2960-EA14-1EC81178F92F}"/>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Tree>
    <p:extLst>
      <p:ext uri="{BB962C8B-B14F-4D97-AF65-F5344CB8AC3E}">
        <p14:creationId xmlns:p14="http://schemas.microsoft.com/office/powerpoint/2010/main" val="19415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7E547272-0911-2F08-52F9-650D5B99D93F}"/>
              </a:ext>
            </a:extLst>
          </p:cNvPr>
          <p:cNvSpPr txBox="1"/>
          <p:nvPr/>
        </p:nvSpPr>
        <p:spPr>
          <a:xfrm>
            <a:off x="299358" y="1194168"/>
            <a:ext cx="11243445" cy="90543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u="sng" kern="1200" dirty="0">
                <a:solidFill>
                  <a:schemeClr val="tx1"/>
                </a:solidFill>
                <a:latin typeface="Times New Roman" panose="02020603050405020304" pitchFamily="18" charset="0"/>
                <a:ea typeface="+mj-ea"/>
                <a:cs typeface="Times New Roman" panose="02020603050405020304" pitchFamily="18" charset="0"/>
              </a:rPr>
              <a:t>Internet Of Things and Connected Vehicles</a:t>
            </a:r>
          </a:p>
        </p:txBody>
      </p:sp>
      <p:cxnSp>
        <p:nvCxnSpPr>
          <p:cNvPr id="123" name="Straight Connector 1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53CE6A9-FBAB-DBC7-5919-539A06A58C41}"/>
              </a:ext>
            </a:extLst>
          </p:cNvPr>
          <p:cNvSpPr txBox="1"/>
          <p:nvPr/>
        </p:nvSpPr>
        <p:spPr>
          <a:xfrm>
            <a:off x="280615" y="2239576"/>
            <a:ext cx="6100533" cy="4618419"/>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Integrity and authenticity are major issues for the connected car, and the Internet of Things </a:t>
            </a:r>
          </a:p>
          <a:p>
            <a:pPr marL="57150">
              <a:lnSpc>
                <a:spcPct val="90000"/>
              </a:lnSpc>
              <a:spcAft>
                <a:spcPts val="600"/>
              </a:spcAft>
            </a:pPr>
            <a:r>
              <a:rPr lang="en-GB" sz="2400" dirty="0">
                <a:latin typeface="Times New Roman" panose="02020603050405020304" pitchFamily="18" charset="0"/>
                <a:cs typeface="Times New Roman" panose="02020603050405020304" pitchFamily="18" charset="0"/>
              </a:rPr>
              <a:t>   in generally</a:t>
            </a:r>
          </a:p>
          <a:p>
            <a:pPr marL="57150">
              <a:lnSpc>
                <a:spcPct val="90000"/>
              </a:lnSpc>
              <a:spcAft>
                <a:spcPts val="600"/>
              </a:spcAft>
            </a:pPr>
            <a:endParaRPr lang="en-GB" sz="24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Security concerns would influence customers' buying decisions for IoT goods, according to 66% of car industry responses</a:t>
            </a:r>
          </a:p>
          <a:p>
            <a:pPr marL="57150">
              <a:lnSpc>
                <a:spcPct val="90000"/>
              </a:lnSpc>
              <a:spcAft>
                <a:spcPts val="600"/>
              </a:spcAft>
            </a:pPr>
            <a:endParaRPr lang="en-GB" sz="24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can be overcome by applying established software development best practices (including mobile and IoT) to the automotive industry’s    specialized needs.</a:t>
            </a:r>
            <a:endParaRPr lang="en-US" sz="2400" dirty="0">
              <a:solidFill>
                <a:schemeClr val="tx1">
                  <a:alpha val="80000"/>
                </a:schemeClr>
              </a:solidFill>
              <a:latin typeface="Times New Roman" panose="02020603050405020304" pitchFamily="18" charset="0"/>
              <a:cs typeface="Times New Roman" panose="02020603050405020304" pitchFamily="18" charset="0"/>
            </a:endParaRPr>
          </a:p>
        </p:txBody>
      </p:sp>
      <p:grpSp>
        <p:nvGrpSpPr>
          <p:cNvPr id="125" name="Group 124">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grpSp>
        <p:nvGrpSpPr>
          <p:cNvPr id="10" name="Group 16">
            <a:extLst>
              <a:ext uri="{FF2B5EF4-FFF2-40B4-BE49-F238E27FC236}">
                <a16:creationId xmlns:a16="http://schemas.microsoft.com/office/drawing/2014/main" id="{8B62F4A1-65B3-EEFF-DC2A-C8499F8DE476}"/>
              </a:ext>
            </a:extLst>
          </p:cNvPr>
          <p:cNvGrpSpPr/>
          <p:nvPr/>
        </p:nvGrpSpPr>
        <p:grpSpPr>
          <a:xfrm rot="10800000">
            <a:off x="7118269" y="4410611"/>
            <a:ext cx="540000" cy="1692000"/>
            <a:chOff x="5355771" y="1915886"/>
            <a:chExt cx="540000" cy="1692000"/>
          </a:xfrm>
        </p:grpSpPr>
        <p:sp>
          <p:nvSpPr>
            <p:cNvPr id="11" name="Freeform 10">
              <a:extLst>
                <a:ext uri="{FF2B5EF4-FFF2-40B4-BE49-F238E27FC236}">
                  <a16:creationId xmlns:a16="http://schemas.microsoft.com/office/drawing/2014/main" id="{518F1EC6-72AA-E531-AC97-026FD272CB03}"/>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2" name="Isosceles Triangle 14">
              <a:extLst>
                <a:ext uri="{FF2B5EF4-FFF2-40B4-BE49-F238E27FC236}">
                  <a16:creationId xmlns:a16="http://schemas.microsoft.com/office/drawing/2014/main" id="{63C831FF-D81C-9EC1-D0BF-56832CAD4450}"/>
                </a:ext>
              </a:extLst>
            </p:cNvPr>
            <p:cNvSpPr/>
            <p:nvPr/>
          </p:nvSpPr>
          <p:spPr>
            <a:xfrm>
              <a:off x="5522720" y="2214804"/>
              <a:ext cx="250588" cy="21602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3" name="Trapezoid 18">
            <a:extLst>
              <a:ext uri="{FF2B5EF4-FFF2-40B4-BE49-F238E27FC236}">
                <a16:creationId xmlns:a16="http://schemas.microsoft.com/office/drawing/2014/main" id="{95671D1E-B28C-DC8E-9195-08098FB9626B}"/>
              </a:ext>
            </a:extLst>
          </p:cNvPr>
          <p:cNvSpPr/>
          <p:nvPr/>
        </p:nvSpPr>
        <p:spPr>
          <a:xfrm rot="10800000">
            <a:off x="7433781" y="3837239"/>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14" name="Oval 13">
            <a:extLst>
              <a:ext uri="{FF2B5EF4-FFF2-40B4-BE49-F238E27FC236}">
                <a16:creationId xmlns:a16="http://schemas.microsoft.com/office/drawing/2014/main" id="{140444F5-65C6-859E-D85E-BA71EEA20014}"/>
              </a:ext>
            </a:extLst>
          </p:cNvPr>
          <p:cNvSpPr/>
          <p:nvPr/>
        </p:nvSpPr>
        <p:spPr>
          <a:xfrm>
            <a:off x="9974545" y="2239577"/>
            <a:ext cx="792088" cy="792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5" name="Group 16">
            <a:extLst>
              <a:ext uri="{FF2B5EF4-FFF2-40B4-BE49-F238E27FC236}">
                <a16:creationId xmlns:a16="http://schemas.microsoft.com/office/drawing/2014/main" id="{75325C42-BD20-E096-170E-107169501627}"/>
              </a:ext>
            </a:extLst>
          </p:cNvPr>
          <p:cNvGrpSpPr/>
          <p:nvPr/>
        </p:nvGrpSpPr>
        <p:grpSpPr>
          <a:xfrm>
            <a:off x="9429003" y="2659903"/>
            <a:ext cx="540000" cy="1692000"/>
            <a:chOff x="5355771" y="1915886"/>
            <a:chExt cx="540000" cy="1692000"/>
          </a:xfrm>
        </p:grpSpPr>
        <p:sp>
          <p:nvSpPr>
            <p:cNvPr id="16" name="Freeform 10">
              <a:extLst>
                <a:ext uri="{FF2B5EF4-FFF2-40B4-BE49-F238E27FC236}">
                  <a16:creationId xmlns:a16="http://schemas.microsoft.com/office/drawing/2014/main" id="{5B743662-FC6C-54A8-9230-436E5E72F1C6}"/>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dirty="0">
                <a:solidFill>
                  <a:schemeClr val="tx1">
                    <a:lumMod val="75000"/>
                    <a:lumOff val="25000"/>
                  </a:schemeClr>
                </a:solidFill>
              </a:endParaRPr>
            </a:p>
          </p:txBody>
        </p:sp>
        <p:sp>
          <p:nvSpPr>
            <p:cNvPr id="17" name="Isosceles Triangle 14">
              <a:extLst>
                <a:ext uri="{FF2B5EF4-FFF2-40B4-BE49-F238E27FC236}">
                  <a16:creationId xmlns:a16="http://schemas.microsoft.com/office/drawing/2014/main" id="{57ECCBA1-2C18-1A31-F45B-1631FA76337F}"/>
                </a:ext>
              </a:extLst>
            </p:cNvPr>
            <p:cNvSpPr/>
            <p:nvPr/>
          </p:nvSpPr>
          <p:spPr>
            <a:xfrm>
              <a:off x="5531512" y="2214804"/>
              <a:ext cx="250588" cy="2160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8" name="Group 17">
            <a:extLst>
              <a:ext uri="{FF2B5EF4-FFF2-40B4-BE49-F238E27FC236}">
                <a16:creationId xmlns:a16="http://schemas.microsoft.com/office/drawing/2014/main" id="{90242D84-A8D1-8D0E-C686-AF0FFECFC126}"/>
              </a:ext>
            </a:extLst>
          </p:cNvPr>
          <p:cNvGrpSpPr/>
          <p:nvPr/>
        </p:nvGrpSpPr>
        <p:grpSpPr>
          <a:xfrm>
            <a:off x="7879048" y="5161106"/>
            <a:ext cx="2520000" cy="576000"/>
            <a:chOff x="4016829" y="4452257"/>
            <a:chExt cx="2520000" cy="576000"/>
          </a:xfrm>
        </p:grpSpPr>
        <p:sp>
          <p:nvSpPr>
            <p:cNvPr id="19" name="Freeform 15">
              <a:extLst>
                <a:ext uri="{FF2B5EF4-FFF2-40B4-BE49-F238E27FC236}">
                  <a16:creationId xmlns:a16="http://schemas.microsoft.com/office/drawing/2014/main" id="{0D6F5C8A-E248-2C27-D4B0-995F325991BC}"/>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20" name="Isosceles Triangle 23">
              <a:extLst>
                <a:ext uri="{FF2B5EF4-FFF2-40B4-BE49-F238E27FC236}">
                  <a16:creationId xmlns:a16="http://schemas.microsoft.com/office/drawing/2014/main" id="{C6AFCA2B-CA6C-9DA9-8D18-A081C7AE64E9}"/>
                </a:ext>
              </a:extLst>
            </p:cNvPr>
            <p:cNvSpPr/>
            <p:nvPr/>
          </p:nvSpPr>
          <p:spPr>
            <a:xfrm rot="16200000" flipV="1">
              <a:off x="5872735" y="4613873"/>
              <a:ext cx="250588" cy="2160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21" name="Oval 26">
            <a:extLst>
              <a:ext uri="{FF2B5EF4-FFF2-40B4-BE49-F238E27FC236}">
                <a16:creationId xmlns:a16="http://schemas.microsoft.com/office/drawing/2014/main" id="{563AB2B9-2005-E684-9802-7B0F1739CF1B}"/>
              </a:ext>
            </a:extLst>
          </p:cNvPr>
          <p:cNvSpPr/>
          <p:nvPr/>
        </p:nvSpPr>
        <p:spPr>
          <a:xfrm>
            <a:off x="10035701" y="571483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Oval 31">
            <a:extLst>
              <a:ext uri="{FF2B5EF4-FFF2-40B4-BE49-F238E27FC236}">
                <a16:creationId xmlns:a16="http://schemas.microsoft.com/office/drawing/2014/main" id="{B406C7FD-77C1-6DE6-63E0-662E6F9FA0CE}"/>
              </a:ext>
            </a:extLst>
          </p:cNvPr>
          <p:cNvSpPr/>
          <p:nvPr/>
        </p:nvSpPr>
        <p:spPr>
          <a:xfrm>
            <a:off x="6348409" y="5714836"/>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3" name="Oval 35">
            <a:extLst>
              <a:ext uri="{FF2B5EF4-FFF2-40B4-BE49-F238E27FC236}">
                <a16:creationId xmlns:a16="http://schemas.microsoft.com/office/drawing/2014/main" id="{10FE08F9-BD0E-DF23-B8CB-F32D99F13213}"/>
              </a:ext>
            </a:extLst>
          </p:cNvPr>
          <p:cNvSpPr/>
          <p:nvPr/>
        </p:nvSpPr>
        <p:spPr>
          <a:xfrm>
            <a:off x="6377266" y="2283932"/>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4" name="TextBox 23">
            <a:extLst>
              <a:ext uri="{FF2B5EF4-FFF2-40B4-BE49-F238E27FC236}">
                <a16:creationId xmlns:a16="http://schemas.microsoft.com/office/drawing/2014/main" id="{42F8EC1A-D5F2-C00E-4BCE-5424A8F4C9DF}"/>
              </a:ext>
            </a:extLst>
          </p:cNvPr>
          <p:cNvSpPr txBox="1"/>
          <p:nvPr/>
        </p:nvSpPr>
        <p:spPr>
          <a:xfrm>
            <a:off x="7909528" y="4523281"/>
            <a:ext cx="1312102"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SECURITY</a:t>
            </a:r>
            <a:endParaRPr lang="ko-KR" altLang="en-US" sz="1400" b="1" dirty="0">
              <a:solidFill>
                <a:schemeClr val="accent2"/>
              </a:solidFill>
              <a:cs typeface="Arial" pitchFamily="34" charset="0"/>
            </a:endParaRPr>
          </a:p>
        </p:txBody>
      </p:sp>
      <p:sp>
        <p:nvSpPr>
          <p:cNvPr id="25" name="Rectangle 19">
            <a:extLst>
              <a:ext uri="{FF2B5EF4-FFF2-40B4-BE49-F238E27FC236}">
                <a16:creationId xmlns:a16="http://schemas.microsoft.com/office/drawing/2014/main" id="{1FDB529C-660F-4B40-C358-CC1FEB9490C6}"/>
              </a:ext>
            </a:extLst>
          </p:cNvPr>
          <p:cNvSpPr>
            <a:spLocks noChangeAspect="1"/>
          </p:cNvSpPr>
          <p:nvPr/>
        </p:nvSpPr>
        <p:spPr>
          <a:xfrm>
            <a:off x="6585504" y="2438148"/>
            <a:ext cx="375614" cy="483656"/>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7" name="Rectangle 14">
            <a:extLst>
              <a:ext uri="{FF2B5EF4-FFF2-40B4-BE49-F238E27FC236}">
                <a16:creationId xmlns:a16="http://schemas.microsoft.com/office/drawing/2014/main" id="{B6A8F071-AAC8-E54B-819C-57A5370DD531}"/>
              </a:ext>
            </a:extLst>
          </p:cNvPr>
          <p:cNvSpPr/>
          <p:nvPr/>
        </p:nvSpPr>
        <p:spPr>
          <a:xfrm>
            <a:off x="10170946" y="2438149"/>
            <a:ext cx="399286" cy="409183"/>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8" name="Rectangle 5">
            <a:extLst>
              <a:ext uri="{FF2B5EF4-FFF2-40B4-BE49-F238E27FC236}">
                <a16:creationId xmlns:a16="http://schemas.microsoft.com/office/drawing/2014/main" id="{C792A112-19DD-8433-A3DE-139A649E1638}"/>
              </a:ext>
            </a:extLst>
          </p:cNvPr>
          <p:cNvSpPr>
            <a:spLocks noChangeAspect="1"/>
          </p:cNvSpPr>
          <p:nvPr/>
        </p:nvSpPr>
        <p:spPr>
          <a:xfrm>
            <a:off x="10240372" y="5911408"/>
            <a:ext cx="399243" cy="398945"/>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29" name="Group 17">
            <a:extLst>
              <a:ext uri="{FF2B5EF4-FFF2-40B4-BE49-F238E27FC236}">
                <a16:creationId xmlns:a16="http://schemas.microsoft.com/office/drawing/2014/main" id="{A643978C-621E-B54E-6225-120E803FC9B9}"/>
              </a:ext>
            </a:extLst>
          </p:cNvPr>
          <p:cNvGrpSpPr/>
          <p:nvPr/>
        </p:nvGrpSpPr>
        <p:grpSpPr>
          <a:xfrm rot="10800000">
            <a:off x="6763269" y="3094532"/>
            <a:ext cx="2520000" cy="576000"/>
            <a:chOff x="4016829" y="4452257"/>
            <a:chExt cx="2520000" cy="576000"/>
          </a:xfrm>
        </p:grpSpPr>
        <p:sp>
          <p:nvSpPr>
            <p:cNvPr id="30" name="Freeform 15">
              <a:extLst>
                <a:ext uri="{FF2B5EF4-FFF2-40B4-BE49-F238E27FC236}">
                  <a16:creationId xmlns:a16="http://schemas.microsoft.com/office/drawing/2014/main" id="{5CE087CC-C633-1862-C136-FB3EF696D267}"/>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31" name="Isosceles Triangle 23">
              <a:extLst>
                <a:ext uri="{FF2B5EF4-FFF2-40B4-BE49-F238E27FC236}">
                  <a16:creationId xmlns:a16="http://schemas.microsoft.com/office/drawing/2014/main" id="{72FD3396-31AE-4746-31FC-8AC4C24DCB73}"/>
                </a:ext>
              </a:extLst>
            </p:cNvPr>
            <p:cNvSpPr/>
            <p:nvPr/>
          </p:nvSpPr>
          <p:spPr>
            <a:xfrm rot="16200000" flipV="1">
              <a:off x="5872735" y="4605081"/>
              <a:ext cx="250588" cy="2160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32" name="Freeform: Shape 36">
            <a:extLst>
              <a:ext uri="{FF2B5EF4-FFF2-40B4-BE49-F238E27FC236}">
                <a16:creationId xmlns:a16="http://schemas.microsoft.com/office/drawing/2014/main" id="{4E0E37F2-B06A-63B6-1785-25C8166F1A62}"/>
              </a:ext>
            </a:extLst>
          </p:cNvPr>
          <p:cNvSpPr/>
          <p:nvPr/>
        </p:nvSpPr>
        <p:spPr>
          <a:xfrm>
            <a:off x="8334840" y="4013759"/>
            <a:ext cx="461477" cy="524194"/>
          </a:xfrm>
          <a:custGeom>
            <a:avLst/>
            <a:gdLst>
              <a:gd name="connsiteX0" fmla="*/ 1345391 w 1544262"/>
              <a:gd name="connsiteY0" fmla="*/ 613209 h 1754137"/>
              <a:gd name="connsiteX1" fmla="*/ 1336057 w 1544262"/>
              <a:gd name="connsiteY1" fmla="*/ 605208 h 1754137"/>
              <a:gd name="connsiteX2" fmla="*/ 1338057 w 1544262"/>
              <a:gd name="connsiteY2" fmla="*/ 366131 h 1754137"/>
              <a:gd name="connsiteX3" fmla="*/ 946199 w 1544262"/>
              <a:gd name="connsiteY3" fmla="*/ 180 h 1754137"/>
              <a:gd name="connsiteX4" fmla="*/ 566246 w 1544262"/>
              <a:gd name="connsiteY4" fmla="*/ 3038 h 1754137"/>
              <a:gd name="connsiteX5" fmla="*/ 211726 w 1544262"/>
              <a:gd name="connsiteY5" fmla="*/ 315362 h 1754137"/>
              <a:gd name="connsiteX6" fmla="*/ 206582 w 1544262"/>
              <a:gd name="connsiteY6" fmla="*/ 613781 h 1754137"/>
              <a:gd name="connsiteX7" fmla="*/ 169530 w 1544262"/>
              <a:gd name="connsiteY7" fmla="*/ 621591 h 1754137"/>
              <a:gd name="connsiteX8" fmla="*/ 1223 w 1544262"/>
              <a:gd name="connsiteY8" fmla="*/ 812758 h 1754137"/>
              <a:gd name="connsiteX9" fmla="*/ 461 w 1544262"/>
              <a:gd name="connsiteY9" fmla="*/ 964872 h 1754137"/>
              <a:gd name="connsiteX10" fmla="*/ 44181 w 1544262"/>
              <a:gd name="connsiteY10" fmla="*/ 1007068 h 1754137"/>
              <a:gd name="connsiteX11" fmla="*/ 153433 w 1544262"/>
              <a:gd name="connsiteY11" fmla="*/ 1007163 h 1754137"/>
              <a:gd name="connsiteX12" fmla="*/ 208678 w 1544262"/>
              <a:gd name="connsiteY12" fmla="*/ 1052979 h 1754137"/>
              <a:gd name="connsiteX13" fmla="*/ 151718 w 1544262"/>
              <a:gd name="connsiteY13" fmla="*/ 1097460 h 1754137"/>
              <a:gd name="connsiteX14" fmla="*/ 37704 w 1544262"/>
              <a:gd name="connsiteY14" fmla="*/ 1096984 h 1754137"/>
              <a:gd name="connsiteX15" fmla="*/ 842 w 1544262"/>
              <a:gd name="connsiteY15" fmla="*/ 1135275 h 1754137"/>
              <a:gd name="connsiteX16" fmla="*/ 842 w 1544262"/>
              <a:gd name="connsiteY16" fmla="*/ 1173279 h 1754137"/>
              <a:gd name="connsiteX17" fmla="*/ 38752 w 1544262"/>
              <a:gd name="connsiteY17" fmla="*/ 1211093 h 1754137"/>
              <a:gd name="connsiteX18" fmla="*/ 157529 w 1544262"/>
              <a:gd name="connsiteY18" fmla="*/ 1210903 h 1754137"/>
              <a:gd name="connsiteX19" fmla="*/ 208773 w 1544262"/>
              <a:gd name="connsiteY19" fmla="*/ 1255671 h 1754137"/>
              <a:gd name="connsiteX20" fmla="*/ 157910 w 1544262"/>
              <a:gd name="connsiteY20" fmla="*/ 1300152 h 1754137"/>
              <a:gd name="connsiteX21" fmla="*/ 43895 w 1544262"/>
              <a:gd name="connsiteY21" fmla="*/ 1299771 h 1754137"/>
              <a:gd name="connsiteX22" fmla="*/ 747 w 1544262"/>
              <a:gd name="connsiteY22" fmla="*/ 1342062 h 1754137"/>
              <a:gd name="connsiteX23" fmla="*/ 842 w 1544262"/>
              <a:gd name="connsiteY23" fmla="*/ 1380067 h 1754137"/>
              <a:gd name="connsiteX24" fmla="*/ 35894 w 1544262"/>
              <a:gd name="connsiteY24" fmla="*/ 1415786 h 1754137"/>
              <a:gd name="connsiteX25" fmla="*/ 149908 w 1544262"/>
              <a:gd name="connsiteY25" fmla="*/ 1415786 h 1754137"/>
              <a:gd name="connsiteX26" fmla="*/ 208487 w 1544262"/>
              <a:gd name="connsiteY26" fmla="*/ 1461887 h 1754137"/>
              <a:gd name="connsiteX27" fmla="*/ 146384 w 1544262"/>
              <a:gd name="connsiteY27" fmla="*/ 1506559 h 1754137"/>
              <a:gd name="connsiteX28" fmla="*/ 41800 w 1544262"/>
              <a:gd name="connsiteY28" fmla="*/ 1505988 h 1754137"/>
              <a:gd name="connsiteX29" fmla="*/ 176 w 1544262"/>
              <a:gd name="connsiteY29" fmla="*/ 1545040 h 1754137"/>
              <a:gd name="connsiteX30" fmla="*/ 207058 w 1544262"/>
              <a:gd name="connsiteY30" fmla="*/ 1754018 h 1754137"/>
              <a:gd name="connsiteX31" fmla="*/ 1328818 w 1544262"/>
              <a:gd name="connsiteY31" fmla="*/ 1754114 h 1754137"/>
              <a:gd name="connsiteX32" fmla="*/ 1544178 w 1544262"/>
              <a:gd name="connsiteY32" fmla="*/ 1538373 h 1754137"/>
              <a:gd name="connsiteX33" fmla="*/ 1544178 w 1544262"/>
              <a:gd name="connsiteY33" fmla="*/ 877623 h 1754137"/>
              <a:gd name="connsiteX34" fmla="*/ 1345391 w 1544262"/>
              <a:gd name="connsiteY34" fmla="*/ 613209 h 1754137"/>
              <a:gd name="connsiteX35" fmla="*/ 388891 w 1544262"/>
              <a:gd name="connsiteY35" fmla="*/ 693695 h 1754137"/>
              <a:gd name="connsiteX36" fmla="*/ 237253 w 1544262"/>
              <a:gd name="connsiteY36" fmla="*/ 693791 h 1754137"/>
              <a:gd name="connsiteX37" fmla="*/ 203439 w 1544262"/>
              <a:gd name="connsiteY37" fmla="*/ 656834 h 1754137"/>
              <a:gd name="connsiteX38" fmla="*/ 236015 w 1544262"/>
              <a:gd name="connsiteY38" fmla="*/ 618924 h 1754137"/>
              <a:gd name="connsiteX39" fmla="*/ 321358 w 1544262"/>
              <a:gd name="connsiteY39" fmla="*/ 619305 h 1754137"/>
              <a:gd name="connsiteX40" fmla="*/ 387748 w 1544262"/>
              <a:gd name="connsiteY40" fmla="*/ 619020 h 1754137"/>
              <a:gd name="connsiteX41" fmla="*/ 432039 w 1544262"/>
              <a:gd name="connsiteY41" fmla="*/ 655595 h 1754137"/>
              <a:gd name="connsiteX42" fmla="*/ 388891 w 1544262"/>
              <a:gd name="connsiteY42" fmla="*/ 693695 h 1754137"/>
              <a:gd name="connsiteX43" fmla="*/ 905908 w 1544262"/>
              <a:gd name="connsiteY43" fmla="*/ 1263195 h 1754137"/>
              <a:gd name="connsiteX44" fmla="*/ 845900 w 1544262"/>
              <a:gd name="connsiteY44" fmla="*/ 1422548 h 1754137"/>
              <a:gd name="connsiteX45" fmla="*/ 786084 w 1544262"/>
              <a:gd name="connsiteY45" fmla="*/ 1482270 h 1754137"/>
              <a:gd name="connsiteX46" fmla="*/ 699692 w 1544262"/>
              <a:gd name="connsiteY46" fmla="*/ 1383115 h 1754137"/>
              <a:gd name="connsiteX47" fmla="*/ 650542 w 1544262"/>
              <a:gd name="connsiteY47" fmla="*/ 1278149 h 1754137"/>
              <a:gd name="connsiteX48" fmla="*/ 630349 w 1544262"/>
              <a:gd name="connsiteY48" fmla="*/ 1027737 h 1754137"/>
              <a:gd name="connsiteX49" fmla="*/ 892668 w 1544262"/>
              <a:gd name="connsiteY49" fmla="*/ 1006592 h 1754137"/>
              <a:gd name="connsiteX50" fmla="*/ 905908 w 1544262"/>
              <a:gd name="connsiteY50" fmla="*/ 1263195 h 1754137"/>
              <a:gd name="connsiteX51" fmla="*/ 904384 w 1544262"/>
              <a:gd name="connsiteY51" fmla="*/ 617019 h 1754137"/>
              <a:gd name="connsiteX52" fmla="*/ 482140 w 1544262"/>
              <a:gd name="connsiteY52" fmla="*/ 618353 h 1754137"/>
              <a:gd name="connsiteX53" fmla="*/ 430420 w 1544262"/>
              <a:gd name="connsiteY53" fmla="*/ 564917 h 1754137"/>
              <a:gd name="connsiteX54" fmla="*/ 430420 w 1544262"/>
              <a:gd name="connsiteY54" fmla="*/ 384704 h 1754137"/>
              <a:gd name="connsiteX55" fmla="*/ 431944 w 1544262"/>
              <a:gd name="connsiteY55" fmla="*/ 384228 h 1754137"/>
              <a:gd name="connsiteX56" fmla="*/ 430515 w 1544262"/>
              <a:gd name="connsiteY56" fmla="*/ 384133 h 1754137"/>
              <a:gd name="connsiteX57" fmla="*/ 611014 w 1544262"/>
              <a:gd name="connsiteY57" fmla="*/ 225732 h 1754137"/>
              <a:gd name="connsiteX58" fmla="*/ 933626 w 1544262"/>
              <a:gd name="connsiteY58" fmla="*/ 225637 h 1754137"/>
              <a:gd name="connsiteX59" fmla="*/ 1113934 w 1544262"/>
              <a:gd name="connsiteY59" fmla="*/ 409374 h 1754137"/>
              <a:gd name="connsiteX60" fmla="*/ 1117173 w 1544262"/>
              <a:gd name="connsiteY60" fmla="*/ 593778 h 1754137"/>
              <a:gd name="connsiteX61" fmla="*/ 1117458 w 1544262"/>
              <a:gd name="connsiteY61" fmla="*/ 613114 h 1754137"/>
              <a:gd name="connsiteX62" fmla="*/ 1117458 w 1544262"/>
              <a:gd name="connsiteY62" fmla="*/ 613114 h 1754137"/>
              <a:gd name="connsiteX63" fmla="*/ 904384 w 1544262"/>
              <a:gd name="connsiteY63" fmla="*/ 617019 h 1754137"/>
              <a:gd name="connsiteX64" fmla="*/ 1307387 w 1544262"/>
              <a:gd name="connsiteY64" fmla="*/ 693600 h 1754137"/>
              <a:gd name="connsiteX65" fmla="*/ 1226900 w 1544262"/>
              <a:gd name="connsiteY65" fmla="*/ 693314 h 1754137"/>
              <a:gd name="connsiteX66" fmla="*/ 1160607 w 1544262"/>
              <a:gd name="connsiteY66" fmla="*/ 693600 h 1754137"/>
              <a:gd name="connsiteX67" fmla="*/ 1113458 w 1544262"/>
              <a:gd name="connsiteY67" fmla="*/ 656643 h 1754137"/>
              <a:gd name="connsiteX68" fmla="*/ 1160987 w 1544262"/>
              <a:gd name="connsiteY68" fmla="*/ 619115 h 1754137"/>
              <a:gd name="connsiteX69" fmla="*/ 1307767 w 1544262"/>
              <a:gd name="connsiteY69" fmla="*/ 619020 h 1754137"/>
              <a:gd name="connsiteX70" fmla="*/ 1338248 w 1544262"/>
              <a:gd name="connsiteY70" fmla="*/ 658834 h 1754137"/>
              <a:gd name="connsiteX71" fmla="*/ 1307387 w 1544262"/>
              <a:gd name="connsiteY71" fmla="*/ 693600 h 175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544262" h="1754137">
                <a:moveTo>
                  <a:pt x="1345391" y="613209"/>
                </a:moveTo>
                <a:cubicBezTo>
                  <a:pt x="1342439" y="610352"/>
                  <a:pt x="1339296" y="607780"/>
                  <a:pt x="1336057" y="605208"/>
                </a:cubicBezTo>
                <a:cubicBezTo>
                  <a:pt x="1345391" y="525579"/>
                  <a:pt x="1340533" y="445855"/>
                  <a:pt x="1338057" y="366131"/>
                </a:cubicBezTo>
                <a:cubicBezTo>
                  <a:pt x="1321579" y="157724"/>
                  <a:pt x="1135270" y="-6202"/>
                  <a:pt x="946199" y="180"/>
                </a:cubicBezTo>
                <a:cubicBezTo>
                  <a:pt x="819611" y="4466"/>
                  <a:pt x="692739" y="-1630"/>
                  <a:pt x="566246" y="3038"/>
                </a:cubicBezTo>
                <a:cubicBezTo>
                  <a:pt x="398130" y="9229"/>
                  <a:pt x="240396" y="148770"/>
                  <a:pt x="211726" y="315362"/>
                </a:cubicBezTo>
                <a:cubicBezTo>
                  <a:pt x="194771" y="414041"/>
                  <a:pt x="203058" y="514149"/>
                  <a:pt x="206582" y="613781"/>
                </a:cubicBezTo>
                <a:cubicBezTo>
                  <a:pt x="194200" y="616448"/>
                  <a:pt x="182008" y="619686"/>
                  <a:pt x="169530" y="621591"/>
                </a:cubicBezTo>
                <a:cubicBezTo>
                  <a:pt x="55421" y="639308"/>
                  <a:pt x="2367" y="699315"/>
                  <a:pt x="1223" y="812758"/>
                </a:cubicBezTo>
                <a:cubicBezTo>
                  <a:pt x="747" y="863431"/>
                  <a:pt x="3033" y="914295"/>
                  <a:pt x="461" y="964872"/>
                </a:cubicBezTo>
                <a:cubicBezTo>
                  <a:pt x="-1348" y="999257"/>
                  <a:pt x="11892" y="1009068"/>
                  <a:pt x="44181" y="1007068"/>
                </a:cubicBezTo>
                <a:cubicBezTo>
                  <a:pt x="80471" y="1004877"/>
                  <a:pt x="117048" y="1006211"/>
                  <a:pt x="153433" y="1007163"/>
                </a:cubicBezTo>
                <a:cubicBezTo>
                  <a:pt x="183341" y="1007925"/>
                  <a:pt x="209630" y="1020117"/>
                  <a:pt x="208678" y="1052979"/>
                </a:cubicBezTo>
                <a:cubicBezTo>
                  <a:pt x="207725" y="1084887"/>
                  <a:pt x="182198" y="1097270"/>
                  <a:pt x="151718" y="1097460"/>
                </a:cubicBezTo>
                <a:cubicBezTo>
                  <a:pt x="113713" y="1097651"/>
                  <a:pt x="75518" y="1099270"/>
                  <a:pt x="37704" y="1096984"/>
                </a:cubicBezTo>
                <a:cubicBezTo>
                  <a:pt x="7796" y="1095174"/>
                  <a:pt x="-2301" y="1106985"/>
                  <a:pt x="842" y="1135275"/>
                </a:cubicBezTo>
                <a:cubicBezTo>
                  <a:pt x="2271" y="1147752"/>
                  <a:pt x="2176" y="1160706"/>
                  <a:pt x="842" y="1173279"/>
                </a:cubicBezTo>
                <a:cubicBezTo>
                  <a:pt x="-2206" y="1202331"/>
                  <a:pt x="9796" y="1212618"/>
                  <a:pt x="38752" y="1211093"/>
                </a:cubicBezTo>
                <a:cubicBezTo>
                  <a:pt x="78281" y="1209093"/>
                  <a:pt x="117905" y="1210808"/>
                  <a:pt x="157529" y="1210903"/>
                </a:cubicBezTo>
                <a:cubicBezTo>
                  <a:pt x="187723" y="1210903"/>
                  <a:pt x="208297" y="1227572"/>
                  <a:pt x="208773" y="1255671"/>
                </a:cubicBezTo>
                <a:cubicBezTo>
                  <a:pt x="209250" y="1284722"/>
                  <a:pt x="188008" y="1300152"/>
                  <a:pt x="157910" y="1300152"/>
                </a:cubicBezTo>
                <a:cubicBezTo>
                  <a:pt x="119905" y="1300152"/>
                  <a:pt x="81710" y="1302152"/>
                  <a:pt x="43895" y="1299771"/>
                </a:cubicBezTo>
                <a:cubicBezTo>
                  <a:pt x="11320" y="1297676"/>
                  <a:pt x="-3634" y="1308058"/>
                  <a:pt x="747" y="1342062"/>
                </a:cubicBezTo>
                <a:cubicBezTo>
                  <a:pt x="2367" y="1354540"/>
                  <a:pt x="2081" y="1367494"/>
                  <a:pt x="842" y="1380067"/>
                </a:cubicBezTo>
                <a:cubicBezTo>
                  <a:pt x="-1825" y="1406642"/>
                  <a:pt x="8938" y="1416929"/>
                  <a:pt x="35894" y="1415786"/>
                </a:cubicBezTo>
                <a:cubicBezTo>
                  <a:pt x="73804" y="1414167"/>
                  <a:pt x="111904" y="1415310"/>
                  <a:pt x="149908" y="1415786"/>
                </a:cubicBezTo>
                <a:cubicBezTo>
                  <a:pt x="181151" y="1416167"/>
                  <a:pt x="210964" y="1424835"/>
                  <a:pt x="208487" y="1461887"/>
                </a:cubicBezTo>
                <a:cubicBezTo>
                  <a:pt x="206201" y="1495701"/>
                  <a:pt x="178769" y="1507131"/>
                  <a:pt x="146384" y="1506559"/>
                </a:cubicBezTo>
                <a:cubicBezTo>
                  <a:pt x="111523" y="1505892"/>
                  <a:pt x="76566" y="1508083"/>
                  <a:pt x="41800" y="1505988"/>
                </a:cubicBezTo>
                <a:cubicBezTo>
                  <a:pt x="11892" y="1504178"/>
                  <a:pt x="557" y="1512655"/>
                  <a:pt x="176" y="1545040"/>
                </a:cubicBezTo>
                <a:cubicBezTo>
                  <a:pt x="-1444" y="1680200"/>
                  <a:pt x="69803" y="1753923"/>
                  <a:pt x="207058" y="1754018"/>
                </a:cubicBezTo>
                <a:cubicBezTo>
                  <a:pt x="581010" y="1754209"/>
                  <a:pt x="954962" y="1754114"/>
                  <a:pt x="1328818" y="1754114"/>
                </a:cubicBezTo>
                <a:cubicBezTo>
                  <a:pt x="1474169" y="1754114"/>
                  <a:pt x="1544083" y="1684200"/>
                  <a:pt x="1544178" y="1538373"/>
                </a:cubicBezTo>
                <a:cubicBezTo>
                  <a:pt x="1544369" y="1318155"/>
                  <a:pt x="1544178" y="1097841"/>
                  <a:pt x="1544178" y="877623"/>
                </a:cubicBezTo>
                <a:cubicBezTo>
                  <a:pt x="1544369" y="688171"/>
                  <a:pt x="1523414" y="660358"/>
                  <a:pt x="1345391" y="613209"/>
                </a:cubicBezTo>
                <a:close/>
                <a:moveTo>
                  <a:pt x="388891" y="693695"/>
                </a:moveTo>
                <a:cubicBezTo>
                  <a:pt x="338313" y="692362"/>
                  <a:pt x="287735" y="692076"/>
                  <a:pt x="237253" y="693791"/>
                </a:cubicBezTo>
                <a:cubicBezTo>
                  <a:pt x="208773" y="694743"/>
                  <a:pt x="203058" y="681980"/>
                  <a:pt x="203439" y="656834"/>
                </a:cubicBezTo>
                <a:cubicBezTo>
                  <a:pt x="203820" y="633212"/>
                  <a:pt x="205915" y="616829"/>
                  <a:pt x="236015" y="618924"/>
                </a:cubicBezTo>
                <a:cubicBezTo>
                  <a:pt x="264304" y="620924"/>
                  <a:pt x="292879" y="619305"/>
                  <a:pt x="321358" y="619305"/>
                </a:cubicBezTo>
                <a:cubicBezTo>
                  <a:pt x="343456" y="619305"/>
                  <a:pt x="365650" y="620162"/>
                  <a:pt x="387748" y="619020"/>
                </a:cubicBezTo>
                <a:cubicBezTo>
                  <a:pt x="414322" y="617686"/>
                  <a:pt x="431944" y="619972"/>
                  <a:pt x="432039" y="655595"/>
                </a:cubicBezTo>
                <a:cubicBezTo>
                  <a:pt x="432134" y="690076"/>
                  <a:pt x="416704" y="694457"/>
                  <a:pt x="388891" y="693695"/>
                </a:cubicBezTo>
                <a:close/>
                <a:moveTo>
                  <a:pt x="905908" y="1263195"/>
                </a:moveTo>
                <a:cubicBezTo>
                  <a:pt x="847615" y="1310058"/>
                  <a:pt x="838852" y="1360541"/>
                  <a:pt x="845900" y="1422548"/>
                </a:cubicBezTo>
                <a:cubicBezTo>
                  <a:pt x="851520" y="1471507"/>
                  <a:pt x="834089" y="1484556"/>
                  <a:pt x="786084" y="1482270"/>
                </a:cubicBezTo>
                <a:cubicBezTo>
                  <a:pt x="699882" y="1478174"/>
                  <a:pt x="699692" y="1481223"/>
                  <a:pt x="699692" y="1383115"/>
                </a:cubicBezTo>
                <a:cubicBezTo>
                  <a:pt x="707598" y="1344253"/>
                  <a:pt x="695691" y="1310344"/>
                  <a:pt x="650542" y="1278149"/>
                </a:cubicBezTo>
                <a:cubicBezTo>
                  <a:pt x="573295" y="1222905"/>
                  <a:pt x="567961" y="1097079"/>
                  <a:pt x="630349" y="1027737"/>
                </a:cubicBezTo>
                <a:cubicBezTo>
                  <a:pt x="702930" y="947060"/>
                  <a:pt x="817230" y="937821"/>
                  <a:pt x="892668" y="1006592"/>
                </a:cubicBezTo>
                <a:cubicBezTo>
                  <a:pt x="970297" y="1077267"/>
                  <a:pt x="984013" y="1200425"/>
                  <a:pt x="905908" y="1263195"/>
                </a:cubicBezTo>
                <a:close/>
                <a:moveTo>
                  <a:pt x="904384" y="617019"/>
                </a:moveTo>
                <a:cubicBezTo>
                  <a:pt x="763605" y="618162"/>
                  <a:pt x="622825" y="615590"/>
                  <a:pt x="482140" y="618353"/>
                </a:cubicBezTo>
                <a:cubicBezTo>
                  <a:pt x="439088" y="619210"/>
                  <a:pt x="428229" y="605780"/>
                  <a:pt x="430420" y="564917"/>
                </a:cubicBezTo>
                <a:cubicBezTo>
                  <a:pt x="433659" y="505005"/>
                  <a:pt x="430706" y="444807"/>
                  <a:pt x="430420" y="384704"/>
                </a:cubicBezTo>
                <a:cubicBezTo>
                  <a:pt x="430991" y="384609"/>
                  <a:pt x="431373" y="384419"/>
                  <a:pt x="431944" y="384228"/>
                </a:cubicBezTo>
                <a:cubicBezTo>
                  <a:pt x="431467" y="384228"/>
                  <a:pt x="430991" y="384133"/>
                  <a:pt x="430515" y="384133"/>
                </a:cubicBezTo>
                <a:cubicBezTo>
                  <a:pt x="450327" y="280691"/>
                  <a:pt x="505953" y="228971"/>
                  <a:pt x="611014" y="225732"/>
                </a:cubicBezTo>
                <a:cubicBezTo>
                  <a:pt x="718456" y="222398"/>
                  <a:pt x="826183" y="222494"/>
                  <a:pt x="933626" y="225637"/>
                </a:cubicBezTo>
                <a:cubicBezTo>
                  <a:pt x="1046783" y="228971"/>
                  <a:pt x="1110696" y="296312"/>
                  <a:pt x="1113934" y="409374"/>
                </a:cubicBezTo>
                <a:cubicBezTo>
                  <a:pt x="1115744" y="470810"/>
                  <a:pt x="1116220" y="532342"/>
                  <a:pt x="1117173" y="593778"/>
                </a:cubicBezTo>
                <a:cubicBezTo>
                  <a:pt x="1117267" y="600255"/>
                  <a:pt x="1117363" y="606637"/>
                  <a:pt x="1117458" y="613114"/>
                </a:cubicBezTo>
                <a:lnTo>
                  <a:pt x="1117458" y="613114"/>
                </a:lnTo>
                <a:cubicBezTo>
                  <a:pt x="1046592" y="622448"/>
                  <a:pt x="975345" y="616448"/>
                  <a:pt x="904384" y="617019"/>
                </a:cubicBezTo>
                <a:close/>
                <a:moveTo>
                  <a:pt x="1307387" y="693600"/>
                </a:moveTo>
                <a:cubicBezTo>
                  <a:pt x="1280621" y="692076"/>
                  <a:pt x="1253761" y="693314"/>
                  <a:pt x="1226900" y="693314"/>
                </a:cubicBezTo>
                <a:cubicBezTo>
                  <a:pt x="1204802" y="693314"/>
                  <a:pt x="1182705" y="692552"/>
                  <a:pt x="1160607" y="693600"/>
                </a:cubicBezTo>
                <a:cubicBezTo>
                  <a:pt x="1133841" y="694838"/>
                  <a:pt x="1113172" y="696648"/>
                  <a:pt x="1113458" y="656643"/>
                </a:cubicBezTo>
                <a:cubicBezTo>
                  <a:pt x="1113743" y="617305"/>
                  <a:pt x="1133936" y="618543"/>
                  <a:pt x="1160987" y="619115"/>
                </a:cubicBezTo>
                <a:cubicBezTo>
                  <a:pt x="1209851" y="620067"/>
                  <a:pt x="1258905" y="620734"/>
                  <a:pt x="1307767" y="619020"/>
                </a:cubicBezTo>
                <a:cubicBezTo>
                  <a:pt x="1339677" y="617876"/>
                  <a:pt x="1337486" y="637403"/>
                  <a:pt x="1338248" y="658834"/>
                </a:cubicBezTo>
                <a:cubicBezTo>
                  <a:pt x="1339010" y="681313"/>
                  <a:pt x="1334057" y="695124"/>
                  <a:pt x="1307387" y="693600"/>
                </a:cubicBezTo>
                <a:close/>
              </a:path>
            </a:pathLst>
          </a:custGeom>
          <a:solidFill>
            <a:schemeClr val="accent2"/>
          </a:solidFill>
          <a:ln w="9525" cap="flat">
            <a:noFill/>
            <a:prstDash val="solid"/>
            <a:miter/>
          </a:ln>
        </p:spPr>
        <p:txBody>
          <a:bodyPr rtlCol="0" anchor="ctr"/>
          <a:lstStyle/>
          <a:p>
            <a:endParaRPr lang="en-US"/>
          </a:p>
        </p:txBody>
      </p:sp>
      <p:sp>
        <p:nvSpPr>
          <p:cNvPr id="33" name="Freeform 14">
            <a:extLst>
              <a:ext uri="{FF2B5EF4-FFF2-40B4-BE49-F238E27FC236}">
                <a16:creationId xmlns:a16="http://schemas.microsoft.com/office/drawing/2014/main" id="{4D3B5F59-2971-B0BB-B9BB-8C73E682784C}"/>
              </a:ext>
            </a:extLst>
          </p:cNvPr>
          <p:cNvSpPr>
            <a:spLocks noChangeAspect="1"/>
          </p:cNvSpPr>
          <p:nvPr/>
        </p:nvSpPr>
        <p:spPr>
          <a:xfrm>
            <a:off x="6553019" y="5878531"/>
            <a:ext cx="393378" cy="448161"/>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299369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TextBox 114">
            <a:extLst>
              <a:ext uri="{FF2B5EF4-FFF2-40B4-BE49-F238E27FC236}">
                <a16:creationId xmlns:a16="http://schemas.microsoft.com/office/drawing/2014/main" id="{7E547272-0911-2F08-52F9-650D5B99D93F}"/>
              </a:ext>
            </a:extLst>
          </p:cNvPr>
          <p:cNvSpPr txBox="1"/>
          <p:nvPr/>
        </p:nvSpPr>
        <p:spPr>
          <a:xfrm>
            <a:off x="185530" y="3429001"/>
            <a:ext cx="4477910" cy="2776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u="sng" dirty="0" err="1">
                <a:latin typeface="Times New Roman" panose="02020603050405020304" pitchFamily="18" charset="0"/>
                <a:ea typeface="+mj-ea"/>
                <a:cs typeface="Times New Roman" panose="02020603050405020304" pitchFamily="18" charset="0"/>
              </a:rPr>
              <a:t>Perfomance</a:t>
            </a:r>
            <a:r>
              <a:rPr lang="en-US" sz="4400" u="sng" dirty="0">
                <a:latin typeface="Times New Roman" panose="02020603050405020304" pitchFamily="18" charset="0"/>
                <a:ea typeface="+mj-ea"/>
                <a:cs typeface="Times New Roman" panose="02020603050405020304" pitchFamily="18" charset="0"/>
              </a:rPr>
              <a:t> Tuning</a:t>
            </a:r>
          </a:p>
        </p:txBody>
      </p:sp>
      <p:pic>
        <p:nvPicPr>
          <p:cNvPr id="3074" name="Picture 2" descr="Car hacking a threat, automakers work together to protect vehicles">
            <a:extLst>
              <a:ext uri="{FF2B5EF4-FFF2-40B4-BE49-F238E27FC236}">
                <a16:creationId xmlns:a16="http://schemas.microsoft.com/office/drawing/2014/main" id="{6BA48DF7-56EC-6274-6986-B20C0C989A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395" b="15499"/>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853CE6A9-FBAB-DBC7-5919-539A06A58C41}"/>
              </a:ext>
            </a:extLst>
          </p:cNvPr>
          <p:cNvSpPr txBox="1"/>
          <p:nvPr/>
        </p:nvSpPr>
        <p:spPr>
          <a:xfrm>
            <a:off x="3332442" y="3710613"/>
            <a:ext cx="8674028" cy="2887980"/>
          </a:xfrm>
          <a:prstGeom prst="rect">
            <a:avLst/>
          </a:prstGeom>
        </p:spPr>
        <p:txBody>
          <a:bodyPr vert="horz" lIns="91440" tIns="45720" rIns="91440" bIns="45720" rtlCol="0" anchor="ctr">
            <a:noAutofit/>
          </a:bodyPr>
          <a:lstStyle/>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tuning involves modifying an engine's operating parameters to improve vehicle performance. Even mechanical changes need changing an engine computer. The Performance Racing Industry estimates that roughly half a million individuals race cars annually in the US. In addition, thousands of modified automobiles compete in amateur races globally. To attain goals other than the original design, most performance tuning involves modifying engine operating conditions. Most engines may be modified to produce greater power or consume less fuel if safety is compromised or a different fuel is used.</a:t>
            </a:r>
          </a:p>
        </p:txBody>
      </p:sp>
    </p:spTree>
    <p:extLst>
      <p:ext uri="{BB962C8B-B14F-4D97-AF65-F5344CB8AC3E}">
        <p14:creationId xmlns:p14="http://schemas.microsoft.com/office/powerpoint/2010/main" val="124619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0" name="Rectangle 39">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직사각형 1">
            <a:extLst>
              <a:ext uri="{FF2B5EF4-FFF2-40B4-BE49-F238E27FC236}">
                <a16:creationId xmlns:a16="http://schemas.microsoft.com/office/drawing/2014/main" id="{C1781C86-E616-FCEE-814B-C7816B2DB9DF}"/>
              </a:ext>
            </a:extLst>
          </p:cNvPr>
          <p:cNvSpPr/>
          <p:nvPr/>
        </p:nvSpPr>
        <p:spPr>
          <a:xfrm>
            <a:off x="1998875" y="1302871"/>
            <a:ext cx="8188026" cy="933892"/>
          </a:xfrm>
          <a:prstGeom prst="rect">
            <a:avLst/>
          </a:prstGeom>
        </p:spPr>
        <p:txBody>
          <a:bodyPr vert="horz" lIns="91440" tIns="45720" rIns="91440" bIns="45720" rtlCol="0" anchor="b">
            <a:normAutofit/>
          </a:bodyPr>
          <a:lstStyle/>
          <a:p>
            <a:pPr marL="171450" indent="-171450" algn="ctr">
              <a:lnSpc>
                <a:spcPct val="90000"/>
              </a:lnSpc>
              <a:spcBef>
                <a:spcPct val="0"/>
              </a:spcBef>
              <a:spcAft>
                <a:spcPts val="600"/>
              </a:spcAft>
            </a:pPr>
            <a:r>
              <a:rPr lang="en-US" altLang="ko-KR" sz="4800" kern="1200" dirty="0">
                <a:solidFill>
                  <a:schemeClr val="tx1"/>
                </a:solidFill>
                <a:latin typeface="Times New Roman" panose="02020603050405020304" pitchFamily="18" charset="0"/>
                <a:ea typeface="+mj-ea"/>
                <a:cs typeface="Times New Roman" panose="02020603050405020304" pitchFamily="18" charset="0"/>
              </a:rPr>
              <a:t>CONCLUSION</a:t>
            </a:r>
          </a:p>
        </p:txBody>
      </p:sp>
      <p:sp>
        <p:nvSpPr>
          <p:cNvPr id="4" name="직사각형 1">
            <a:extLst>
              <a:ext uri="{FF2B5EF4-FFF2-40B4-BE49-F238E27FC236}">
                <a16:creationId xmlns:a16="http://schemas.microsoft.com/office/drawing/2014/main" id="{DCC56872-9BA7-3845-2879-5BC5F3BFFA99}"/>
              </a:ext>
            </a:extLst>
          </p:cNvPr>
          <p:cNvSpPr/>
          <p:nvPr/>
        </p:nvSpPr>
        <p:spPr>
          <a:xfrm>
            <a:off x="1994058" y="2564192"/>
            <a:ext cx="8192843" cy="2057046"/>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world is changing. Automobile hacking is a hot topic in Cyber Security. Because car hacking is on the rise. Today's environment protects us from both external and internal manipulation. Improve vehicle safety, reliability, and dependability.</a:t>
            </a:r>
          </a:p>
        </p:txBody>
      </p:sp>
    </p:spTree>
    <p:extLst>
      <p:ext uri="{BB962C8B-B14F-4D97-AF65-F5344CB8AC3E}">
        <p14:creationId xmlns:p14="http://schemas.microsoft.com/office/powerpoint/2010/main" val="296766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75063" y="871012"/>
            <a:ext cx="2719767" cy="923330"/>
          </a:xfrm>
          <a:prstGeom prst="rect">
            <a:avLst/>
          </a:prstGeom>
          <a:noFill/>
        </p:spPr>
        <p:txBody>
          <a:bodyPr wrap="square" rtlCol="0" anchor="ctr">
            <a:spAutoFit/>
          </a:bodyPr>
          <a:lstStyle/>
          <a:p>
            <a:r>
              <a:rPr lang="en-US" altLang="ko-KR" sz="5400" b="1" u="sng" dirty="0">
                <a:latin typeface="Times New Roman" panose="02020603050405020304" pitchFamily="18" charset="0"/>
                <a:cs typeface="Times New Roman" panose="02020603050405020304" pitchFamily="18" charset="0"/>
              </a:rPr>
              <a:t>Content</a:t>
            </a:r>
            <a:endParaRPr lang="ko-KR" altLang="en-US" sz="5400" b="1" u="sng"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38877758-0130-4B47-B37B-2645E0648265}"/>
              </a:ext>
            </a:extLst>
          </p:cNvPr>
          <p:cNvGrpSpPr/>
          <p:nvPr/>
        </p:nvGrpSpPr>
        <p:grpSpPr>
          <a:xfrm>
            <a:off x="3598756" y="565197"/>
            <a:ext cx="5731307" cy="1752251"/>
            <a:chOff x="396362" y="912083"/>
            <a:chExt cx="5018157" cy="1186307"/>
          </a:xfrm>
        </p:grpSpPr>
        <p:sp>
          <p:nvSpPr>
            <p:cNvPr id="6" name="TextBox 5">
              <a:extLst>
                <a:ext uri="{FF2B5EF4-FFF2-40B4-BE49-F238E27FC236}">
                  <a16:creationId xmlns:a16="http://schemas.microsoft.com/office/drawing/2014/main" id="{2947E2A2-80C5-4050-946D-2423EA7FB990}"/>
                </a:ext>
              </a:extLst>
            </p:cNvPr>
            <p:cNvSpPr txBox="1"/>
            <p:nvPr/>
          </p:nvSpPr>
          <p:spPr>
            <a:xfrm>
              <a:off x="396362" y="912083"/>
              <a:ext cx="998073" cy="812646"/>
            </a:xfrm>
            <a:prstGeom prst="rect">
              <a:avLst/>
            </a:prstGeom>
            <a:noFill/>
          </p:spPr>
          <p:txBody>
            <a:bodyPr wrap="square" lIns="108000" rIns="108000" rtlCol="0">
              <a:spAutoFit/>
            </a:bodyPr>
            <a:lstStyle/>
            <a:p>
              <a:pPr algn="r"/>
              <a:r>
                <a:rPr lang="en-US" altLang="ko-KR" sz="7200" b="1" dirty="0">
                  <a:solidFill>
                    <a:schemeClr val="accent1">
                      <a:alpha val="40000"/>
                    </a:schemeClr>
                  </a:solidFill>
                  <a:latin typeface="Times New Roman" panose="02020603050405020304" pitchFamily="18" charset="0"/>
                  <a:cs typeface="Times New Roman" panose="02020603050405020304" pitchFamily="18" charset="0"/>
                </a:rPr>
                <a:t>01</a:t>
              </a:r>
              <a:endParaRPr lang="ko-KR" altLang="en-US" sz="7200" b="1" dirty="0">
                <a:solidFill>
                  <a:schemeClr val="accent1">
                    <a:alpha val="4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BEF3D05-DBED-477E-AB55-60CAC33E919F}"/>
                </a:ext>
              </a:extLst>
            </p:cNvPr>
            <p:cNvSpPr txBox="1"/>
            <p:nvPr/>
          </p:nvSpPr>
          <p:spPr>
            <a:xfrm>
              <a:off x="1573248" y="1744160"/>
              <a:ext cx="3841271" cy="354230"/>
            </a:xfrm>
            <a:prstGeom prst="rect">
              <a:avLst/>
            </a:prstGeom>
            <a:noFill/>
          </p:spPr>
          <p:txBody>
            <a:bodyPr wrap="square" lIns="108000" rIns="108000" rtlCol="0">
              <a:spAutoFit/>
            </a:bodyPr>
            <a:lstStyle/>
            <a:p>
              <a:r>
                <a:rPr lang="en-GB" altLang="ko-KR" sz="2800" b="1" dirty="0">
                  <a:latin typeface="Times New Roman" panose="02020603050405020304" pitchFamily="18" charset="0"/>
                  <a:cs typeface="Times New Roman" panose="02020603050405020304" pitchFamily="18" charset="0"/>
                </a:rPr>
                <a:t>INTRODUCTION</a:t>
              </a:r>
              <a:endParaRPr lang="ko-KR" altLang="en-US" sz="2800" b="1" dirty="0">
                <a:latin typeface="Times New Roman" panose="02020603050405020304"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DE430930-E28C-4495-AA16-BE8B4280B144}"/>
              </a:ext>
            </a:extLst>
          </p:cNvPr>
          <p:cNvGrpSpPr/>
          <p:nvPr/>
        </p:nvGrpSpPr>
        <p:grpSpPr>
          <a:xfrm>
            <a:off x="3924162" y="1531289"/>
            <a:ext cx="7095408" cy="2018171"/>
            <a:chOff x="332586" y="654159"/>
            <a:chExt cx="6271433" cy="1574401"/>
          </a:xfrm>
        </p:grpSpPr>
        <p:sp>
          <p:nvSpPr>
            <p:cNvPr id="11" name="TextBox 10">
              <a:extLst>
                <a:ext uri="{FF2B5EF4-FFF2-40B4-BE49-F238E27FC236}">
                  <a16:creationId xmlns:a16="http://schemas.microsoft.com/office/drawing/2014/main" id="{D4042D83-6D94-4C7D-AF7E-6001991A5C32}"/>
                </a:ext>
              </a:extLst>
            </p:cNvPr>
            <p:cNvSpPr txBox="1"/>
            <p:nvPr/>
          </p:nvSpPr>
          <p:spPr>
            <a:xfrm>
              <a:off x="332586" y="654159"/>
              <a:ext cx="1007537" cy="936393"/>
            </a:xfrm>
            <a:prstGeom prst="rect">
              <a:avLst/>
            </a:prstGeom>
            <a:noFill/>
          </p:spPr>
          <p:txBody>
            <a:bodyPr wrap="square" lIns="108000" rIns="108000" rtlCol="0">
              <a:spAutoFit/>
            </a:bodyPr>
            <a:lstStyle/>
            <a:p>
              <a:pPr algn="r"/>
              <a:r>
                <a:rPr lang="en-US" altLang="ko-KR" sz="7200" b="1" dirty="0">
                  <a:solidFill>
                    <a:schemeClr val="accent2">
                      <a:alpha val="40000"/>
                    </a:schemeClr>
                  </a:solidFill>
                  <a:latin typeface="Times New Roman" panose="02020603050405020304" pitchFamily="18" charset="0"/>
                  <a:cs typeface="Times New Roman" panose="02020603050405020304" pitchFamily="18" charset="0"/>
                </a:rPr>
                <a:t>02</a:t>
              </a:r>
              <a:endParaRPr lang="ko-KR" altLang="en-US" sz="7200" b="1" dirty="0">
                <a:solidFill>
                  <a:schemeClr val="accent2">
                    <a:alpha val="4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6F5094A-1E53-4834-909E-E39252592B06}"/>
                </a:ext>
              </a:extLst>
            </p:cNvPr>
            <p:cNvSpPr txBox="1"/>
            <p:nvPr/>
          </p:nvSpPr>
          <p:spPr>
            <a:xfrm>
              <a:off x="1627741" y="1484249"/>
              <a:ext cx="4976278" cy="744311"/>
            </a:xfrm>
            <a:prstGeom prst="rect">
              <a:avLst/>
            </a:prstGeom>
            <a:noFill/>
          </p:spPr>
          <p:txBody>
            <a:bodyPr wrap="square" lIns="108000" rIns="108000" rtlCol="0">
              <a:spAutoFit/>
            </a:bodyPr>
            <a:lstStyle/>
            <a:p>
              <a:r>
                <a:rPr lang="en-GB" altLang="ko-KR" sz="2800" b="1" dirty="0">
                  <a:latin typeface="Times New Roman" panose="02020603050405020304" pitchFamily="18" charset="0"/>
                  <a:cs typeface="Times New Roman" panose="02020603050405020304" pitchFamily="18" charset="0"/>
                </a:rPr>
                <a:t>EVOLUTION OF AUTOMOTIVE HACKING</a:t>
              </a:r>
              <a:endParaRPr lang="ko-KR" altLang="en-US" sz="2800" b="1" dirty="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6597F79A-37DD-44B2-A79B-C1F933227444}"/>
              </a:ext>
            </a:extLst>
          </p:cNvPr>
          <p:cNvGrpSpPr/>
          <p:nvPr/>
        </p:nvGrpSpPr>
        <p:grpSpPr>
          <a:xfrm>
            <a:off x="4215704" y="2582400"/>
            <a:ext cx="7638269" cy="2194082"/>
            <a:chOff x="221340" y="278595"/>
            <a:chExt cx="6676270" cy="2194082"/>
          </a:xfrm>
        </p:grpSpPr>
        <p:sp>
          <p:nvSpPr>
            <p:cNvPr id="16" name="TextBox 15">
              <a:extLst>
                <a:ext uri="{FF2B5EF4-FFF2-40B4-BE49-F238E27FC236}">
                  <a16:creationId xmlns:a16="http://schemas.microsoft.com/office/drawing/2014/main" id="{6290E45A-078D-4537-9792-CA96313E8A83}"/>
                </a:ext>
              </a:extLst>
            </p:cNvPr>
            <p:cNvSpPr txBox="1"/>
            <p:nvPr/>
          </p:nvSpPr>
          <p:spPr>
            <a:xfrm>
              <a:off x="221340" y="278595"/>
              <a:ext cx="1025946"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latin typeface="Times New Roman" panose="02020603050405020304" pitchFamily="18" charset="0"/>
                  <a:cs typeface="Times New Roman" panose="02020603050405020304" pitchFamily="18" charset="0"/>
                </a:rPr>
                <a:t>03</a:t>
              </a:r>
              <a:endParaRPr lang="ko-KR" altLang="en-US" sz="7200" b="1" dirty="0">
                <a:solidFill>
                  <a:schemeClr val="accent3">
                    <a:alpha val="40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CC0D166-6C32-4520-819F-B1AB80AB2B38}"/>
                </a:ext>
              </a:extLst>
            </p:cNvPr>
            <p:cNvSpPr txBox="1"/>
            <p:nvPr/>
          </p:nvSpPr>
          <p:spPr>
            <a:xfrm>
              <a:off x="1644045" y="1518570"/>
              <a:ext cx="5253565" cy="954107"/>
            </a:xfrm>
            <a:prstGeom prst="rect">
              <a:avLst/>
            </a:prstGeom>
            <a:noFill/>
          </p:spPr>
          <p:txBody>
            <a:bodyPr wrap="square" lIns="108000" rIns="108000" rtlCol="0">
              <a:spAutoFit/>
            </a:bodyPr>
            <a:lstStyle/>
            <a:p>
              <a:r>
                <a:rPr lang="en-GB" altLang="ko-KR" sz="2800" b="1" dirty="0">
                  <a:latin typeface="Times New Roman" panose="02020603050405020304" pitchFamily="18" charset="0"/>
                  <a:cs typeface="Times New Roman" panose="02020603050405020304" pitchFamily="18" charset="0"/>
                </a:rPr>
                <a:t>FUTURE DEVELOPMENTS OF AUTOMOTIVE HACKING</a:t>
              </a:r>
              <a:endParaRPr lang="ko-KR" altLang="en-US" sz="2800" b="1" dirty="0">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CCA03D80-E081-F941-3BB0-786AC6258563}"/>
              </a:ext>
            </a:extLst>
          </p:cNvPr>
          <p:cNvGrpSpPr/>
          <p:nvPr/>
        </p:nvGrpSpPr>
        <p:grpSpPr>
          <a:xfrm>
            <a:off x="4494119" y="3744325"/>
            <a:ext cx="6714470" cy="2756273"/>
            <a:chOff x="58430" y="501080"/>
            <a:chExt cx="5868819" cy="1770484"/>
          </a:xfrm>
        </p:grpSpPr>
        <p:sp>
          <p:nvSpPr>
            <p:cNvPr id="21" name="TextBox 20">
              <a:extLst>
                <a:ext uri="{FF2B5EF4-FFF2-40B4-BE49-F238E27FC236}">
                  <a16:creationId xmlns:a16="http://schemas.microsoft.com/office/drawing/2014/main" id="{9A074C67-097B-8997-8C2C-1A1E15392C93}"/>
                </a:ext>
              </a:extLst>
            </p:cNvPr>
            <p:cNvSpPr txBox="1"/>
            <p:nvPr/>
          </p:nvSpPr>
          <p:spPr>
            <a:xfrm>
              <a:off x="58430" y="501080"/>
              <a:ext cx="1179355" cy="771028"/>
            </a:xfrm>
            <a:prstGeom prst="rect">
              <a:avLst/>
            </a:prstGeom>
            <a:noFill/>
          </p:spPr>
          <p:txBody>
            <a:bodyPr wrap="square" lIns="108000" rIns="108000" rtlCol="0">
              <a:spAutoFit/>
            </a:bodyPr>
            <a:lstStyle/>
            <a:p>
              <a:pPr algn="r"/>
              <a:r>
                <a:rPr lang="en-US" altLang="ko-KR" sz="7200" b="1" dirty="0">
                  <a:solidFill>
                    <a:srgbClr val="C00000">
                      <a:alpha val="40000"/>
                    </a:srgbClr>
                  </a:solidFill>
                  <a:latin typeface="Times New Roman" panose="02020603050405020304" pitchFamily="18" charset="0"/>
                  <a:cs typeface="Times New Roman" panose="02020603050405020304" pitchFamily="18" charset="0"/>
                </a:rPr>
                <a:t>04</a:t>
              </a:r>
              <a:endParaRPr lang="ko-KR" altLang="en-US" sz="7200" b="1" dirty="0">
                <a:solidFill>
                  <a:srgbClr val="C00000">
                    <a:alpha val="40000"/>
                  </a:srgb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B924CFD-0AA7-2E02-F342-D465D79D7C8D}"/>
                </a:ext>
              </a:extLst>
            </p:cNvPr>
            <p:cNvSpPr txBox="1"/>
            <p:nvPr/>
          </p:nvSpPr>
          <p:spPr>
            <a:xfrm>
              <a:off x="2085978" y="1935475"/>
              <a:ext cx="3841271" cy="336089"/>
            </a:xfrm>
            <a:prstGeom prst="rect">
              <a:avLst/>
            </a:prstGeom>
            <a:noFill/>
          </p:spPr>
          <p:txBody>
            <a:bodyPr wrap="square" lIns="108000" rIns="108000" rtlCol="0">
              <a:spAutoFit/>
            </a:bodyPr>
            <a:lstStyle/>
            <a:p>
              <a:r>
                <a:rPr lang="en-GB" altLang="ko-KR" sz="2800" b="1" dirty="0">
                  <a:latin typeface="Times New Roman" panose="02020603050405020304" pitchFamily="18" charset="0"/>
                  <a:cs typeface="Times New Roman" panose="02020603050405020304" pitchFamily="18" charset="0"/>
                </a:rPr>
                <a:t>Q&amp;A</a:t>
              </a:r>
              <a:endParaRPr lang="ko-KR" altLang="en-US" sz="2800" b="1" dirty="0">
                <a:latin typeface="Times New Roman" panose="02020603050405020304" pitchFamily="18" charset="0"/>
                <a:cs typeface="Times New Roman" panose="02020603050405020304" pitchFamily="18" charset="0"/>
              </a:endParaRPr>
            </a:p>
          </p:txBody>
        </p:sp>
      </p:grpSp>
      <p:sp>
        <p:nvSpPr>
          <p:cNvPr id="17" name="TextBox 16">
            <a:extLst>
              <a:ext uri="{FF2B5EF4-FFF2-40B4-BE49-F238E27FC236}">
                <a16:creationId xmlns:a16="http://schemas.microsoft.com/office/drawing/2014/main" id="{CF6191B7-72B8-7410-C1B7-23860A28F1B1}"/>
              </a:ext>
            </a:extLst>
          </p:cNvPr>
          <p:cNvSpPr txBox="1"/>
          <p:nvPr/>
        </p:nvSpPr>
        <p:spPr>
          <a:xfrm>
            <a:off x="4942894" y="4813759"/>
            <a:ext cx="1349291" cy="1200329"/>
          </a:xfrm>
          <a:prstGeom prst="rect">
            <a:avLst/>
          </a:prstGeom>
          <a:noFill/>
        </p:spPr>
        <p:txBody>
          <a:bodyPr wrap="square" lIns="108000" rIns="108000" rtlCol="0">
            <a:spAutoFit/>
          </a:bodyPr>
          <a:lstStyle/>
          <a:p>
            <a:pPr algn="r"/>
            <a:r>
              <a:rPr lang="en-US" altLang="ko-KR" sz="7200" b="1" dirty="0">
                <a:solidFill>
                  <a:schemeClr val="accent4">
                    <a:alpha val="40000"/>
                  </a:schemeClr>
                </a:solidFill>
                <a:latin typeface="Times New Roman" panose="02020603050405020304" pitchFamily="18" charset="0"/>
                <a:cs typeface="Times New Roman" panose="02020603050405020304" pitchFamily="18" charset="0"/>
              </a:rPr>
              <a:t>05</a:t>
            </a:r>
            <a:endParaRPr lang="ko-KR" altLang="en-US" sz="7200" b="1" dirty="0">
              <a:solidFill>
                <a:schemeClr val="accent4">
                  <a:alpha val="4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B96633A-910F-865E-F07E-517101A07AB2}"/>
              </a:ext>
            </a:extLst>
          </p:cNvPr>
          <p:cNvSpPr txBox="1"/>
          <p:nvPr/>
        </p:nvSpPr>
        <p:spPr>
          <a:xfrm>
            <a:off x="6392552" y="5077931"/>
            <a:ext cx="4394769" cy="523220"/>
          </a:xfrm>
          <a:prstGeom prst="rect">
            <a:avLst/>
          </a:prstGeom>
          <a:noFill/>
        </p:spPr>
        <p:txBody>
          <a:bodyPr wrap="square" lIns="108000" rIns="108000" rtlCol="0">
            <a:spAutoFit/>
          </a:bodyPr>
          <a:lstStyle/>
          <a:p>
            <a:r>
              <a:rPr lang="en-GB" altLang="ko-KR" sz="2800" b="1" dirty="0">
                <a:latin typeface="Times New Roman" panose="02020603050405020304" pitchFamily="18" charset="0"/>
                <a:cs typeface="Times New Roman" panose="02020603050405020304" pitchFamily="18" charset="0"/>
              </a:rPr>
              <a:t>CONCLUSION</a:t>
            </a:r>
            <a:endParaRPr lang="ko-KR" altLang="en-US" sz="28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2B9C8A0-6240-C400-0BB1-FD89A6802890}"/>
              </a:ext>
            </a:extLst>
          </p:cNvPr>
          <p:cNvSpPr txBox="1"/>
          <p:nvPr/>
        </p:nvSpPr>
        <p:spPr>
          <a:xfrm>
            <a:off x="4616436" y="864714"/>
            <a:ext cx="4394769" cy="523220"/>
          </a:xfrm>
          <a:prstGeom prst="rect">
            <a:avLst/>
          </a:prstGeom>
          <a:noFill/>
        </p:spPr>
        <p:txBody>
          <a:bodyPr wrap="square" lIns="108000" rIns="108000" rtlCol="0">
            <a:spAutoFit/>
          </a:bodyPr>
          <a:lstStyle/>
          <a:p>
            <a:r>
              <a:rPr lang="en-GB" altLang="ko-KR" sz="2800" b="1" dirty="0">
                <a:latin typeface="Times New Roman" panose="02020603050405020304" pitchFamily="18" charset="0"/>
                <a:cs typeface="Times New Roman" panose="02020603050405020304" pitchFamily="18" charset="0"/>
              </a:rPr>
              <a:t>ABSTRACT</a:t>
            </a:r>
            <a:endParaRPr lang="ko-KR" altLang="en-US" sz="28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E06CD4E9-2268-8B3A-0EA1-F7CD7A184A6B}"/>
              </a:ext>
            </a:extLst>
          </p:cNvPr>
          <p:cNvSpPr txBox="1"/>
          <p:nvPr/>
        </p:nvSpPr>
        <p:spPr>
          <a:xfrm>
            <a:off x="5349759" y="5669601"/>
            <a:ext cx="1349291" cy="1200329"/>
          </a:xfrm>
          <a:prstGeom prst="rect">
            <a:avLst/>
          </a:prstGeom>
          <a:noFill/>
        </p:spPr>
        <p:txBody>
          <a:bodyPr wrap="square" lIns="108000" rIns="108000" rtlCol="0">
            <a:spAutoFit/>
          </a:bodyPr>
          <a:lstStyle/>
          <a:p>
            <a:pPr algn="r"/>
            <a:r>
              <a:rPr lang="en-US" altLang="ko-KR" sz="7200" b="1" dirty="0">
                <a:solidFill>
                  <a:srgbClr val="7030A0">
                    <a:alpha val="40000"/>
                  </a:srgbClr>
                </a:solidFill>
                <a:latin typeface="Times New Roman" panose="02020603050405020304" pitchFamily="18" charset="0"/>
                <a:cs typeface="Times New Roman" panose="02020603050405020304" pitchFamily="18" charset="0"/>
              </a:rPr>
              <a:t>06</a:t>
            </a:r>
            <a:endParaRPr lang="ko-KR" altLang="en-US" sz="7200" b="1" dirty="0">
              <a:solidFill>
                <a:srgbClr val="7030A0">
                  <a:alpha val="4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989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33A3009-60C9-481D-A84E-0BC835641721}"/>
              </a:ext>
            </a:extLst>
          </p:cNvPr>
          <p:cNvSpPr txBox="1"/>
          <p:nvPr/>
        </p:nvSpPr>
        <p:spPr>
          <a:xfrm>
            <a:off x="1106502" y="2331099"/>
            <a:ext cx="4223750" cy="1200329"/>
          </a:xfrm>
          <a:prstGeom prst="rect">
            <a:avLst/>
          </a:prstGeom>
          <a:noFill/>
        </p:spPr>
        <p:txBody>
          <a:bodyPr wrap="square" rtlCol="0" anchor="ctr">
            <a:spAutoFit/>
          </a:bodyPr>
          <a:lstStyle/>
          <a:p>
            <a:r>
              <a:rPr lang="en-US" altLang="ko-KR" sz="7200" dirty="0">
                <a:latin typeface="Times New Roman" panose="02020603050405020304" pitchFamily="18" charset="0"/>
                <a:cs typeface="Times New Roman" panose="02020603050405020304" pitchFamily="18" charset="0"/>
              </a:rPr>
              <a:t>Q &amp; A</a:t>
            </a:r>
            <a:endParaRPr lang="ko-KR" altLang="en-US" sz="72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5FC718C3-7C26-BF34-0656-BCB1D80C3B8F}"/>
              </a:ext>
            </a:extLst>
          </p:cNvPr>
          <p:cNvGrpSpPr/>
          <p:nvPr/>
        </p:nvGrpSpPr>
        <p:grpSpPr>
          <a:xfrm>
            <a:off x="4801251" y="2224385"/>
            <a:ext cx="7037953" cy="4130356"/>
            <a:chOff x="2687161" y="3731096"/>
            <a:chExt cx="5158677" cy="3027467"/>
          </a:xfrm>
        </p:grpSpPr>
        <p:sp>
          <p:nvSpPr>
            <p:cNvPr id="4" name="Freeform: Shape 4">
              <a:extLst>
                <a:ext uri="{FF2B5EF4-FFF2-40B4-BE49-F238E27FC236}">
                  <a16:creationId xmlns:a16="http://schemas.microsoft.com/office/drawing/2014/main" id="{9525D506-1D0E-ADE8-3235-654177A98ABB}"/>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w="3104" cap="flat">
              <a:noFill/>
              <a:prstDash val="solid"/>
              <a:miter/>
            </a:ln>
          </p:spPr>
          <p:txBody>
            <a:bodyPr rtlCol="0" anchor="ctr"/>
            <a:lstStyle/>
            <a:p>
              <a:endParaRPr lang="en-US"/>
            </a:p>
          </p:txBody>
        </p:sp>
        <p:sp>
          <p:nvSpPr>
            <p:cNvPr id="5" name="Freeform: Shape 5">
              <a:extLst>
                <a:ext uri="{FF2B5EF4-FFF2-40B4-BE49-F238E27FC236}">
                  <a16:creationId xmlns:a16="http://schemas.microsoft.com/office/drawing/2014/main" id="{D9F2DBD2-0AB7-27E2-5501-44D0F01C174F}"/>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w="3104"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A6D7F545-F939-6E32-F9EB-32041FDA31D6}"/>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w="3104"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DE328DDF-36BE-61AB-F779-D6C60B278F45}"/>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w="3104"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2592EF13-4B4D-B33B-3D78-6AA4F710D31E}"/>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w="3104" cap="flat">
              <a:noFill/>
              <a:prstDash val="solid"/>
              <a:miter/>
            </a:ln>
          </p:spPr>
          <p:txBody>
            <a:bodyPr rtlCol="0" anchor="ctr"/>
            <a:lstStyle/>
            <a:p>
              <a:endParaRPr lang="en-US"/>
            </a:p>
          </p:txBody>
        </p:sp>
        <p:sp>
          <p:nvSpPr>
            <p:cNvPr id="9" name="Freeform: Shape 9">
              <a:extLst>
                <a:ext uri="{FF2B5EF4-FFF2-40B4-BE49-F238E27FC236}">
                  <a16:creationId xmlns:a16="http://schemas.microsoft.com/office/drawing/2014/main" id="{38E976F1-B069-9D20-E18D-DA170F84C9D9}"/>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324326A-A8FD-ACE4-53AA-345CC6CB4FB9}"/>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946B921-C9B2-0BE3-3656-098AEE07F03E}"/>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CAF396-E448-1375-F4C9-68F226B2A66E}"/>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rgbClr val="D9D9D9"/>
            </a:solid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68BCA12-2EAC-88A8-4F98-C50CF2204EC2}"/>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C68C99B-6FDC-E96E-41FF-CA012EF37E5E}"/>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A823C6E-C677-F8D4-3BB8-99B6110400A4}"/>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78A209A-6960-78E9-AAAB-DFF16314BDD1}"/>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solidFill>
              <a:srgbClr val="D9D9D9"/>
            </a:solid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C842513-0519-AA4E-FD91-604EF34A3000}"/>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solidFill>
              <a:srgbClr val="D9D9D9"/>
            </a:solid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2E74143-EA8F-C2A8-02F1-45AF7ACAB2DE}"/>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3BF68CD-175C-1581-306A-3FB6FAB190B7}"/>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5DD4BDA-B8BA-3AA6-65F7-ECEBF00928A3}"/>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37A5E55-5A99-C1C0-ED53-66576BF132F9}"/>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DC78D53-F8FF-E1BA-B77B-F71685CAD7F7}"/>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D6F8297-7417-F59B-1B18-E3709A73BDA1}"/>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B2A0CA8-9BFF-F308-8A26-AE211CA20041}"/>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509EB4E-252F-74DC-3654-534E82323B80}"/>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1F0FEA2-8113-F2EC-1311-3D39739D4EFC}"/>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CC78757-9C9C-FFC0-596D-F1E7E5BF1803}"/>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2E568DA-77B9-DAFA-FCDF-EB8747284FEA}"/>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7BDF1B9-AC30-0C52-BB16-04A8BA718D45}"/>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B8BEAD-8751-9D18-4FCD-68D3F60915A9}"/>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824F637-D46D-BAC4-447F-06B99CE441A2}"/>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39C571-30E8-084B-91E1-7B74271BA808}"/>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B2507A6-0F21-7120-9588-5685DA624501}"/>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CC3BD1D-72DC-678E-D254-273737B6ADC3}"/>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F093B12-D636-A6ED-1466-D43854FBD44F}"/>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E43E7F9-22E7-EB33-EC45-D0D6D9023939}"/>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500EA42-E3E9-D53A-B005-579A8D4AA309}"/>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098A410-82B1-BF3C-2C99-8809C85FFF37}"/>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9FAFD11-C55D-D74D-049D-58328E83C33F}"/>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D5B6914-19F9-34E8-2F06-559E4C7F75C8}"/>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FA90E3C-8720-3D6C-FB8B-D71DD023F8BC}"/>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solidFill>
              <a:srgbClr val="D9D9D9"/>
            </a:solid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2CFC543-A04B-6E65-EF6D-2DBA535C8E89}"/>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34B0576-1984-4381-15DE-35499D7C6607}"/>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rgbClr val="D9D9D9"/>
            </a:solid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27A1B87-E108-4041-2073-2408986372AA}"/>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C69761A-7546-7B5F-24D2-7226D2EB0219}"/>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82B2B8-A56F-19F6-38D1-7917D97D8990}"/>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BEEF185-F0E9-E487-6CF1-DB644058D167}"/>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26A0901-7DAD-7544-9FF1-49DBC7EEF5DF}"/>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0423FE1-16D8-F07D-0CE7-81565E3A4A86}"/>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254735E-9779-D6FC-4F84-6E1A6C1BA873}"/>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25C8469-3C19-CA70-D66C-6CB0D0ABF423}"/>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4E63F76-8458-2B0B-6CCD-E1BAB8BD8453}"/>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FD8595C-7E2D-DF75-9AEB-F0489A55C6D5}"/>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31707FE-7725-959A-3939-FA8B2F159C00}"/>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solidFill>
              <a:srgbClr val="D9D9D9"/>
            </a:solid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C1ADB8E-548B-5903-E3F3-6328B2D56149}"/>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23E4C3A-B4E5-F149-0DC2-8B9B669D0489}"/>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solidFill>
              <a:srgbClr val="D9D9D9"/>
            </a:solid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F94E82F-07A3-A55F-E8AC-A8553A6C0352}"/>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2B4380E-DB68-3FBF-803A-CF228B4B7C71}"/>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120FF68D-CBF3-96BD-A822-78EF2D0EB144}"/>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E718BF0-2C6F-5C1F-8EAA-D2EEDDDEEFAD}"/>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637838D-9866-EE2C-47FD-8F5861A6F9D5}"/>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0E662BC-380E-31CD-938A-17371F0963FC}"/>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A984F95-8180-F1D0-2A61-DD0A57BACF6A}"/>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125331F-5AF7-7138-A299-BD98A2995922}"/>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B0940E2-83DB-1902-AE8E-25DEDEB039DF}"/>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D0FDE8A-4086-93D9-E900-23655CA32A77}"/>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1B5AC5A-6AB3-60EF-236C-4CB9ADE1FEEF}"/>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E256761-C00B-69B9-1453-0FFE4002C2FB}"/>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2064AEF-CCFD-0032-F9A3-47E311BE563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C6E1410-7E4E-C9F8-A347-BCBE1E64E68C}"/>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1A9668B-D673-2E6A-E791-AAF83C7FBA6C}"/>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85BFCB4-A589-51CB-51EB-2B5264B17394}"/>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122A4201-D032-00DE-AAF7-B6A0B516CC2E}"/>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38732AD-8EFD-B053-0916-31847D1AC20C}"/>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0C827C4-4BD1-7199-E804-90D8421450BF}"/>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CD96E7-65C4-8627-D5BE-825377B5A8EE}"/>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F1B17A-D6EB-092F-14A0-1CD76DA5CB49}"/>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3DDD54A-BE7D-B5A2-4C9E-C943A4159D4B}"/>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FE5CC38-F6B1-B0C5-3CDE-2FB285EA01A6}"/>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52FB2AA-35FD-1B74-BA0C-7D285B8830A5}"/>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8970A7D-50CA-0809-552C-CF9FD9AEF5FF}"/>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92364EE-0248-D811-5D1C-9C4EC33F46F5}"/>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FEEE48E-52EA-7ACD-07F2-B58E1AF0E9BD}"/>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DF4DC8B-3F23-A8AB-A4D0-1B52E11FFE13}"/>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68DB97D-5C77-BE3A-C83A-D4713FF42CE2}"/>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47738E0-3645-BA96-BFED-CD5AFB66CFA5}"/>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156964-1DEF-65A2-38EC-DE762C7715CD}"/>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F4FE394-EF67-E6A3-B4D2-938DD21C5098}"/>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83EAABC-D2F2-7266-E940-4C9006A52BB5}"/>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B08092-D7BC-AB96-843A-EB4CA9D7756E}"/>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7FEDED8-B71B-433B-4B62-674F51E87F34}"/>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EB2E17-857A-0968-EE98-F093E3F7CE39}"/>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021109C-E8A9-F33E-ED7F-77F05D7869FC}"/>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4A9A8EC-B0D3-2CC6-4F81-01F3FAB32635}"/>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C719BCE-939A-E6BA-AD32-DB8183C06928}"/>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D928A2A-D354-5244-3CD1-19E25E2A31B0}"/>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F160113-4AF0-1BAC-0EAF-5E72685CE80C}"/>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8FE77D3-31BA-285D-2ADB-184A564FDEE8}"/>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96DBB45-DB84-D4E2-E5EA-4044F5E1C538}"/>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100B1FB-80D3-F806-83CB-194A75881CC8}"/>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B6FF89F-C907-48EA-C2A8-51493BB6A078}"/>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A795E59-1C15-3DD0-D00B-C56E7C30D604}"/>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46E18A8-DC98-5EBA-A2CE-E0120D4EA955}"/>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5D64079-87C0-F3E8-A2D1-4F417745492B}"/>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0812851-7B0A-B20E-D52D-B84DF6985806}"/>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DA96582-872E-C2D1-4AD4-1E282CA32622}"/>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AF6D162-80A0-A0C1-7753-7E37E568AC9D}"/>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94EE598-FBA3-1AA8-24D1-BC337F3AB5EE}"/>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FE74B89-4D3E-1830-0FCD-0A0B489ECAD7}"/>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C221BF9-6CFF-CCF9-92DA-398B20B9330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D28C87C-E908-0DA1-B02C-460F85721FFB}"/>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845F16D-18C7-5A5F-D1AC-F19A22E43178}"/>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1260692-7BFD-E85F-6B6A-F3EF13AA4A29}"/>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A11355F-092F-A84C-A68B-363A4E888D51}"/>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74E4C83-623F-8FE3-B1E1-5ED44FB88074}"/>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w="3104" cap="flat">
              <a:noFill/>
              <a:prstDash val="solid"/>
              <a:miter/>
            </a:ln>
          </p:spPr>
          <p:txBody>
            <a:bodyPr rtlCol="0" anchor="ctr"/>
            <a:lstStyle/>
            <a:p>
              <a:endParaRPr lang="en-US"/>
            </a:p>
          </p:txBody>
        </p:sp>
      </p:grpSp>
      <p:grpSp>
        <p:nvGrpSpPr>
          <p:cNvPr id="117" name="Group 116">
            <a:extLst>
              <a:ext uri="{FF2B5EF4-FFF2-40B4-BE49-F238E27FC236}">
                <a16:creationId xmlns:a16="http://schemas.microsoft.com/office/drawing/2014/main" id="{9E705BCD-0F12-E330-6A9A-358F5FD570D0}"/>
              </a:ext>
            </a:extLst>
          </p:cNvPr>
          <p:cNvGrpSpPr/>
          <p:nvPr/>
        </p:nvGrpSpPr>
        <p:grpSpPr>
          <a:xfrm>
            <a:off x="6778333" y="2967696"/>
            <a:ext cx="3467495" cy="1805306"/>
            <a:chOff x="-548507" y="477868"/>
            <a:chExt cx="11570449" cy="6357177"/>
          </a:xfrm>
        </p:grpSpPr>
        <p:sp>
          <p:nvSpPr>
            <p:cNvPr id="118" name="Freeform: Shape 118">
              <a:extLst>
                <a:ext uri="{FF2B5EF4-FFF2-40B4-BE49-F238E27FC236}">
                  <a16:creationId xmlns:a16="http://schemas.microsoft.com/office/drawing/2014/main" id="{8697D20E-F187-38E0-A877-EEA5B47D278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19" name="Freeform: Shape 119">
              <a:extLst>
                <a:ext uri="{FF2B5EF4-FFF2-40B4-BE49-F238E27FC236}">
                  <a16:creationId xmlns:a16="http://schemas.microsoft.com/office/drawing/2014/main" id="{065C4304-6AEB-01CD-0E8B-09B7D1C496F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0" name="Freeform: Shape 120">
              <a:extLst>
                <a:ext uri="{FF2B5EF4-FFF2-40B4-BE49-F238E27FC236}">
                  <a16:creationId xmlns:a16="http://schemas.microsoft.com/office/drawing/2014/main" id="{C7876F2A-0EAC-1478-D0DA-05769E3D535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1" name="Freeform: Shape 121">
              <a:extLst>
                <a:ext uri="{FF2B5EF4-FFF2-40B4-BE49-F238E27FC236}">
                  <a16:creationId xmlns:a16="http://schemas.microsoft.com/office/drawing/2014/main" id="{59BE26F2-0A82-3219-FEAE-CC3C4CD39ECC}"/>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2" name="Freeform: Shape 122">
              <a:extLst>
                <a:ext uri="{FF2B5EF4-FFF2-40B4-BE49-F238E27FC236}">
                  <a16:creationId xmlns:a16="http://schemas.microsoft.com/office/drawing/2014/main" id="{572539F5-29E8-CB17-1054-9B57100A3C6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3" name="Group 122">
              <a:extLst>
                <a:ext uri="{FF2B5EF4-FFF2-40B4-BE49-F238E27FC236}">
                  <a16:creationId xmlns:a16="http://schemas.microsoft.com/office/drawing/2014/main" id="{A4225862-7D44-F038-2D71-46CC38BCC9F1}"/>
                </a:ext>
              </a:extLst>
            </p:cNvPr>
            <p:cNvGrpSpPr/>
            <p:nvPr/>
          </p:nvGrpSpPr>
          <p:grpSpPr>
            <a:xfrm>
              <a:off x="1606" y="6382978"/>
              <a:ext cx="413937" cy="115242"/>
              <a:chOff x="5955" y="6353672"/>
              <a:chExt cx="413937" cy="115242"/>
            </a:xfrm>
          </p:grpSpPr>
          <p:sp>
            <p:nvSpPr>
              <p:cNvPr id="128" name="Rectangle: Rounded Corners 128">
                <a:extLst>
                  <a:ext uri="{FF2B5EF4-FFF2-40B4-BE49-F238E27FC236}">
                    <a16:creationId xmlns:a16="http://schemas.microsoft.com/office/drawing/2014/main" id="{68B75DE3-F267-640E-87B0-CCE1B768F22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9">
                <a:extLst>
                  <a:ext uri="{FF2B5EF4-FFF2-40B4-BE49-F238E27FC236}">
                    <a16:creationId xmlns:a16="http://schemas.microsoft.com/office/drawing/2014/main" id="{AA2177D9-ED01-3E11-CC05-3A18E7AC1EF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B26EAA44-8484-5EC1-C94F-9F774784F9FE}"/>
                </a:ext>
              </a:extLst>
            </p:cNvPr>
            <p:cNvGrpSpPr/>
            <p:nvPr/>
          </p:nvGrpSpPr>
          <p:grpSpPr>
            <a:xfrm>
              <a:off x="9855291" y="6381600"/>
              <a:ext cx="885989" cy="115242"/>
              <a:chOff x="5955" y="6353672"/>
              <a:chExt cx="413937" cy="115242"/>
            </a:xfrm>
          </p:grpSpPr>
          <p:sp>
            <p:nvSpPr>
              <p:cNvPr id="126" name="Rectangle: Rounded Corners 126">
                <a:extLst>
                  <a:ext uri="{FF2B5EF4-FFF2-40B4-BE49-F238E27FC236}">
                    <a16:creationId xmlns:a16="http://schemas.microsoft.com/office/drawing/2014/main" id="{3F1115DB-BDB8-147C-520C-103633E5456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7">
                <a:extLst>
                  <a:ext uri="{FF2B5EF4-FFF2-40B4-BE49-F238E27FC236}">
                    <a16:creationId xmlns:a16="http://schemas.microsoft.com/office/drawing/2014/main" id="{D6639374-CC15-F3B2-EFC6-3A3689DE7C9B}"/>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5" name="Freeform: Shape 125">
              <a:extLst>
                <a:ext uri="{FF2B5EF4-FFF2-40B4-BE49-F238E27FC236}">
                  <a16:creationId xmlns:a16="http://schemas.microsoft.com/office/drawing/2014/main" id="{C80933A8-CFD3-E872-E36A-D257A2F70BF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30" name="Graphic 21">
            <a:extLst>
              <a:ext uri="{FF2B5EF4-FFF2-40B4-BE49-F238E27FC236}">
                <a16:creationId xmlns:a16="http://schemas.microsoft.com/office/drawing/2014/main" id="{AB556509-1E67-2495-D6AF-CA41D3095E40}"/>
              </a:ext>
            </a:extLst>
          </p:cNvPr>
          <p:cNvGrpSpPr/>
          <p:nvPr/>
        </p:nvGrpSpPr>
        <p:grpSpPr>
          <a:xfrm>
            <a:off x="7960360" y="3305633"/>
            <a:ext cx="849765" cy="1033794"/>
            <a:chOff x="3425127" y="0"/>
            <a:chExt cx="5341746" cy="6858000"/>
          </a:xfrm>
        </p:grpSpPr>
        <p:sp>
          <p:nvSpPr>
            <p:cNvPr id="131" name="Freeform: Shape 131">
              <a:extLst>
                <a:ext uri="{FF2B5EF4-FFF2-40B4-BE49-F238E27FC236}">
                  <a16:creationId xmlns:a16="http://schemas.microsoft.com/office/drawing/2014/main" id="{98254C8B-8CA9-45A6-B426-13D43B7E10F5}"/>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132" name="Freeform: Shape 132">
              <a:extLst>
                <a:ext uri="{FF2B5EF4-FFF2-40B4-BE49-F238E27FC236}">
                  <a16:creationId xmlns:a16="http://schemas.microsoft.com/office/drawing/2014/main" id="{B32E7A2E-016C-8A21-DB33-31545F92B1FD}"/>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133" name="Freeform: Shape 133">
              <a:extLst>
                <a:ext uri="{FF2B5EF4-FFF2-40B4-BE49-F238E27FC236}">
                  <a16:creationId xmlns:a16="http://schemas.microsoft.com/office/drawing/2014/main" id="{FE1975C7-B791-FF7A-C38D-06E130F5214C}"/>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134" name="Freeform: Shape 134">
              <a:extLst>
                <a:ext uri="{FF2B5EF4-FFF2-40B4-BE49-F238E27FC236}">
                  <a16:creationId xmlns:a16="http://schemas.microsoft.com/office/drawing/2014/main" id="{35AB3FE8-39B9-6A1C-B8DC-B12591C480AD}"/>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135" name="Freeform: Shape 135">
              <a:extLst>
                <a:ext uri="{FF2B5EF4-FFF2-40B4-BE49-F238E27FC236}">
                  <a16:creationId xmlns:a16="http://schemas.microsoft.com/office/drawing/2014/main" id="{D4FB0D1B-E06B-E77A-FB43-DDC09435E5BB}"/>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cxnSp>
        <p:nvCxnSpPr>
          <p:cNvPr id="136" name="Connector: Elbow 136">
            <a:extLst>
              <a:ext uri="{FF2B5EF4-FFF2-40B4-BE49-F238E27FC236}">
                <a16:creationId xmlns:a16="http://schemas.microsoft.com/office/drawing/2014/main" id="{BA9B638D-E136-9E42-54D9-91BE09C3C60F}"/>
              </a:ext>
            </a:extLst>
          </p:cNvPr>
          <p:cNvCxnSpPr>
            <a:cxnSpLocks/>
            <a:stCxn id="25" idx="34"/>
          </p:cNvCxnSpPr>
          <p:nvPr/>
        </p:nvCxnSpPr>
        <p:spPr>
          <a:xfrm flipV="1">
            <a:off x="6741909" y="2835210"/>
            <a:ext cx="3655227" cy="175688"/>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40">
            <a:extLst>
              <a:ext uri="{FF2B5EF4-FFF2-40B4-BE49-F238E27FC236}">
                <a16:creationId xmlns:a16="http://schemas.microsoft.com/office/drawing/2014/main" id="{EB8F03D9-A672-C0EC-FB2B-0CE1543DEE0C}"/>
              </a:ext>
            </a:extLst>
          </p:cNvPr>
          <p:cNvCxnSpPr>
            <a:cxnSpLocks/>
            <a:stCxn id="25" idx="34"/>
          </p:cNvCxnSpPr>
          <p:nvPr/>
        </p:nvCxnSpPr>
        <p:spPr>
          <a:xfrm flipH="1" flipV="1">
            <a:off x="5921738" y="2935165"/>
            <a:ext cx="820171" cy="75733"/>
          </a:xfrm>
          <a:prstGeom prst="bentConnector5">
            <a:avLst>
              <a:gd name="adj1" fmla="val -27872"/>
              <a:gd name="adj2" fmla="val -914793"/>
              <a:gd name="adj3" fmla="val 960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0FD3DEC-AC0C-00D2-4A05-122E80317C7B}"/>
              </a:ext>
            </a:extLst>
          </p:cNvPr>
          <p:cNvCxnSpPr>
            <a:cxnSpLocks/>
            <a:stCxn id="25" idx="34"/>
            <a:endCxn id="5" idx="951"/>
          </p:cNvCxnSpPr>
          <p:nvPr/>
        </p:nvCxnSpPr>
        <p:spPr>
          <a:xfrm flipV="1">
            <a:off x="6741909" y="2694514"/>
            <a:ext cx="1082566" cy="31638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92A9C35-61D3-BF19-49CA-1A3D76B6CB48}"/>
              </a:ext>
            </a:extLst>
          </p:cNvPr>
          <p:cNvCxnSpPr>
            <a:cxnSpLocks/>
            <a:stCxn id="25" idx="34"/>
          </p:cNvCxnSpPr>
          <p:nvPr/>
        </p:nvCxnSpPr>
        <p:spPr>
          <a:xfrm flipH="1">
            <a:off x="6584859" y="3010898"/>
            <a:ext cx="157050" cy="93417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84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n-US" altLang="ko-KR" sz="6000" dirty="0">
                <a:solidFill>
                  <a:schemeClr val="bg1"/>
                </a:solidFill>
                <a:latin typeface="Times New Roman" panose="02020603050405020304" pitchFamily="18" charset="0"/>
                <a:cs typeface="Times New Roman" panose="02020603050405020304" pitchFamily="18" charset="0"/>
              </a:rPr>
              <a:t>THANK YOU</a:t>
            </a:r>
            <a:endParaRPr lang="ko-KR" altLang="en-US"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직사각형 1">
            <a:extLst>
              <a:ext uri="{FF2B5EF4-FFF2-40B4-BE49-F238E27FC236}">
                <a16:creationId xmlns:a16="http://schemas.microsoft.com/office/drawing/2014/main" id="{C1781C86-E616-FCEE-814B-C7816B2DB9DF}"/>
              </a:ext>
            </a:extLst>
          </p:cNvPr>
          <p:cNvSpPr/>
          <p:nvPr/>
        </p:nvSpPr>
        <p:spPr>
          <a:xfrm>
            <a:off x="686834" y="1153572"/>
            <a:ext cx="3200400" cy="4461163"/>
          </a:xfrm>
          <a:prstGeom prst="rect">
            <a:avLst/>
          </a:prstGeom>
        </p:spPr>
        <p:txBody>
          <a:bodyPr vert="horz" lIns="91440" tIns="45720" rIns="91440" bIns="45720" rtlCol="0" anchor="ctr">
            <a:normAutofit/>
          </a:bodyPr>
          <a:lstStyle/>
          <a:p>
            <a:pPr marL="171450" indent="-171450">
              <a:lnSpc>
                <a:spcPct val="90000"/>
              </a:lnSpc>
              <a:spcBef>
                <a:spcPct val="0"/>
              </a:spcBef>
              <a:spcAft>
                <a:spcPts val="600"/>
              </a:spcAft>
            </a:pPr>
            <a:r>
              <a:rPr lang="en-US" altLang="ko-KR" sz="4400" kern="1200" dirty="0">
                <a:solidFill>
                  <a:srgbClr val="FFFFFF"/>
                </a:solidFill>
                <a:latin typeface="+mj-lt"/>
                <a:ea typeface="+mj-ea"/>
                <a:cs typeface="+mj-cs"/>
              </a:rPr>
              <a:t>ABSTRACT</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직사각형 1">
            <a:extLst>
              <a:ext uri="{FF2B5EF4-FFF2-40B4-BE49-F238E27FC236}">
                <a16:creationId xmlns:a16="http://schemas.microsoft.com/office/drawing/2014/main" id="{DCC56872-9BA7-3845-2879-5BC5F3BFFA99}"/>
              </a:ext>
            </a:extLst>
          </p:cNvPr>
          <p:cNvSpPr/>
          <p:nvPr/>
        </p:nvSpPr>
        <p:spPr>
          <a:xfrm>
            <a:off x="4447308" y="591344"/>
            <a:ext cx="6906491" cy="5585619"/>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 today's cars, information systems work together symbiotically. This poll is based on the Automotive Cyber Security projects research into network security. This study provides a general overview of authenticating the vehicle's security features, protecting millions of people from dangerous cyberattacks.</a:t>
            </a:r>
          </a:p>
        </p:txBody>
      </p:sp>
    </p:spTree>
    <p:extLst>
      <p:ext uri="{BB962C8B-B14F-4D97-AF65-F5344CB8AC3E}">
        <p14:creationId xmlns:p14="http://schemas.microsoft.com/office/powerpoint/2010/main" val="103593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464300" y="2857630"/>
            <a:ext cx="5181600" cy="830997"/>
          </a:xfrm>
          <a:prstGeom prst="rect">
            <a:avLst/>
          </a:prstGeom>
          <a:noFill/>
        </p:spPr>
        <p:txBody>
          <a:bodyPr wrap="square" rtlCol="0" anchor="ctr">
            <a:spAutoFit/>
          </a:bodyPr>
          <a:lstStyle/>
          <a:p>
            <a:r>
              <a:rPr lang="en-US" altLang="ko-KR" sz="4800" b="1" dirty="0">
                <a:solidFill>
                  <a:schemeClr val="bg1"/>
                </a:solidFill>
                <a:latin typeface="Times New Roman" panose="02020603050405020304" pitchFamily="18" charset="0"/>
                <a:cs typeface="Times New Roman" panose="02020603050405020304" pitchFamily="18" charset="0"/>
              </a:rPr>
              <a:t>INTRODUCTION</a:t>
            </a:r>
            <a:endParaRPr lang="ko-KR" altLang="en-US"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00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직사각형 1">
            <a:extLst>
              <a:ext uri="{FF2B5EF4-FFF2-40B4-BE49-F238E27FC236}">
                <a16:creationId xmlns:a16="http://schemas.microsoft.com/office/drawing/2014/main" id="{C1781C86-E616-FCEE-814B-C7816B2DB9DF}"/>
              </a:ext>
            </a:extLst>
          </p:cNvPr>
          <p:cNvSpPr/>
          <p:nvPr/>
        </p:nvSpPr>
        <p:spPr>
          <a:xfrm>
            <a:off x="841248" y="426720"/>
            <a:ext cx="8899100" cy="1919141"/>
          </a:xfrm>
          <a:prstGeom prst="rect">
            <a:avLst/>
          </a:prstGeom>
        </p:spPr>
        <p:txBody>
          <a:bodyPr vert="horz" lIns="91440" tIns="45720" rIns="91440" bIns="45720" rtlCol="0" anchor="b">
            <a:normAutofit/>
          </a:bodyPr>
          <a:lstStyle/>
          <a:p>
            <a:pPr marL="171450" indent="-171450">
              <a:lnSpc>
                <a:spcPct val="90000"/>
              </a:lnSpc>
              <a:spcBef>
                <a:spcPct val="0"/>
              </a:spcBef>
              <a:spcAft>
                <a:spcPts val="600"/>
              </a:spcAft>
            </a:pPr>
            <a:r>
              <a:rPr lang="en-US" altLang="ko-KR" sz="6000" kern="1200" dirty="0">
                <a:solidFill>
                  <a:schemeClr val="tx1"/>
                </a:solidFill>
                <a:latin typeface="Times New Roman" panose="02020603050405020304" pitchFamily="18" charset="0"/>
                <a:ea typeface="+mj-ea"/>
                <a:cs typeface="Times New Roman" panose="02020603050405020304" pitchFamily="18" charset="0"/>
              </a:rPr>
              <a:t>What is mean by Automotive Hacking?</a:t>
            </a:r>
          </a:p>
        </p:txBody>
      </p:sp>
      <p:sp>
        <p:nvSpPr>
          <p:cNvPr id="27"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직사각형 1">
            <a:extLst>
              <a:ext uri="{FF2B5EF4-FFF2-40B4-BE49-F238E27FC236}">
                <a16:creationId xmlns:a16="http://schemas.microsoft.com/office/drawing/2014/main" id="{DCC56872-9BA7-3845-2879-5BC5F3BFFA99}"/>
              </a:ext>
            </a:extLst>
          </p:cNvPr>
          <p:cNvSpPr/>
          <p:nvPr/>
        </p:nvSpPr>
        <p:spPr>
          <a:xfrm>
            <a:off x="841248" y="3337269"/>
            <a:ext cx="10509504" cy="29056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Automotive Hacking is the practice of exploiting weaknesses in a vehicle's product, equipment, and communication frameworks. An attack on the software or hardware that drives a vehicle is known as automotive hacking. An attacker can take benefit of weaknesses in the vehicle's software and communication systems </a:t>
            </a:r>
            <a:endParaRPr lang="en-US" altLang="ko-K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6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직사각형 1">
            <a:extLst>
              <a:ext uri="{FF2B5EF4-FFF2-40B4-BE49-F238E27FC236}">
                <a16:creationId xmlns:a16="http://schemas.microsoft.com/office/drawing/2014/main" id="{54563E8C-1B4A-7B2D-551D-311178CD202A}"/>
              </a:ext>
            </a:extLst>
          </p:cNvPr>
          <p:cNvSpPr/>
          <p:nvPr/>
        </p:nvSpPr>
        <p:spPr>
          <a:xfrm>
            <a:off x="0" y="231701"/>
            <a:ext cx="4639056" cy="1622321"/>
          </a:xfrm>
          <a:prstGeom prst="rect">
            <a:avLst/>
          </a:prstGeom>
        </p:spPr>
        <p:txBody>
          <a:bodyPr vert="horz" lIns="91440" tIns="45720" rIns="91440" bIns="45720" rtlCol="0" anchor="ctr">
            <a:normAutofit/>
          </a:bodyPr>
          <a:lstStyle/>
          <a:p>
            <a:pPr marL="171450" indent="-171450">
              <a:lnSpc>
                <a:spcPct val="90000"/>
              </a:lnSpc>
              <a:spcBef>
                <a:spcPct val="0"/>
              </a:spcBef>
              <a:spcAft>
                <a:spcPts val="600"/>
              </a:spcAft>
            </a:pPr>
            <a:r>
              <a:rPr lang="en-US" altLang="ko-KR" sz="3700" u="sng" kern="1200" dirty="0">
                <a:solidFill>
                  <a:schemeClr val="tx1"/>
                </a:solidFill>
                <a:latin typeface="Times New Roman" panose="02020603050405020304" pitchFamily="18" charset="0"/>
                <a:ea typeface="+mj-ea"/>
                <a:cs typeface="Times New Roman" panose="02020603050405020304" pitchFamily="18" charset="0"/>
              </a:rPr>
              <a:t>The Interconnected Car</a:t>
            </a:r>
          </a:p>
        </p:txBody>
      </p:sp>
      <p:sp>
        <p:nvSpPr>
          <p:cNvPr id="17" name="Text Placeholder 16">
            <a:extLst>
              <a:ext uri="{FF2B5EF4-FFF2-40B4-BE49-F238E27FC236}">
                <a16:creationId xmlns:a16="http://schemas.microsoft.com/office/drawing/2014/main" id="{343F7C8A-ED3F-68AB-0D56-06B3877BEF21}"/>
              </a:ext>
            </a:extLst>
          </p:cNvPr>
          <p:cNvSpPr>
            <a:spLocks noGrp="1"/>
          </p:cNvSpPr>
          <p:nvPr>
            <p:ph type="body" sz="quarter" idx="10"/>
          </p:nvPr>
        </p:nvSpPr>
        <p:spPr>
          <a:xfrm>
            <a:off x="105278" y="1613533"/>
            <a:ext cx="4392691" cy="2561417"/>
          </a:xfrm>
        </p:spPr>
        <p:txBody>
          <a:bodyPr vert="horz" lIns="91440" tIns="45720" rIns="91440" bIns="45720" rtlCol="0">
            <a:normAutofit fontScale="92500" lnSpcReduction="10000"/>
          </a:bodyPr>
          <a:lstStyle/>
          <a:p>
            <a:pPr marL="342900" indent="-342900" algn="l">
              <a:spcAft>
                <a:spcPts val="600"/>
              </a:spcAft>
              <a:buFont typeface="Arial" panose="020B0604020202020204" pitchFamily="34" charset="0"/>
              <a:buChar char="•"/>
            </a:pPr>
            <a:r>
              <a:rPr lang="en-US" altLang="ko-KR" sz="2000" dirty="0">
                <a:solidFill>
                  <a:schemeClr val="tx1"/>
                </a:solidFill>
                <a:latin typeface="Times New Roman" panose="02020603050405020304" pitchFamily="18" charset="0"/>
                <a:cs typeface="Times New Roman" panose="02020603050405020304" pitchFamily="18" charset="0"/>
              </a:rPr>
              <a:t>Vehicle which can communicate with other devices outside its cabin.</a:t>
            </a:r>
          </a:p>
          <a:p>
            <a:pPr marL="342900" indent="-342900" algn="l">
              <a:spcAft>
                <a:spcPts val="600"/>
              </a:spcAft>
              <a:buFont typeface="Arial" panose="020B0604020202020204" pitchFamily="34" charset="0"/>
              <a:buChar char="•"/>
            </a:pPr>
            <a:r>
              <a:rPr lang="en-US" altLang="ko-KR" sz="2000" dirty="0">
                <a:solidFill>
                  <a:schemeClr val="tx1"/>
                </a:solidFill>
                <a:latin typeface="Times New Roman" panose="02020603050405020304" pitchFamily="18" charset="0"/>
                <a:cs typeface="Times New Roman" panose="02020603050405020304" pitchFamily="18" charset="0"/>
              </a:rPr>
              <a:t>Other devices can use the car's internet and data.</a:t>
            </a:r>
          </a:p>
          <a:p>
            <a:pPr marL="342900" indent="-342900" algn="l">
              <a:spcAft>
                <a:spcPts val="600"/>
              </a:spcAft>
              <a:buFont typeface="Arial" panose="020B0604020202020204" pitchFamily="34" charset="0"/>
              <a:buChar char="•"/>
            </a:pPr>
            <a:r>
              <a:rPr lang="en-US" altLang="ko-KR" sz="2000" dirty="0">
                <a:solidFill>
                  <a:schemeClr val="tx1"/>
                </a:solidFill>
                <a:latin typeface="Times New Roman" panose="02020603050405020304" pitchFamily="18" charset="0"/>
                <a:cs typeface="Times New Roman" panose="02020603050405020304" pitchFamily="18" charset="0"/>
              </a:rPr>
              <a:t>Done by using a dedicated short-range radio or cellular radio</a:t>
            </a:r>
          </a:p>
          <a:p>
            <a:pPr marL="342900" indent="-342900" algn="l">
              <a:spcAft>
                <a:spcPts val="600"/>
              </a:spcAft>
              <a:buFont typeface="Arial" panose="020B0604020202020204" pitchFamily="34" charset="0"/>
              <a:buChar char="•"/>
            </a:pPr>
            <a:r>
              <a:rPr lang="en-US" altLang="ko-KR" sz="2000" dirty="0">
                <a:solidFill>
                  <a:schemeClr val="tx1"/>
                </a:solidFill>
                <a:latin typeface="Times New Roman" panose="02020603050405020304" pitchFamily="18" charset="0"/>
                <a:cs typeface="Times New Roman" panose="02020603050405020304" pitchFamily="18" charset="0"/>
              </a:rPr>
              <a:t>A network of wires runs throughout the car to link all its components.</a:t>
            </a:r>
          </a:p>
        </p:txBody>
      </p:sp>
      <p:sp>
        <p:nvSpPr>
          <p:cNvPr id="22"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page5image63362128">
            <a:extLst>
              <a:ext uri="{FF2B5EF4-FFF2-40B4-BE49-F238E27FC236}">
                <a16:creationId xmlns:a16="http://schemas.microsoft.com/office/drawing/2014/main" id="{B050F3E0-CE0E-F709-4D1F-95D0888FF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05862" y="1749488"/>
            <a:ext cx="6019331" cy="3355777"/>
          </a:xfrm>
          <a:prstGeom prst="rect">
            <a:avLst/>
          </a:prstGeom>
          <a:noFill/>
          <a:effectLst/>
        </p:spPr>
      </p:pic>
      <p:sp>
        <p:nvSpPr>
          <p:cNvPr id="12" name="Rectangle 11">
            <a:extLst>
              <a:ext uri="{FF2B5EF4-FFF2-40B4-BE49-F238E27FC236}">
                <a16:creationId xmlns:a16="http://schemas.microsoft.com/office/drawing/2014/main" id="{7CD0F242-CD32-9233-4ACF-7055A1D5234C}"/>
              </a:ext>
            </a:extLst>
          </p:cNvPr>
          <p:cNvSpPr/>
          <p:nvPr/>
        </p:nvSpPr>
        <p:spPr>
          <a:xfrm>
            <a:off x="5405862" y="1042861"/>
            <a:ext cx="319077" cy="32211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p>
        </p:txBody>
      </p:sp>
      <p:sp>
        <p:nvSpPr>
          <p:cNvPr id="16" name="Rectangle 15">
            <a:extLst>
              <a:ext uri="{FF2B5EF4-FFF2-40B4-BE49-F238E27FC236}">
                <a16:creationId xmlns:a16="http://schemas.microsoft.com/office/drawing/2014/main" id="{DDD86380-C8CD-A450-7800-93138015635A}"/>
              </a:ext>
            </a:extLst>
          </p:cNvPr>
          <p:cNvSpPr/>
          <p:nvPr/>
        </p:nvSpPr>
        <p:spPr>
          <a:xfrm>
            <a:off x="5405862" y="1494272"/>
            <a:ext cx="319077" cy="322113"/>
          </a:xfrm>
          <a:prstGeom prst="rect">
            <a:avLst/>
          </a:prstGeom>
          <a:solidFill>
            <a:srgbClr val="CF20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p>
        </p:txBody>
      </p:sp>
      <p:sp>
        <p:nvSpPr>
          <p:cNvPr id="18" name="Rectangle 17">
            <a:extLst>
              <a:ext uri="{FF2B5EF4-FFF2-40B4-BE49-F238E27FC236}">
                <a16:creationId xmlns:a16="http://schemas.microsoft.com/office/drawing/2014/main" id="{C7D86F78-4AC8-9859-ED3F-FB1FEEC2BFE3}"/>
              </a:ext>
            </a:extLst>
          </p:cNvPr>
          <p:cNvSpPr/>
          <p:nvPr/>
        </p:nvSpPr>
        <p:spPr>
          <a:xfrm>
            <a:off x="5405862" y="1979163"/>
            <a:ext cx="319077" cy="32211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p>
        </p:txBody>
      </p:sp>
      <p:sp>
        <p:nvSpPr>
          <p:cNvPr id="13" name="TextBox 12">
            <a:extLst>
              <a:ext uri="{FF2B5EF4-FFF2-40B4-BE49-F238E27FC236}">
                <a16:creationId xmlns:a16="http://schemas.microsoft.com/office/drawing/2014/main" id="{89A66537-8949-D8CE-49DC-923891848D20}"/>
              </a:ext>
            </a:extLst>
          </p:cNvPr>
          <p:cNvSpPr txBox="1"/>
          <p:nvPr/>
        </p:nvSpPr>
        <p:spPr>
          <a:xfrm>
            <a:off x="5724938" y="985006"/>
            <a:ext cx="2390361" cy="369332"/>
          </a:xfrm>
          <a:prstGeom prst="rect">
            <a:avLst/>
          </a:prstGeom>
          <a:noFill/>
        </p:spPr>
        <p:txBody>
          <a:bodyPr wrap="square" rtlCol="0">
            <a:spAutoFit/>
          </a:bodyPr>
          <a:lstStyle/>
          <a:p>
            <a:r>
              <a:rPr lang="en-LK" dirty="0">
                <a:solidFill>
                  <a:schemeClr val="bg1"/>
                </a:solidFill>
              </a:rPr>
              <a:t>- </a:t>
            </a:r>
            <a:r>
              <a:rPr lang="en-LK" sz="1200" dirty="0">
                <a:solidFill>
                  <a:schemeClr val="bg1"/>
                </a:solidFill>
              </a:rPr>
              <a:t>Physical Control Components</a:t>
            </a:r>
          </a:p>
        </p:txBody>
      </p:sp>
      <p:sp>
        <p:nvSpPr>
          <p:cNvPr id="21" name="TextBox 20">
            <a:extLst>
              <a:ext uri="{FF2B5EF4-FFF2-40B4-BE49-F238E27FC236}">
                <a16:creationId xmlns:a16="http://schemas.microsoft.com/office/drawing/2014/main" id="{FBFC1BE0-AE3F-8A15-60D3-B6145891114E}"/>
              </a:ext>
            </a:extLst>
          </p:cNvPr>
          <p:cNvSpPr txBox="1"/>
          <p:nvPr/>
        </p:nvSpPr>
        <p:spPr>
          <a:xfrm>
            <a:off x="5724939" y="1480719"/>
            <a:ext cx="2390361" cy="369332"/>
          </a:xfrm>
          <a:prstGeom prst="rect">
            <a:avLst/>
          </a:prstGeom>
          <a:noFill/>
        </p:spPr>
        <p:txBody>
          <a:bodyPr wrap="square" rtlCol="0">
            <a:spAutoFit/>
          </a:bodyPr>
          <a:lstStyle/>
          <a:p>
            <a:r>
              <a:rPr lang="en-LK" dirty="0">
                <a:solidFill>
                  <a:schemeClr val="bg1"/>
                </a:solidFill>
              </a:rPr>
              <a:t>- </a:t>
            </a:r>
            <a:r>
              <a:rPr lang="en-LK" sz="1200" dirty="0">
                <a:solidFill>
                  <a:schemeClr val="bg1"/>
                </a:solidFill>
              </a:rPr>
              <a:t>Safety Components</a:t>
            </a:r>
          </a:p>
        </p:txBody>
      </p:sp>
      <p:sp>
        <p:nvSpPr>
          <p:cNvPr id="23" name="TextBox 22">
            <a:extLst>
              <a:ext uri="{FF2B5EF4-FFF2-40B4-BE49-F238E27FC236}">
                <a16:creationId xmlns:a16="http://schemas.microsoft.com/office/drawing/2014/main" id="{1E1D206C-3691-230E-4B76-4F584434C923}"/>
              </a:ext>
            </a:extLst>
          </p:cNvPr>
          <p:cNvSpPr txBox="1"/>
          <p:nvPr/>
        </p:nvSpPr>
        <p:spPr>
          <a:xfrm>
            <a:off x="5724937" y="1934154"/>
            <a:ext cx="2390361" cy="553998"/>
          </a:xfrm>
          <a:prstGeom prst="rect">
            <a:avLst/>
          </a:prstGeom>
          <a:noFill/>
        </p:spPr>
        <p:txBody>
          <a:bodyPr wrap="square" rtlCol="0">
            <a:spAutoFit/>
          </a:bodyPr>
          <a:lstStyle/>
          <a:p>
            <a:r>
              <a:rPr lang="en-LK" dirty="0">
                <a:solidFill>
                  <a:schemeClr val="bg1"/>
                </a:solidFill>
              </a:rPr>
              <a:t>- </a:t>
            </a:r>
            <a:r>
              <a:rPr lang="en-LK" sz="1200" dirty="0">
                <a:solidFill>
                  <a:schemeClr val="bg1"/>
                </a:solidFill>
              </a:rPr>
              <a:t>Entertainment &amp; Convenience     Components</a:t>
            </a:r>
          </a:p>
        </p:txBody>
      </p:sp>
    </p:spTree>
    <p:extLst>
      <p:ext uri="{BB962C8B-B14F-4D97-AF65-F5344CB8AC3E}">
        <p14:creationId xmlns:p14="http://schemas.microsoft.com/office/powerpoint/2010/main" val="14107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직사각형 1">
            <a:extLst>
              <a:ext uri="{FF2B5EF4-FFF2-40B4-BE49-F238E27FC236}">
                <a16:creationId xmlns:a16="http://schemas.microsoft.com/office/drawing/2014/main" id="{37C37EC9-30D4-EB47-D4C9-351CF3EB8E82}"/>
              </a:ext>
            </a:extLst>
          </p:cNvPr>
          <p:cNvSpPr/>
          <p:nvPr/>
        </p:nvSpPr>
        <p:spPr>
          <a:xfrm>
            <a:off x="841248" y="256032"/>
            <a:ext cx="10506456" cy="1014984"/>
          </a:xfrm>
          <a:prstGeom prst="rect">
            <a:avLst/>
          </a:prstGeom>
        </p:spPr>
        <p:txBody>
          <a:bodyPr vert="horz" lIns="91440" tIns="45720" rIns="91440" bIns="45720" rtlCol="0" anchor="b">
            <a:normAutofit/>
          </a:bodyPr>
          <a:lstStyle/>
          <a:p>
            <a:pPr marL="171450" indent="-171450">
              <a:lnSpc>
                <a:spcPct val="90000"/>
              </a:lnSpc>
              <a:spcBef>
                <a:spcPct val="0"/>
              </a:spcBef>
              <a:spcAft>
                <a:spcPts val="600"/>
              </a:spcAft>
            </a:pPr>
            <a:r>
              <a:rPr lang="en-US" altLang="ko-KR" sz="4400" kern="1200">
                <a:solidFill>
                  <a:schemeClr val="tx1"/>
                </a:solidFill>
                <a:latin typeface="+mj-lt"/>
                <a:ea typeface="+mj-ea"/>
                <a:cs typeface="+mj-cs"/>
              </a:rPr>
              <a:t>Types of Hacking</a:t>
            </a:r>
          </a:p>
        </p:txBody>
      </p:sp>
      <p:sp>
        <p:nvSpPr>
          <p:cNvPr id="42" name="Rectangle 4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Text Placeholder 12">
            <a:extLst>
              <a:ext uri="{FF2B5EF4-FFF2-40B4-BE49-F238E27FC236}">
                <a16:creationId xmlns:a16="http://schemas.microsoft.com/office/drawing/2014/main" id="{B3A5AFF9-FD2B-4DD5-AE22-7699F78F36C3}"/>
              </a:ext>
            </a:extLst>
          </p:cNvPr>
          <p:cNvSpPr>
            <a:spLocks noGrp="1"/>
          </p:cNvSpPr>
          <p:nvPr>
            <p:ph type="body" sz="quarter" idx="10"/>
          </p:nvPr>
        </p:nvSpPr>
        <p:spPr>
          <a:xfrm>
            <a:off x="994923" y="1898235"/>
            <a:ext cx="7420890" cy="2352359"/>
          </a:xfrm>
        </p:spPr>
        <p:txBody>
          <a:bodyPr>
            <a:normAutofit/>
          </a:bodyPr>
          <a:lstStyle/>
          <a:p>
            <a:pPr marL="285750" indent="-285750" algn="l">
              <a:spcAft>
                <a:spcPts val="600"/>
              </a:spcAft>
              <a:buFont typeface="Wingdings" pitchFamily="2" charset="2"/>
              <a:buChar char="Ø"/>
            </a:pPr>
            <a:r>
              <a:rPr lang="en-US" altLang="ko-KR" sz="2400" dirty="0">
                <a:latin typeface="Times New Roman" panose="02020603050405020304" pitchFamily="18" charset="0"/>
                <a:cs typeface="Times New Roman" panose="02020603050405020304" pitchFamily="18" charset="0"/>
              </a:rPr>
              <a:t>Key Fob Hacks</a:t>
            </a:r>
          </a:p>
          <a:p>
            <a:pPr marL="285750" indent="-285750" algn="l">
              <a:spcAft>
                <a:spcPts val="600"/>
              </a:spcAft>
              <a:buFont typeface="Wingdings" pitchFamily="2" charset="2"/>
              <a:buChar char="Ø"/>
            </a:pPr>
            <a:r>
              <a:rPr lang="en-US" altLang="ko-KR" sz="2400" dirty="0">
                <a:latin typeface="Times New Roman" panose="02020603050405020304" pitchFamily="18" charset="0"/>
                <a:cs typeface="Times New Roman" panose="02020603050405020304" pitchFamily="18" charset="0"/>
              </a:rPr>
              <a:t>Mobile App Hacks</a:t>
            </a:r>
          </a:p>
          <a:p>
            <a:pPr marL="285750" indent="-285750" algn="l">
              <a:spcAft>
                <a:spcPts val="600"/>
              </a:spcAft>
              <a:buFont typeface="Wingdings" pitchFamily="2" charset="2"/>
              <a:buChar char="Ø"/>
            </a:pPr>
            <a:r>
              <a:rPr lang="en-US" altLang="ko-KR" sz="2400" dirty="0">
                <a:latin typeface="Times New Roman" panose="02020603050405020304" pitchFamily="18" charset="0"/>
                <a:cs typeface="Times New Roman" panose="02020603050405020304" pitchFamily="18" charset="0"/>
              </a:rPr>
              <a:t>Server Hacks</a:t>
            </a:r>
          </a:p>
          <a:p>
            <a:pPr marL="285750" indent="-285750" algn="l">
              <a:spcAft>
                <a:spcPts val="600"/>
              </a:spcAft>
              <a:buFont typeface="Wingdings" pitchFamily="2" charset="2"/>
              <a:buChar char="Ø"/>
            </a:pPr>
            <a:r>
              <a:rPr lang="en-US" altLang="ko-KR" sz="2400" dirty="0">
                <a:latin typeface="Times New Roman" panose="02020603050405020304" pitchFamily="18" charset="0"/>
                <a:cs typeface="Times New Roman" panose="02020603050405020304" pitchFamily="18" charset="0"/>
              </a:rPr>
              <a:t>General Motors OnStar App</a:t>
            </a:r>
          </a:p>
        </p:txBody>
      </p:sp>
      <p:grpSp>
        <p:nvGrpSpPr>
          <p:cNvPr id="36" name="Group 35">
            <a:extLst>
              <a:ext uri="{FF2B5EF4-FFF2-40B4-BE49-F238E27FC236}">
                <a16:creationId xmlns:a16="http://schemas.microsoft.com/office/drawing/2014/main" id="{5C37CF1D-12C3-45E9-057E-20A5EC41CD75}"/>
              </a:ext>
            </a:extLst>
          </p:cNvPr>
          <p:cNvGrpSpPr/>
          <p:nvPr/>
        </p:nvGrpSpPr>
        <p:grpSpPr>
          <a:xfrm>
            <a:off x="10192174" y="3799527"/>
            <a:ext cx="1575412" cy="2721167"/>
            <a:chOff x="4863456" y="1894632"/>
            <a:chExt cx="1417556" cy="2448506"/>
          </a:xfrm>
        </p:grpSpPr>
        <p:sp>
          <p:nvSpPr>
            <p:cNvPr id="37" name="Rounded Rectangle 21">
              <a:extLst>
                <a:ext uri="{FF2B5EF4-FFF2-40B4-BE49-F238E27FC236}">
                  <a16:creationId xmlns:a16="http://schemas.microsoft.com/office/drawing/2014/main" id="{95E50227-2B52-BD2A-A097-133AEACF50DF}"/>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ectangle 37">
              <a:extLst>
                <a:ext uri="{FF2B5EF4-FFF2-40B4-BE49-F238E27FC236}">
                  <a16:creationId xmlns:a16="http://schemas.microsoft.com/office/drawing/2014/main" id="{A278AF97-2A03-59F1-86FB-09691EA19FDD}"/>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9" name="Group 38">
              <a:extLst>
                <a:ext uri="{FF2B5EF4-FFF2-40B4-BE49-F238E27FC236}">
                  <a16:creationId xmlns:a16="http://schemas.microsoft.com/office/drawing/2014/main" id="{C851C0C6-19A1-7BF4-9974-C475DF32DBCB}"/>
                </a:ext>
              </a:extLst>
            </p:cNvPr>
            <p:cNvGrpSpPr/>
            <p:nvPr userDrawn="1"/>
          </p:nvGrpSpPr>
          <p:grpSpPr>
            <a:xfrm>
              <a:off x="5503568" y="4128564"/>
              <a:ext cx="137331" cy="151064"/>
              <a:chOff x="2453209" y="5151638"/>
              <a:chExt cx="191820" cy="211002"/>
            </a:xfrm>
          </p:grpSpPr>
          <p:sp>
            <p:nvSpPr>
              <p:cNvPr id="43" name="Oval 42">
                <a:extLst>
                  <a:ext uri="{FF2B5EF4-FFF2-40B4-BE49-F238E27FC236}">
                    <a16:creationId xmlns:a16="http://schemas.microsoft.com/office/drawing/2014/main" id="{830CA575-71DD-092E-09DA-C77FE4E3F277}"/>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Rounded Rectangle 35">
                <a:extLst>
                  <a:ext uri="{FF2B5EF4-FFF2-40B4-BE49-F238E27FC236}">
                    <a16:creationId xmlns:a16="http://schemas.microsoft.com/office/drawing/2014/main" id="{24A812B8-C22B-2E69-7B5F-2F9885D9D1B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1" name="Rectangle 40">
              <a:extLst>
                <a:ext uri="{FF2B5EF4-FFF2-40B4-BE49-F238E27FC236}">
                  <a16:creationId xmlns:a16="http://schemas.microsoft.com/office/drawing/2014/main" id="{501DF8D1-EEC9-2BD3-26E4-6EBF9EA15342}"/>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46" name="Group 45">
            <a:extLst>
              <a:ext uri="{FF2B5EF4-FFF2-40B4-BE49-F238E27FC236}">
                <a16:creationId xmlns:a16="http://schemas.microsoft.com/office/drawing/2014/main" id="{EB7987AE-9182-AAB7-3E10-07398753A8D2}"/>
              </a:ext>
            </a:extLst>
          </p:cNvPr>
          <p:cNvGrpSpPr/>
          <p:nvPr/>
        </p:nvGrpSpPr>
        <p:grpSpPr>
          <a:xfrm>
            <a:off x="7912601" y="3769625"/>
            <a:ext cx="1575412" cy="2721167"/>
            <a:chOff x="2862987" y="1894632"/>
            <a:chExt cx="1417556" cy="2448506"/>
          </a:xfrm>
        </p:grpSpPr>
        <p:sp>
          <p:nvSpPr>
            <p:cNvPr id="47" name="Rounded Rectangle 24">
              <a:extLst>
                <a:ext uri="{FF2B5EF4-FFF2-40B4-BE49-F238E27FC236}">
                  <a16:creationId xmlns:a16="http://schemas.microsoft.com/office/drawing/2014/main" id="{56B5CB3F-3B9F-A713-FF19-3A3EF65EBC03}"/>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ectangle 47">
              <a:extLst>
                <a:ext uri="{FF2B5EF4-FFF2-40B4-BE49-F238E27FC236}">
                  <a16:creationId xmlns:a16="http://schemas.microsoft.com/office/drawing/2014/main" id="{6761945D-E4CB-64BF-403B-E82330387185}"/>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9" name="Group 48">
              <a:extLst>
                <a:ext uri="{FF2B5EF4-FFF2-40B4-BE49-F238E27FC236}">
                  <a16:creationId xmlns:a16="http://schemas.microsoft.com/office/drawing/2014/main" id="{2C5E4339-850C-F5E4-EEC1-E17327F56327}"/>
                </a:ext>
              </a:extLst>
            </p:cNvPr>
            <p:cNvGrpSpPr/>
            <p:nvPr userDrawn="1"/>
          </p:nvGrpSpPr>
          <p:grpSpPr>
            <a:xfrm>
              <a:off x="3503099" y="4128565"/>
              <a:ext cx="137331" cy="151064"/>
              <a:chOff x="2453209" y="5151638"/>
              <a:chExt cx="191820" cy="211002"/>
            </a:xfrm>
          </p:grpSpPr>
          <p:sp>
            <p:nvSpPr>
              <p:cNvPr id="51" name="Oval 50">
                <a:extLst>
                  <a:ext uri="{FF2B5EF4-FFF2-40B4-BE49-F238E27FC236}">
                    <a16:creationId xmlns:a16="http://schemas.microsoft.com/office/drawing/2014/main" id="{BCCD7E8F-8576-41FE-1044-79F4B956AA9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2" name="Rounded Rectangle 33">
                <a:extLst>
                  <a:ext uri="{FF2B5EF4-FFF2-40B4-BE49-F238E27FC236}">
                    <a16:creationId xmlns:a16="http://schemas.microsoft.com/office/drawing/2014/main" id="{7AB6656E-9E05-A8A2-FFAD-D8B9FE988462}"/>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50" name="Rectangle 49">
              <a:extLst>
                <a:ext uri="{FF2B5EF4-FFF2-40B4-BE49-F238E27FC236}">
                  <a16:creationId xmlns:a16="http://schemas.microsoft.com/office/drawing/2014/main" id="{F473EFB4-013E-CAC3-C1A7-764FB5FF7E6C}"/>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3" name="Group 52">
            <a:extLst>
              <a:ext uri="{FF2B5EF4-FFF2-40B4-BE49-F238E27FC236}">
                <a16:creationId xmlns:a16="http://schemas.microsoft.com/office/drawing/2014/main" id="{C143CDC8-C07D-D488-EDB8-A0F0D2D71428}"/>
              </a:ext>
            </a:extLst>
          </p:cNvPr>
          <p:cNvGrpSpPr/>
          <p:nvPr/>
        </p:nvGrpSpPr>
        <p:grpSpPr>
          <a:xfrm>
            <a:off x="8942398" y="3588118"/>
            <a:ext cx="1732762" cy="2992952"/>
            <a:chOff x="3789598" y="1731312"/>
            <a:chExt cx="1559139" cy="2693058"/>
          </a:xfrm>
        </p:grpSpPr>
        <p:sp>
          <p:nvSpPr>
            <p:cNvPr id="54" name="Rounded Rectangle 27">
              <a:extLst>
                <a:ext uri="{FF2B5EF4-FFF2-40B4-BE49-F238E27FC236}">
                  <a16:creationId xmlns:a16="http://schemas.microsoft.com/office/drawing/2014/main" id="{A72BBEB6-296F-7734-D70C-EBFA45EEB5CA}"/>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Rectangle 54">
              <a:extLst>
                <a:ext uri="{FF2B5EF4-FFF2-40B4-BE49-F238E27FC236}">
                  <a16:creationId xmlns:a16="http://schemas.microsoft.com/office/drawing/2014/main" id="{B123C255-4D41-F27C-E791-AD1573E61BB1}"/>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6" name="Group 55">
              <a:extLst>
                <a:ext uri="{FF2B5EF4-FFF2-40B4-BE49-F238E27FC236}">
                  <a16:creationId xmlns:a16="http://schemas.microsoft.com/office/drawing/2014/main" id="{BA0163AB-C9AF-936D-DD7B-44607BADC443}"/>
                </a:ext>
              </a:extLst>
            </p:cNvPr>
            <p:cNvGrpSpPr/>
            <p:nvPr userDrawn="1"/>
          </p:nvGrpSpPr>
          <p:grpSpPr>
            <a:xfrm>
              <a:off x="4493644" y="4176986"/>
              <a:ext cx="151047" cy="166152"/>
              <a:chOff x="2453209" y="5151638"/>
              <a:chExt cx="191820" cy="211002"/>
            </a:xfrm>
          </p:grpSpPr>
          <p:sp>
            <p:nvSpPr>
              <p:cNvPr id="58" name="Oval 57">
                <a:extLst>
                  <a:ext uri="{FF2B5EF4-FFF2-40B4-BE49-F238E27FC236}">
                    <a16:creationId xmlns:a16="http://schemas.microsoft.com/office/drawing/2014/main" id="{C8766FF9-AD75-0FE5-AD19-2C1C974F865E}"/>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Rounded Rectangle 31">
                <a:extLst>
                  <a:ext uri="{FF2B5EF4-FFF2-40B4-BE49-F238E27FC236}">
                    <a16:creationId xmlns:a16="http://schemas.microsoft.com/office/drawing/2014/main" id="{38E3F156-149D-C92C-8729-D02FD01DA0A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57" name="Rectangle 56">
              <a:extLst>
                <a:ext uri="{FF2B5EF4-FFF2-40B4-BE49-F238E27FC236}">
                  <a16:creationId xmlns:a16="http://schemas.microsoft.com/office/drawing/2014/main" id="{DD81D463-E102-C892-98C7-BF0868BF3D77}"/>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0" name="TextBox 59">
            <a:extLst>
              <a:ext uri="{FF2B5EF4-FFF2-40B4-BE49-F238E27FC236}">
                <a16:creationId xmlns:a16="http://schemas.microsoft.com/office/drawing/2014/main" id="{51344828-3C77-0F72-ED84-BFB90DB19781}"/>
              </a:ext>
            </a:extLst>
          </p:cNvPr>
          <p:cNvSpPr txBox="1"/>
          <p:nvPr/>
        </p:nvSpPr>
        <p:spPr>
          <a:xfrm>
            <a:off x="9224703" y="5423072"/>
            <a:ext cx="1140216" cy="307777"/>
          </a:xfrm>
          <a:prstGeom prst="rect">
            <a:avLst/>
          </a:prstGeom>
          <a:solidFill>
            <a:schemeClr val="bg1"/>
          </a:solidFill>
          <a:ln w="19050">
            <a:noFill/>
          </a:ln>
        </p:spPr>
        <p:txBody>
          <a:bodyPr wrap="square" rtlCol="0" anchor="ctr">
            <a:spAutoFit/>
          </a:bodyPr>
          <a:lstStyle/>
          <a:p>
            <a:pPr algn="ctr"/>
            <a:r>
              <a:rPr lang="en-US" altLang="ko-KR" sz="1400" b="1" dirty="0">
                <a:solidFill>
                  <a:schemeClr val="accent1"/>
                </a:solidFill>
                <a:cs typeface="Arial" pitchFamily="34" charset="0"/>
              </a:rPr>
              <a:t>SECURITY</a:t>
            </a:r>
            <a:endParaRPr lang="ko-KR" altLang="en-US" sz="1400" b="1" dirty="0">
              <a:solidFill>
                <a:schemeClr val="accent1"/>
              </a:solidFill>
              <a:cs typeface="Arial" pitchFamily="34" charset="0"/>
            </a:endParaRPr>
          </a:p>
        </p:txBody>
      </p:sp>
      <p:grpSp>
        <p:nvGrpSpPr>
          <p:cNvPr id="61" name="Group 60">
            <a:extLst>
              <a:ext uri="{FF2B5EF4-FFF2-40B4-BE49-F238E27FC236}">
                <a16:creationId xmlns:a16="http://schemas.microsoft.com/office/drawing/2014/main" id="{CE0A1897-FC29-3651-9809-D8DEF6C3B180}"/>
              </a:ext>
            </a:extLst>
          </p:cNvPr>
          <p:cNvGrpSpPr/>
          <p:nvPr/>
        </p:nvGrpSpPr>
        <p:grpSpPr>
          <a:xfrm>
            <a:off x="9382567" y="4098135"/>
            <a:ext cx="879283" cy="1123019"/>
            <a:chOff x="3394971" y="2672871"/>
            <a:chExt cx="1522123" cy="1944053"/>
          </a:xfrm>
        </p:grpSpPr>
        <p:sp>
          <p:nvSpPr>
            <p:cNvPr id="62" name="Freeform: Shape 41">
              <a:extLst>
                <a:ext uri="{FF2B5EF4-FFF2-40B4-BE49-F238E27FC236}">
                  <a16:creationId xmlns:a16="http://schemas.microsoft.com/office/drawing/2014/main" id="{6C0E84A1-B275-154F-5A37-18991646D940}"/>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63" name="Freeform: Shape 42">
              <a:extLst>
                <a:ext uri="{FF2B5EF4-FFF2-40B4-BE49-F238E27FC236}">
                  <a16:creationId xmlns:a16="http://schemas.microsoft.com/office/drawing/2014/main" id="{940A61D3-BEC3-F6B6-16DD-05B0A65B1F8E}"/>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chemeClr val="accent1"/>
            </a:solidFill>
            <a:ln w="9525" cap="flat">
              <a:noFill/>
              <a:prstDash val="solid"/>
              <a:miter/>
            </a:ln>
          </p:spPr>
          <p:txBody>
            <a:bodyPr rtlCol="0" anchor="ctr"/>
            <a:lstStyle/>
            <a:p>
              <a:endParaRPr lang="en-US"/>
            </a:p>
          </p:txBody>
        </p:sp>
        <p:sp>
          <p:nvSpPr>
            <p:cNvPr id="64" name="Freeform: Shape 43">
              <a:extLst>
                <a:ext uri="{FF2B5EF4-FFF2-40B4-BE49-F238E27FC236}">
                  <a16:creationId xmlns:a16="http://schemas.microsoft.com/office/drawing/2014/main" id="{C219FD75-7D74-3174-BF61-37B16AC987E7}"/>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65" name="Freeform: Shape 44">
              <a:extLst>
                <a:ext uri="{FF2B5EF4-FFF2-40B4-BE49-F238E27FC236}">
                  <a16:creationId xmlns:a16="http://schemas.microsoft.com/office/drawing/2014/main" id="{C28559C7-80BA-BAE8-3E9E-C646F799CE62}"/>
                </a:ext>
              </a:extLst>
            </p:cNvPr>
            <p:cNvSpPr/>
            <p:nvPr/>
          </p:nvSpPr>
          <p:spPr>
            <a:xfrm>
              <a:off x="3470256" y="2772884"/>
              <a:ext cx="1373222"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chemeClr val="accent1"/>
            </a:solidFill>
            <a:ln w="9525" cap="flat">
              <a:noFill/>
              <a:prstDash val="solid"/>
              <a:miter/>
            </a:ln>
          </p:spPr>
          <p:txBody>
            <a:bodyPr rtlCol="0" anchor="ctr"/>
            <a:lstStyle/>
            <a:p>
              <a:endParaRPr lang="en-US"/>
            </a:p>
          </p:txBody>
        </p:sp>
        <p:sp>
          <p:nvSpPr>
            <p:cNvPr id="66" name="Freeform: Shape 45">
              <a:extLst>
                <a:ext uri="{FF2B5EF4-FFF2-40B4-BE49-F238E27FC236}">
                  <a16:creationId xmlns:a16="http://schemas.microsoft.com/office/drawing/2014/main" id="{DEB88343-C8A1-3BF3-B68F-99AC54E5C71F}"/>
                </a:ext>
              </a:extLst>
            </p:cNvPr>
            <p:cNvSpPr/>
            <p:nvPr/>
          </p:nvSpPr>
          <p:spPr>
            <a:xfrm>
              <a:off x="3868391" y="3567180"/>
              <a:ext cx="552450" cy="506968"/>
            </a:xfrm>
            <a:custGeom>
              <a:avLst/>
              <a:gdLst>
                <a:gd name="connsiteX0" fmla="*/ 280152 w 552450"/>
                <a:gd name="connsiteY0" fmla="*/ 104375 h 506968"/>
                <a:gd name="connsiteX1" fmla="*/ 214782 w 552450"/>
                <a:gd name="connsiteY1" fmla="*/ 169745 h 506968"/>
                <a:gd name="connsiteX2" fmla="*/ 254707 w 552450"/>
                <a:gd name="connsiteY2" fmla="*/ 229978 h 506968"/>
                <a:gd name="connsiteX3" fmla="*/ 256865 w 552450"/>
                <a:gd name="connsiteY3" fmla="*/ 230414 h 506968"/>
                <a:gd name="connsiteX4" fmla="*/ 213311 w 552450"/>
                <a:gd name="connsiteY4" fmla="*/ 359358 h 506968"/>
                <a:gd name="connsiteX5" fmla="*/ 344050 w 552450"/>
                <a:gd name="connsiteY5" fmla="*/ 359358 h 506968"/>
                <a:gd name="connsiteX6" fmla="*/ 300685 w 552450"/>
                <a:gd name="connsiteY6" fmla="*/ 230970 h 506968"/>
                <a:gd name="connsiteX7" fmla="*/ 305597 w 552450"/>
                <a:gd name="connsiteY7" fmla="*/ 229978 h 506968"/>
                <a:gd name="connsiteX8" fmla="*/ 345522 w 552450"/>
                <a:gd name="connsiteY8" fmla="*/ 169745 h 506968"/>
                <a:gd name="connsiteX9" fmla="*/ 280152 w 552450"/>
                <a:gd name="connsiteY9" fmla="*/ 104375 h 506968"/>
                <a:gd name="connsiteX10" fmla="*/ 26670 w 552450"/>
                <a:gd name="connsiteY10" fmla="*/ 88 h 506968"/>
                <a:gd name="connsiteX11" fmla="*/ 276225 w 552450"/>
                <a:gd name="connsiteY11" fmla="*/ 88 h 506968"/>
                <a:gd name="connsiteX12" fmla="*/ 526733 w 552450"/>
                <a:gd name="connsiteY12" fmla="*/ 88 h 506968"/>
                <a:gd name="connsiteX13" fmla="*/ 552450 w 552450"/>
                <a:gd name="connsiteY13" fmla="*/ 25805 h 506968"/>
                <a:gd name="connsiteX14" fmla="*/ 552450 w 552450"/>
                <a:gd name="connsiteY14" fmla="*/ 369658 h 506968"/>
                <a:gd name="connsiteX15" fmla="*/ 530543 w 552450"/>
                <a:gd name="connsiteY15" fmla="*/ 418235 h 506968"/>
                <a:gd name="connsiteX16" fmla="*/ 254318 w 552450"/>
                <a:gd name="connsiteY16" fmla="*/ 505865 h 506968"/>
                <a:gd name="connsiteX17" fmla="*/ 21907 w 552450"/>
                <a:gd name="connsiteY17" fmla="*/ 415378 h 506968"/>
                <a:gd name="connsiteX18" fmla="*/ 0 w 552450"/>
                <a:gd name="connsiteY18" fmla="*/ 370610 h 506968"/>
                <a:gd name="connsiteX19" fmla="*/ 0 w 552450"/>
                <a:gd name="connsiteY19" fmla="*/ 26758 h 506968"/>
                <a:gd name="connsiteX20" fmla="*/ 26670 w 552450"/>
                <a:gd name="connsiteY20" fmla="*/ 88 h 50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2450" h="506968">
                  <a:moveTo>
                    <a:pt x="280152" y="104375"/>
                  </a:moveTo>
                  <a:cubicBezTo>
                    <a:pt x="244049" y="104375"/>
                    <a:pt x="214782" y="133642"/>
                    <a:pt x="214782" y="169745"/>
                  </a:cubicBezTo>
                  <a:cubicBezTo>
                    <a:pt x="214782" y="196822"/>
                    <a:pt x="231245" y="220054"/>
                    <a:pt x="254707" y="229978"/>
                  </a:cubicBezTo>
                  <a:lnTo>
                    <a:pt x="256865" y="230414"/>
                  </a:lnTo>
                  <a:lnTo>
                    <a:pt x="213311" y="359358"/>
                  </a:lnTo>
                  <a:lnTo>
                    <a:pt x="344050" y="359358"/>
                  </a:lnTo>
                  <a:lnTo>
                    <a:pt x="300685" y="230970"/>
                  </a:lnTo>
                  <a:lnTo>
                    <a:pt x="305597" y="229978"/>
                  </a:lnTo>
                  <a:cubicBezTo>
                    <a:pt x="329060" y="220054"/>
                    <a:pt x="345522" y="196822"/>
                    <a:pt x="345522" y="169745"/>
                  </a:cubicBezTo>
                  <a:cubicBezTo>
                    <a:pt x="345522" y="133642"/>
                    <a:pt x="316255" y="104375"/>
                    <a:pt x="280152" y="104375"/>
                  </a:cubicBezTo>
                  <a:close/>
                  <a:moveTo>
                    <a:pt x="26670" y="88"/>
                  </a:moveTo>
                  <a:cubicBezTo>
                    <a:pt x="108585" y="1040"/>
                    <a:pt x="192405" y="88"/>
                    <a:pt x="276225" y="88"/>
                  </a:cubicBezTo>
                  <a:cubicBezTo>
                    <a:pt x="360045" y="88"/>
                    <a:pt x="443865" y="1040"/>
                    <a:pt x="526733" y="88"/>
                  </a:cubicBezTo>
                  <a:cubicBezTo>
                    <a:pt x="546735" y="88"/>
                    <a:pt x="552450" y="5803"/>
                    <a:pt x="552450" y="25805"/>
                  </a:cubicBezTo>
                  <a:cubicBezTo>
                    <a:pt x="551498" y="140105"/>
                    <a:pt x="551498" y="255358"/>
                    <a:pt x="552450" y="369658"/>
                  </a:cubicBezTo>
                  <a:cubicBezTo>
                    <a:pt x="552450" y="390613"/>
                    <a:pt x="544830" y="404900"/>
                    <a:pt x="530543" y="418235"/>
                  </a:cubicBezTo>
                  <a:cubicBezTo>
                    <a:pt x="451485" y="489673"/>
                    <a:pt x="357187" y="512533"/>
                    <a:pt x="254318" y="505865"/>
                  </a:cubicBezTo>
                  <a:cubicBezTo>
                    <a:pt x="167640" y="500150"/>
                    <a:pt x="89535" y="469670"/>
                    <a:pt x="21907" y="415378"/>
                  </a:cubicBezTo>
                  <a:cubicBezTo>
                    <a:pt x="6668" y="403948"/>
                    <a:pt x="0" y="390613"/>
                    <a:pt x="0" y="370610"/>
                  </a:cubicBezTo>
                  <a:cubicBezTo>
                    <a:pt x="952" y="256310"/>
                    <a:pt x="952" y="141058"/>
                    <a:pt x="0" y="26758"/>
                  </a:cubicBezTo>
                  <a:cubicBezTo>
                    <a:pt x="0" y="5803"/>
                    <a:pt x="4763" y="-865"/>
                    <a:pt x="26670" y="88"/>
                  </a:cubicBezTo>
                  <a:close/>
                </a:path>
              </a:pathLst>
            </a:custGeom>
            <a:solidFill>
              <a:srgbClr val="FEFEFE"/>
            </a:solidFill>
            <a:ln w="9525" cap="flat">
              <a:noFill/>
              <a:prstDash val="solid"/>
              <a:miter/>
            </a:ln>
          </p:spPr>
          <p:txBody>
            <a:bodyPr rtlCol="0" anchor="ctr"/>
            <a:lstStyle/>
            <a:p>
              <a:endParaRPr lang="en-US"/>
            </a:p>
          </p:txBody>
        </p:sp>
        <p:sp>
          <p:nvSpPr>
            <p:cNvPr id="67" name="Freeform: Shape 46">
              <a:extLst>
                <a:ext uri="{FF2B5EF4-FFF2-40B4-BE49-F238E27FC236}">
                  <a16:creationId xmlns:a16="http://schemas.microsoft.com/office/drawing/2014/main" id="{07669552-F22B-5686-70D9-98ADEFD37403}"/>
                </a:ext>
              </a:extLst>
            </p:cNvPr>
            <p:cNvSpPr/>
            <p:nvPr/>
          </p:nvSpPr>
          <p:spPr>
            <a:xfrm>
              <a:off x="3937925" y="3173499"/>
              <a:ext cx="419782" cy="352876"/>
            </a:xfrm>
            <a:custGeom>
              <a:avLst/>
              <a:gdLst>
                <a:gd name="connsiteX0" fmla="*/ 415290 w 409575"/>
                <a:gd name="connsiteY0" fmla="*/ 248989 h 352425"/>
                <a:gd name="connsiteX1" fmla="*/ 415290 w 409575"/>
                <a:gd name="connsiteY1" fmla="*/ 325189 h 352425"/>
                <a:gd name="connsiteX2" fmla="*/ 415290 w 409575"/>
                <a:gd name="connsiteY2" fmla="*/ 341382 h 352425"/>
                <a:gd name="connsiteX3" fmla="*/ 345758 w 409575"/>
                <a:gd name="connsiteY3" fmla="*/ 351859 h 352425"/>
                <a:gd name="connsiteX4" fmla="*/ 327660 w 409575"/>
                <a:gd name="connsiteY4" fmla="*/ 333762 h 352425"/>
                <a:gd name="connsiteX5" fmla="*/ 324803 w 409575"/>
                <a:gd name="connsiteY5" fmla="*/ 198507 h 352425"/>
                <a:gd name="connsiteX6" fmla="*/ 233363 w 409575"/>
                <a:gd name="connsiteY6" fmla="*/ 89922 h 352425"/>
                <a:gd name="connsiteX7" fmla="*/ 83820 w 409575"/>
                <a:gd name="connsiteY7" fmla="*/ 205174 h 352425"/>
                <a:gd name="connsiteX8" fmla="*/ 83820 w 409575"/>
                <a:gd name="connsiteY8" fmla="*/ 328999 h 352425"/>
                <a:gd name="connsiteX9" fmla="*/ 60960 w 409575"/>
                <a:gd name="connsiteY9" fmla="*/ 351859 h 352425"/>
                <a:gd name="connsiteX10" fmla="*/ 0 w 409575"/>
                <a:gd name="connsiteY10" fmla="*/ 295662 h 352425"/>
                <a:gd name="connsiteX11" fmla="*/ 0 w 409575"/>
                <a:gd name="connsiteY11" fmla="*/ 205174 h 352425"/>
                <a:gd name="connsiteX12" fmla="*/ 240983 w 409575"/>
                <a:gd name="connsiteY12" fmla="*/ 3244 h 352425"/>
                <a:gd name="connsiteX13" fmla="*/ 408623 w 409575"/>
                <a:gd name="connsiteY13" fmla="*/ 150882 h 352425"/>
                <a:gd name="connsiteX14" fmla="*/ 409575 w 409575"/>
                <a:gd name="connsiteY14" fmla="*/ 248989 h 352425"/>
                <a:gd name="connsiteX15" fmla="*/ 415290 w 409575"/>
                <a:gd name="connsiteY15" fmla="*/ 248989 h 352425"/>
                <a:gd name="connsiteX0" fmla="*/ 409575 w 416560"/>
                <a:gd name="connsiteY0" fmla="*/ 248989 h 354005"/>
                <a:gd name="connsiteX1" fmla="*/ 415290 w 416560"/>
                <a:gd name="connsiteY1" fmla="*/ 325189 h 354005"/>
                <a:gd name="connsiteX2" fmla="*/ 415290 w 416560"/>
                <a:gd name="connsiteY2" fmla="*/ 341382 h 354005"/>
                <a:gd name="connsiteX3" fmla="*/ 345758 w 416560"/>
                <a:gd name="connsiteY3" fmla="*/ 351859 h 354005"/>
                <a:gd name="connsiteX4" fmla="*/ 327660 w 416560"/>
                <a:gd name="connsiteY4" fmla="*/ 333762 h 354005"/>
                <a:gd name="connsiteX5" fmla="*/ 324803 w 416560"/>
                <a:gd name="connsiteY5" fmla="*/ 198507 h 354005"/>
                <a:gd name="connsiteX6" fmla="*/ 233363 w 416560"/>
                <a:gd name="connsiteY6" fmla="*/ 89922 h 354005"/>
                <a:gd name="connsiteX7" fmla="*/ 83820 w 416560"/>
                <a:gd name="connsiteY7" fmla="*/ 205174 h 354005"/>
                <a:gd name="connsiteX8" fmla="*/ 83820 w 416560"/>
                <a:gd name="connsiteY8" fmla="*/ 328999 h 354005"/>
                <a:gd name="connsiteX9" fmla="*/ 60960 w 416560"/>
                <a:gd name="connsiteY9" fmla="*/ 351859 h 354005"/>
                <a:gd name="connsiteX10" fmla="*/ 0 w 416560"/>
                <a:gd name="connsiteY10" fmla="*/ 295662 h 354005"/>
                <a:gd name="connsiteX11" fmla="*/ 0 w 416560"/>
                <a:gd name="connsiteY11" fmla="*/ 205174 h 354005"/>
                <a:gd name="connsiteX12" fmla="*/ 240983 w 416560"/>
                <a:gd name="connsiteY12" fmla="*/ 3244 h 354005"/>
                <a:gd name="connsiteX13" fmla="*/ 408623 w 416560"/>
                <a:gd name="connsiteY13" fmla="*/ 150882 h 354005"/>
                <a:gd name="connsiteX14" fmla="*/ 409575 w 416560"/>
                <a:gd name="connsiteY14" fmla="*/ 248989 h 354005"/>
                <a:gd name="connsiteX0" fmla="*/ 408623 w 423213"/>
                <a:gd name="connsiteY0" fmla="*/ 150882 h 354005"/>
                <a:gd name="connsiteX1" fmla="*/ 415290 w 423213"/>
                <a:gd name="connsiteY1" fmla="*/ 325189 h 354005"/>
                <a:gd name="connsiteX2" fmla="*/ 415290 w 423213"/>
                <a:gd name="connsiteY2" fmla="*/ 341382 h 354005"/>
                <a:gd name="connsiteX3" fmla="*/ 345758 w 423213"/>
                <a:gd name="connsiteY3" fmla="*/ 351859 h 354005"/>
                <a:gd name="connsiteX4" fmla="*/ 327660 w 423213"/>
                <a:gd name="connsiteY4" fmla="*/ 333762 h 354005"/>
                <a:gd name="connsiteX5" fmla="*/ 324803 w 423213"/>
                <a:gd name="connsiteY5" fmla="*/ 198507 h 354005"/>
                <a:gd name="connsiteX6" fmla="*/ 233363 w 423213"/>
                <a:gd name="connsiteY6" fmla="*/ 89922 h 354005"/>
                <a:gd name="connsiteX7" fmla="*/ 83820 w 423213"/>
                <a:gd name="connsiteY7" fmla="*/ 205174 h 354005"/>
                <a:gd name="connsiteX8" fmla="*/ 83820 w 423213"/>
                <a:gd name="connsiteY8" fmla="*/ 328999 h 354005"/>
                <a:gd name="connsiteX9" fmla="*/ 60960 w 423213"/>
                <a:gd name="connsiteY9" fmla="*/ 351859 h 354005"/>
                <a:gd name="connsiteX10" fmla="*/ 0 w 423213"/>
                <a:gd name="connsiteY10" fmla="*/ 295662 h 354005"/>
                <a:gd name="connsiteX11" fmla="*/ 0 w 423213"/>
                <a:gd name="connsiteY11" fmla="*/ 205174 h 354005"/>
                <a:gd name="connsiteX12" fmla="*/ 240983 w 423213"/>
                <a:gd name="connsiteY12" fmla="*/ 3244 h 354005"/>
                <a:gd name="connsiteX13" fmla="*/ 408623 w 423213"/>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0908"/>
                <a:gd name="connsiteY0" fmla="*/ 150882 h 354005"/>
                <a:gd name="connsiteX1" fmla="*/ 415290 w 420908"/>
                <a:gd name="connsiteY1" fmla="*/ 341382 h 354005"/>
                <a:gd name="connsiteX2" fmla="*/ 345758 w 420908"/>
                <a:gd name="connsiteY2" fmla="*/ 351859 h 354005"/>
                <a:gd name="connsiteX3" fmla="*/ 327660 w 420908"/>
                <a:gd name="connsiteY3" fmla="*/ 333762 h 354005"/>
                <a:gd name="connsiteX4" fmla="*/ 324803 w 420908"/>
                <a:gd name="connsiteY4" fmla="*/ 198507 h 354005"/>
                <a:gd name="connsiteX5" fmla="*/ 233363 w 420908"/>
                <a:gd name="connsiteY5" fmla="*/ 89922 h 354005"/>
                <a:gd name="connsiteX6" fmla="*/ 83820 w 420908"/>
                <a:gd name="connsiteY6" fmla="*/ 205174 h 354005"/>
                <a:gd name="connsiteX7" fmla="*/ 83820 w 420908"/>
                <a:gd name="connsiteY7" fmla="*/ 328999 h 354005"/>
                <a:gd name="connsiteX8" fmla="*/ 60960 w 420908"/>
                <a:gd name="connsiteY8" fmla="*/ 351859 h 354005"/>
                <a:gd name="connsiteX9" fmla="*/ 0 w 420908"/>
                <a:gd name="connsiteY9" fmla="*/ 295662 h 354005"/>
                <a:gd name="connsiteX10" fmla="*/ 0 w 420908"/>
                <a:gd name="connsiteY10" fmla="*/ 205174 h 354005"/>
                <a:gd name="connsiteX11" fmla="*/ 240983 w 420908"/>
                <a:gd name="connsiteY11" fmla="*/ 3244 h 354005"/>
                <a:gd name="connsiteX12" fmla="*/ 408623 w 420908"/>
                <a:gd name="connsiteY12" fmla="*/ 150882 h 354005"/>
                <a:gd name="connsiteX0" fmla="*/ 408623 w 419782"/>
                <a:gd name="connsiteY0" fmla="*/ 150882 h 354005"/>
                <a:gd name="connsiteX1" fmla="*/ 415290 w 419782"/>
                <a:gd name="connsiteY1" fmla="*/ 341382 h 354005"/>
                <a:gd name="connsiteX2" fmla="*/ 345758 w 419782"/>
                <a:gd name="connsiteY2" fmla="*/ 351859 h 354005"/>
                <a:gd name="connsiteX3" fmla="*/ 327660 w 419782"/>
                <a:gd name="connsiteY3" fmla="*/ 333762 h 354005"/>
                <a:gd name="connsiteX4" fmla="*/ 324803 w 419782"/>
                <a:gd name="connsiteY4" fmla="*/ 198507 h 354005"/>
                <a:gd name="connsiteX5" fmla="*/ 233363 w 419782"/>
                <a:gd name="connsiteY5" fmla="*/ 89922 h 354005"/>
                <a:gd name="connsiteX6" fmla="*/ 83820 w 419782"/>
                <a:gd name="connsiteY6" fmla="*/ 205174 h 354005"/>
                <a:gd name="connsiteX7" fmla="*/ 83820 w 419782"/>
                <a:gd name="connsiteY7" fmla="*/ 328999 h 354005"/>
                <a:gd name="connsiteX8" fmla="*/ 60960 w 419782"/>
                <a:gd name="connsiteY8" fmla="*/ 351859 h 354005"/>
                <a:gd name="connsiteX9" fmla="*/ 0 w 419782"/>
                <a:gd name="connsiteY9" fmla="*/ 295662 h 354005"/>
                <a:gd name="connsiteX10" fmla="*/ 0 w 419782"/>
                <a:gd name="connsiteY10" fmla="*/ 205174 h 354005"/>
                <a:gd name="connsiteX11" fmla="*/ 240983 w 419782"/>
                <a:gd name="connsiteY11" fmla="*/ 3244 h 354005"/>
                <a:gd name="connsiteX12" fmla="*/ 408623 w 419782"/>
                <a:gd name="connsiteY12" fmla="*/ 150882 h 354005"/>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782" h="352876">
                  <a:moveTo>
                    <a:pt x="408623" y="150882"/>
                  </a:moveTo>
                  <a:cubicBezTo>
                    <a:pt x="415552" y="204780"/>
                    <a:pt x="425767" y="307886"/>
                    <a:pt x="415290" y="341382"/>
                  </a:cubicBezTo>
                  <a:cubicBezTo>
                    <a:pt x="383238" y="355362"/>
                    <a:pt x="368617" y="347097"/>
                    <a:pt x="345758" y="351859"/>
                  </a:cubicBezTo>
                  <a:cubicBezTo>
                    <a:pt x="332423" y="354717"/>
                    <a:pt x="327660" y="346144"/>
                    <a:pt x="327660" y="333762"/>
                  </a:cubicBezTo>
                  <a:cubicBezTo>
                    <a:pt x="326708" y="288994"/>
                    <a:pt x="322898" y="243274"/>
                    <a:pt x="324803" y="198507"/>
                  </a:cubicBezTo>
                  <a:cubicBezTo>
                    <a:pt x="325755" y="141357"/>
                    <a:pt x="289560" y="104209"/>
                    <a:pt x="233363" y="89922"/>
                  </a:cubicBezTo>
                  <a:cubicBezTo>
                    <a:pt x="155258" y="70872"/>
                    <a:pt x="84773" y="125164"/>
                    <a:pt x="83820" y="205174"/>
                  </a:cubicBezTo>
                  <a:cubicBezTo>
                    <a:pt x="83820" y="246132"/>
                    <a:pt x="82867" y="288042"/>
                    <a:pt x="83820" y="328999"/>
                  </a:cubicBezTo>
                  <a:cubicBezTo>
                    <a:pt x="83820" y="346144"/>
                    <a:pt x="78105" y="350907"/>
                    <a:pt x="60960" y="351859"/>
                  </a:cubicBezTo>
                  <a:cubicBezTo>
                    <a:pt x="0" y="354717"/>
                    <a:pt x="0" y="355669"/>
                    <a:pt x="0" y="295662"/>
                  </a:cubicBezTo>
                  <a:lnTo>
                    <a:pt x="0" y="205174"/>
                  </a:lnTo>
                  <a:cubicBezTo>
                    <a:pt x="0" y="72777"/>
                    <a:pt x="110490" y="-18663"/>
                    <a:pt x="240983" y="3244"/>
                  </a:cubicBezTo>
                  <a:cubicBezTo>
                    <a:pt x="335280" y="19437"/>
                    <a:pt x="404566" y="87526"/>
                    <a:pt x="408623" y="150882"/>
                  </a:cubicBezTo>
                  <a:close/>
                </a:path>
              </a:pathLst>
            </a:custGeom>
            <a:solidFill>
              <a:srgbClr val="FEFEFE"/>
            </a:solidFill>
            <a:ln w="9525" cap="flat">
              <a:noFill/>
              <a:prstDash val="solid"/>
              <a:miter/>
            </a:ln>
          </p:spPr>
          <p:txBody>
            <a:bodyPr rtlCol="0" anchor="ctr"/>
            <a:lstStyle/>
            <a:p>
              <a:endParaRPr lang="en-US"/>
            </a:p>
          </p:txBody>
        </p:sp>
      </p:grpSp>
      <p:sp>
        <p:nvSpPr>
          <p:cNvPr id="68" name="Rectangle 19">
            <a:extLst>
              <a:ext uri="{FF2B5EF4-FFF2-40B4-BE49-F238E27FC236}">
                <a16:creationId xmlns:a16="http://schemas.microsoft.com/office/drawing/2014/main" id="{10C1E6A2-37E1-8B66-BED1-BE69A75EB88B}"/>
              </a:ext>
            </a:extLst>
          </p:cNvPr>
          <p:cNvSpPr>
            <a:spLocks noChangeAspect="1"/>
          </p:cNvSpPr>
          <p:nvPr/>
        </p:nvSpPr>
        <p:spPr>
          <a:xfrm>
            <a:off x="8308818" y="4128349"/>
            <a:ext cx="436451" cy="561992"/>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Trapezoid 11">
            <a:extLst>
              <a:ext uri="{FF2B5EF4-FFF2-40B4-BE49-F238E27FC236}">
                <a16:creationId xmlns:a16="http://schemas.microsoft.com/office/drawing/2014/main" id="{21C70EBE-7DDD-6F76-42A3-906CA266C536}"/>
              </a:ext>
            </a:extLst>
          </p:cNvPr>
          <p:cNvSpPr>
            <a:spLocks noChangeAspect="1"/>
          </p:cNvSpPr>
          <p:nvPr/>
        </p:nvSpPr>
        <p:spPr>
          <a:xfrm rot="9900000">
            <a:off x="10933621" y="4199517"/>
            <a:ext cx="432249" cy="521122"/>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42313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235700" y="2274838"/>
            <a:ext cx="7429500" cy="2308324"/>
          </a:xfrm>
          <a:prstGeom prst="rect">
            <a:avLst/>
          </a:prstGeom>
          <a:noFill/>
        </p:spPr>
        <p:txBody>
          <a:bodyPr wrap="square" rtlCol="0" anchor="ctr">
            <a:spAutoFit/>
          </a:bodyPr>
          <a:lstStyle/>
          <a:p>
            <a:r>
              <a:rPr lang="en-US" altLang="ko-KR" sz="4800" b="1" dirty="0">
                <a:solidFill>
                  <a:schemeClr val="bg1"/>
                </a:solidFill>
                <a:latin typeface="Times New Roman" panose="02020603050405020304" pitchFamily="18" charset="0"/>
                <a:cs typeface="Times New Roman" panose="02020603050405020304" pitchFamily="18" charset="0"/>
              </a:rPr>
              <a:t>EVOLUTION OF AUTOMOTIVE HACKING</a:t>
            </a:r>
            <a:endParaRPr lang="ko-KR" altLang="en-US"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37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ight Arrow 56">
            <a:extLst>
              <a:ext uri="{FF2B5EF4-FFF2-40B4-BE49-F238E27FC236}">
                <a16:creationId xmlns:a16="http://schemas.microsoft.com/office/drawing/2014/main" id="{B515BFCE-02CA-E56E-6749-F8C7D8D82F27}"/>
              </a:ext>
            </a:extLst>
          </p:cNvPr>
          <p:cNvSpPr/>
          <p:nvPr/>
        </p:nvSpPr>
        <p:spPr>
          <a:xfrm flipH="1">
            <a:off x="4053983" y="4732943"/>
            <a:ext cx="5217348" cy="936104"/>
          </a:xfrm>
          <a:prstGeom prst="rightArrow">
            <a:avLst>
              <a:gd name="adj1" fmla="val 66050"/>
              <a:gd name="adj2" fmla="val 7567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36" name="Right Arrow 5">
            <a:extLst>
              <a:ext uri="{FF2B5EF4-FFF2-40B4-BE49-F238E27FC236}">
                <a16:creationId xmlns:a16="http://schemas.microsoft.com/office/drawing/2014/main" id="{91CEBE51-11CF-9EC5-B5AB-4D1218229AB7}"/>
              </a:ext>
            </a:extLst>
          </p:cNvPr>
          <p:cNvSpPr/>
          <p:nvPr/>
        </p:nvSpPr>
        <p:spPr>
          <a:xfrm flipH="1">
            <a:off x="592755" y="973443"/>
            <a:ext cx="8508720" cy="936104"/>
          </a:xfrm>
          <a:prstGeom prst="rightArrow">
            <a:avLst>
              <a:gd name="adj1" fmla="val 66050"/>
              <a:gd name="adj2" fmla="val 756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37" name="Right Arrow 54">
            <a:extLst>
              <a:ext uri="{FF2B5EF4-FFF2-40B4-BE49-F238E27FC236}">
                <a16:creationId xmlns:a16="http://schemas.microsoft.com/office/drawing/2014/main" id="{F30BFDF8-A3AD-AAC7-84CC-74504D5120D5}"/>
              </a:ext>
            </a:extLst>
          </p:cNvPr>
          <p:cNvSpPr/>
          <p:nvPr/>
        </p:nvSpPr>
        <p:spPr>
          <a:xfrm flipH="1">
            <a:off x="1538766" y="1870067"/>
            <a:ext cx="7732566" cy="936104"/>
          </a:xfrm>
          <a:prstGeom prst="rightArrow">
            <a:avLst>
              <a:gd name="adj1" fmla="val 66050"/>
              <a:gd name="adj2" fmla="val 756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38" name="Right Arrow 55">
            <a:extLst>
              <a:ext uri="{FF2B5EF4-FFF2-40B4-BE49-F238E27FC236}">
                <a16:creationId xmlns:a16="http://schemas.microsoft.com/office/drawing/2014/main" id="{BA3E02BB-BF27-AF5C-0167-83025FF7F8F0}"/>
              </a:ext>
            </a:extLst>
          </p:cNvPr>
          <p:cNvSpPr/>
          <p:nvPr/>
        </p:nvSpPr>
        <p:spPr>
          <a:xfrm flipH="1">
            <a:off x="2448095" y="2871288"/>
            <a:ext cx="6961666" cy="936104"/>
          </a:xfrm>
          <a:prstGeom prst="rightArrow">
            <a:avLst>
              <a:gd name="adj1" fmla="val 66050"/>
              <a:gd name="adj2" fmla="val 756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39" name="Right Arrow 56">
            <a:extLst>
              <a:ext uri="{FF2B5EF4-FFF2-40B4-BE49-F238E27FC236}">
                <a16:creationId xmlns:a16="http://schemas.microsoft.com/office/drawing/2014/main" id="{825374C0-7532-EA32-45CF-8A7236993F4C}"/>
              </a:ext>
            </a:extLst>
          </p:cNvPr>
          <p:cNvSpPr/>
          <p:nvPr/>
        </p:nvSpPr>
        <p:spPr>
          <a:xfrm flipH="1">
            <a:off x="3259127" y="3819582"/>
            <a:ext cx="6197968" cy="936104"/>
          </a:xfrm>
          <a:prstGeom prst="rightArrow">
            <a:avLst>
              <a:gd name="adj1" fmla="val 66050"/>
              <a:gd name="adj2" fmla="val 756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nvGrpSpPr>
          <p:cNvPr id="40" name="Group 39">
            <a:extLst>
              <a:ext uri="{FF2B5EF4-FFF2-40B4-BE49-F238E27FC236}">
                <a16:creationId xmlns:a16="http://schemas.microsoft.com/office/drawing/2014/main" id="{7ADEFAEC-C555-DFDB-483C-8D8C01AF28E2}"/>
              </a:ext>
            </a:extLst>
          </p:cNvPr>
          <p:cNvGrpSpPr/>
          <p:nvPr/>
        </p:nvGrpSpPr>
        <p:grpSpPr>
          <a:xfrm>
            <a:off x="7148555" y="-70536"/>
            <a:ext cx="4096677" cy="5352123"/>
            <a:chOff x="5304777" y="1737360"/>
            <a:chExt cx="3295663" cy="3488970"/>
          </a:xfrm>
        </p:grpSpPr>
        <p:pic>
          <p:nvPicPr>
            <p:cNvPr id="41" name="Picture 2" descr="E:\002-KIMS BUSINESS\007-02-MaxPPT-Contents\151119-com-Computer Desk\png\노트북.png">
              <a:extLst>
                <a:ext uri="{FF2B5EF4-FFF2-40B4-BE49-F238E27FC236}">
                  <a16:creationId xmlns:a16="http://schemas.microsoft.com/office/drawing/2014/main" id="{71408BD6-26DA-19FC-F3BC-DF34C4802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48174">
              <a:off x="5081275" y="2280629"/>
              <a:ext cx="3169203" cy="2722199"/>
            </a:xfrm>
            <a:prstGeom prst="rect">
              <a:avLst/>
            </a:prstGeom>
            <a:noFill/>
            <a:extLst>
              <a:ext uri="{909E8E84-426E-40DD-AFC4-6F175D3DCCD1}">
                <a14:hiddenFill xmlns:a14="http://schemas.microsoft.com/office/drawing/2010/main">
                  <a:solidFill>
                    <a:srgbClr val="FFFFFF"/>
                  </a:solidFill>
                </a14:hiddenFill>
              </a:ext>
            </a:extLst>
          </p:spPr>
        </p:pic>
        <p:sp>
          <p:nvSpPr>
            <p:cNvPr id="42" name="Freeform 2">
              <a:extLst>
                <a:ext uri="{FF2B5EF4-FFF2-40B4-BE49-F238E27FC236}">
                  <a16:creationId xmlns:a16="http://schemas.microsoft.com/office/drawing/2014/main" id="{FD120F46-F7A1-223B-6F68-16D8C15F6A9B}"/>
                </a:ext>
              </a:extLst>
            </p:cNvPr>
            <p:cNvSpPr/>
            <p:nvPr/>
          </p:nvSpPr>
          <p:spPr>
            <a:xfrm>
              <a:off x="6344920" y="1737360"/>
              <a:ext cx="2255520" cy="2438400"/>
            </a:xfrm>
            <a:custGeom>
              <a:avLst/>
              <a:gdLst>
                <a:gd name="connsiteX0" fmla="*/ 223520 w 2255520"/>
                <a:gd name="connsiteY0" fmla="*/ 0 h 2438400"/>
                <a:gd name="connsiteX1" fmla="*/ 2255520 w 2255520"/>
                <a:gd name="connsiteY1" fmla="*/ 2052320 h 2438400"/>
                <a:gd name="connsiteX2" fmla="*/ 1696720 w 2255520"/>
                <a:gd name="connsiteY2" fmla="*/ 2438400 h 2438400"/>
                <a:gd name="connsiteX3" fmla="*/ 0 w 2255520"/>
                <a:gd name="connsiteY3" fmla="*/ 716280 h 2438400"/>
                <a:gd name="connsiteX4" fmla="*/ 223520 w 2255520"/>
                <a:gd name="connsiteY4" fmla="*/ 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520" h="2438400">
                  <a:moveTo>
                    <a:pt x="223520" y="0"/>
                  </a:moveTo>
                  <a:lnTo>
                    <a:pt x="2255520" y="2052320"/>
                  </a:lnTo>
                  <a:lnTo>
                    <a:pt x="1696720" y="2438400"/>
                  </a:lnTo>
                  <a:lnTo>
                    <a:pt x="0" y="716280"/>
                  </a:lnTo>
                  <a:lnTo>
                    <a:pt x="223520" y="0"/>
                  </a:lnTo>
                  <a:close/>
                </a:path>
              </a:pathLst>
            </a:cu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43" name="Group 42">
            <a:extLst>
              <a:ext uri="{FF2B5EF4-FFF2-40B4-BE49-F238E27FC236}">
                <a16:creationId xmlns:a16="http://schemas.microsoft.com/office/drawing/2014/main" id="{027F6061-9E39-20DC-7003-A6647D1876B5}"/>
              </a:ext>
            </a:extLst>
          </p:cNvPr>
          <p:cNvGrpSpPr/>
          <p:nvPr/>
        </p:nvGrpSpPr>
        <p:grpSpPr>
          <a:xfrm>
            <a:off x="1650341" y="1257415"/>
            <a:ext cx="4998190" cy="622137"/>
            <a:chOff x="4965552" y="1748497"/>
            <a:chExt cx="3505394" cy="622137"/>
          </a:xfrm>
        </p:grpSpPr>
        <p:sp>
          <p:nvSpPr>
            <p:cNvPr id="44" name="TextBox 43">
              <a:extLst>
                <a:ext uri="{FF2B5EF4-FFF2-40B4-BE49-F238E27FC236}">
                  <a16:creationId xmlns:a16="http://schemas.microsoft.com/office/drawing/2014/main" id="{C0EA0ABE-41B1-AB4E-080C-C14D1CE9F342}"/>
                </a:ext>
              </a:extLst>
            </p:cNvPr>
            <p:cNvSpPr txBox="1"/>
            <p:nvPr/>
          </p:nvSpPr>
          <p:spPr>
            <a:xfrm>
              <a:off x="4965552" y="2001302"/>
              <a:ext cx="3484978" cy="369332"/>
            </a:xfrm>
            <a:prstGeom prst="rect">
              <a:avLst/>
            </a:prstGeom>
            <a:noFill/>
          </p:spPr>
          <p:txBody>
            <a:bodyPr wrap="square" rtlCol="0">
              <a:spAutoFit/>
            </a:bodyPr>
            <a:lstStyle/>
            <a:p>
              <a:endParaRPr lang="ko-KR" altLang="en-US" dirty="0">
                <a:solidFill>
                  <a:schemeClr val="bg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8C608207-7D6A-DE76-29DF-0F82EC724D17}"/>
                </a:ext>
              </a:extLst>
            </p:cNvPr>
            <p:cNvSpPr txBox="1"/>
            <p:nvPr/>
          </p:nvSpPr>
          <p:spPr>
            <a:xfrm>
              <a:off x="4985968" y="1748497"/>
              <a:ext cx="3484978" cy="369332"/>
            </a:xfrm>
            <a:prstGeom prst="rect">
              <a:avLst/>
            </a:prstGeom>
            <a:noFill/>
          </p:spPr>
          <p:txBody>
            <a:bodyPr wrap="square" rtlCol="0">
              <a:spAutoFit/>
            </a:bodyPr>
            <a:lstStyle/>
            <a:p>
              <a:r>
                <a:rPr lang="en-US" altLang="ko-KR" b="1" dirty="0">
                  <a:solidFill>
                    <a:schemeClr val="bg1"/>
                  </a:solidFill>
                  <a:latin typeface="Times New Roman" panose="02020603050405020304" pitchFamily="18" charset="0"/>
                  <a:cs typeface="Times New Roman" panose="02020603050405020304" pitchFamily="18" charset="0"/>
                </a:rPr>
                <a:t>1. The CAN Bus Architecture</a:t>
              </a:r>
              <a:endParaRPr lang="ko-KR" altLang="en-US" b="1" dirty="0">
                <a:solidFill>
                  <a:schemeClr val="bg1"/>
                </a:solidFill>
                <a:latin typeface="Times New Roman" panose="02020603050405020304" pitchFamily="18" charset="0"/>
                <a:cs typeface="Times New Roman" panose="02020603050405020304" pitchFamily="18" charset="0"/>
              </a:endParaRPr>
            </a:p>
          </p:txBody>
        </p:sp>
      </p:grpSp>
      <p:sp>
        <p:nvSpPr>
          <p:cNvPr id="48" name="TextBox 47">
            <a:extLst>
              <a:ext uri="{FF2B5EF4-FFF2-40B4-BE49-F238E27FC236}">
                <a16:creationId xmlns:a16="http://schemas.microsoft.com/office/drawing/2014/main" id="{C3DDE02C-97D2-BC48-6941-AD29F2095282}"/>
              </a:ext>
            </a:extLst>
          </p:cNvPr>
          <p:cNvSpPr txBox="1"/>
          <p:nvPr/>
        </p:nvSpPr>
        <p:spPr>
          <a:xfrm>
            <a:off x="2791370" y="2144174"/>
            <a:ext cx="4969080" cy="369332"/>
          </a:xfrm>
          <a:prstGeom prst="rect">
            <a:avLst/>
          </a:prstGeom>
          <a:noFill/>
        </p:spPr>
        <p:txBody>
          <a:bodyPr wrap="square" rtlCol="0">
            <a:spAutoFit/>
          </a:bodyPr>
          <a:lstStyle/>
          <a:p>
            <a:r>
              <a:rPr lang="en-US" altLang="ko-KR" b="1" dirty="0">
                <a:solidFill>
                  <a:schemeClr val="bg1"/>
                </a:solidFill>
                <a:latin typeface="Times New Roman" panose="02020603050405020304" pitchFamily="18" charset="0"/>
                <a:cs typeface="Times New Roman" panose="02020603050405020304" pitchFamily="18" charset="0"/>
              </a:rPr>
              <a:t>2. ECU Hacking</a:t>
            </a:r>
            <a:endParaRPr lang="ko-KR" altLang="en-US" b="1" dirty="0">
              <a:solidFill>
                <a:schemeClr val="bg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BCFF6307-CBAC-25E6-C90A-FAFEE8EE31AA}"/>
              </a:ext>
            </a:extLst>
          </p:cNvPr>
          <p:cNvSpPr txBox="1"/>
          <p:nvPr/>
        </p:nvSpPr>
        <p:spPr>
          <a:xfrm>
            <a:off x="3468536" y="3167380"/>
            <a:ext cx="4969080" cy="369332"/>
          </a:xfrm>
          <a:prstGeom prst="rect">
            <a:avLst/>
          </a:prstGeom>
          <a:noFill/>
        </p:spPr>
        <p:txBody>
          <a:bodyPr wrap="square" rtlCol="0">
            <a:spAutoFit/>
          </a:bodyPr>
          <a:lstStyle/>
          <a:p>
            <a:r>
              <a:rPr lang="en-US" altLang="ko-KR" b="1" dirty="0">
                <a:solidFill>
                  <a:schemeClr val="bg1"/>
                </a:solidFill>
                <a:latin typeface="Times New Roman" panose="02020603050405020304" pitchFamily="18" charset="0"/>
                <a:cs typeface="Times New Roman" panose="02020603050405020304" pitchFamily="18" charset="0"/>
              </a:rPr>
              <a:t>3. TCU Hacking</a:t>
            </a:r>
            <a:endParaRPr lang="ko-KR" altLang="en-US" b="1" dirty="0">
              <a:solidFill>
                <a:schemeClr val="bg1"/>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325E89B0-5EC3-A970-DAB7-482B74E9F366}"/>
              </a:ext>
            </a:extLst>
          </p:cNvPr>
          <p:cNvSpPr txBox="1"/>
          <p:nvPr/>
        </p:nvSpPr>
        <p:spPr>
          <a:xfrm>
            <a:off x="4050003" y="4009775"/>
            <a:ext cx="4969080" cy="646331"/>
          </a:xfrm>
          <a:prstGeom prst="rect">
            <a:avLst/>
          </a:prstGeom>
          <a:noFill/>
        </p:spPr>
        <p:txBody>
          <a:bodyPr wrap="square" rtlCol="0">
            <a:spAutoFit/>
          </a:bodyPr>
          <a:lstStyle/>
          <a:p>
            <a:r>
              <a:rPr lang="en-US" altLang="ko-KR" b="1" dirty="0">
                <a:solidFill>
                  <a:schemeClr val="bg1"/>
                </a:solidFill>
                <a:latin typeface="Times New Roman" panose="02020603050405020304" pitchFamily="18" charset="0"/>
                <a:cs typeface="Times New Roman" panose="02020603050405020304" pitchFamily="18" charset="0"/>
              </a:rPr>
              <a:t>4. Various Techniques for Unlocking an Automobile</a:t>
            </a:r>
            <a:endParaRPr lang="ko-KR" altLang="en-US" b="1" dirty="0">
              <a:solidFill>
                <a:schemeClr val="bg1"/>
              </a:solidFill>
              <a:latin typeface="Times New Roman" panose="02020603050405020304" pitchFamily="18" charset="0"/>
              <a:cs typeface="Times New Roman" panose="02020603050405020304" pitchFamily="18" charset="0"/>
            </a:endParaRPr>
          </a:p>
        </p:txBody>
      </p:sp>
      <p:sp>
        <p:nvSpPr>
          <p:cNvPr id="60" name="Rectangle 16">
            <a:extLst>
              <a:ext uri="{FF2B5EF4-FFF2-40B4-BE49-F238E27FC236}">
                <a16:creationId xmlns:a16="http://schemas.microsoft.com/office/drawing/2014/main" id="{45F4948B-E421-4AF5-B4A2-2231C06CFA23}"/>
              </a:ext>
            </a:extLst>
          </p:cNvPr>
          <p:cNvSpPr/>
          <p:nvPr/>
        </p:nvSpPr>
        <p:spPr>
          <a:xfrm rot="2700000">
            <a:off x="3535283" y="4646524"/>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1" name="Rectangle 9">
            <a:extLst>
              <a:ext uri="{FF2B5EF4-FFF2-40B4-BE49-F238E27FC236}">
                <a16:creationId xmlns:a16="http://schemas.microsoft.com/office/drawing/2014/main" id="{20554BC5-E56C-451B-E559-DCDC77F473D7}"/>
              </a:ext>
            </a:extLst>
          </p:cNvPr>
          <p:cNvSpPr/>
          <p:nvPr/>
        </p:nvSpPr>
        <p:spPr>
          <a:xfrm>
            <a:off x="2720247" y="3834336"/>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502F8342-E884-00C4-9DDC-31F8960D1D48}"/>
              </a:ext>
            </a:extLst>
          </p:cNvPr>
          <p:cNvSpPr txBox="1"/>
          <p:nvPr/>
        </p:nvSpPr>
        <p:spPr>
          <a:xfrm>
            <a:off x="4694209" y="4889201"/>
            <a:ext cx="4715552" cy="646331"/>
          </a:xfrm>
          <a:prstGeom prst="rect">
            <a:avLst/>
          </a:prstGeom>
          <a:noFill/>
        </p:spPr>
        <p:txBody>
          <a:bodyPr wrap="square" rtlCol="0">
            <a:spAutoFit/>
          </a:bodyPr>
          <a:lstStyle/>
          <a:p>
            <a:r>
              <a:rPr lang="en-US" altLang="ko-KR" b="1" dirty="0">
                <a:solidFill>
                  <a:schemeClr val="bg1"/>
                </a:solidFill>
                <a:latin typeface="Times New Roman" panose="02020603050405020304" pitchFamily="18" charset="0"/>
                <a:cs typeface="Times New Roman" panose="02020603050405020304" pitchFamily="18" charset="0"/>
              </a:rPr>
              <a:t>5. History of Automobile Hacks in Past Decade</a:t>
            </a:r>
            <a:endParaRPr lang="ko-KR" alt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942562"/>
      </p:ext>
    </p:extLst>
  </p:cSld>
  <p:clrMapOvr>
    <a:masterClrMapping/>
  </p:clrMapOvr>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3168</TotalTime>
  <Words>686</Words>
  <Application>Microsoft Macintosh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21</vt:i4>
      </vt:variant>
    </vt:vector>
  </HeadingPairs>
  <TitlesOfParts>
    <vt:vector size="31" baseType="lpstr">
      <vt:lpstr>Arial</vt:lpstr>
      <vt:lpstr>Calibri</vt:lpstr>
      <vt:lpstr>Calibri Light</vt:lpstr>
      <vt:lpstr>Courier New</vt:lpstr>
      <vt:lpstr>Times New Roman</vt:lpstr>
      <vt:lpstr>Wingdings</vt:lpstr>
      <vt:lpstr>Cover and End Slide Master</vt:lpstr>
      <vt:lpstr>Contents Slide Master</vt:lpstr>
      <vt:lpstr>Section Break Slide Master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Athauda A.M.I.R.B it21049354</cp:lastModifiedBy>
  <cp:revision>125</cp:revision>
  <dcterms:created xsi:type="dcterms:W3CDTF">2020-01-20T05:08:25Z</dcterms:created>
  <dcterms:modified xsi:type="dcterms:W3CDTF">2022-04-26T18:38:37Z</dcterms:modified>
</cp:coreProperties>
</file>