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15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3D8FB-C014-CE79-7E5D-66A11ECDCA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54D887-2875-D573-6EFB-DB3CEDFF0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DC2EA-81AF-18CD-DB61-08ADA37E9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CE3D-5579-42B5-BBD4-D71CCDF0049C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86B8E-8E5E-C041-F2EE-4F77B0441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07A56-E35B-0AA2-5306-EC1E1BFF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CED99-DE57-4A8E-B422-9E4207120D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64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22FA7-5205-0F6A-B4D0-ACE9EC33A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2D392B-ED1D-299A-E5A0-5E2F62455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4B65D-EAD8-208D-CD43-CFB70CB3F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CE3D-5579-42B5-BBD4-D71CCDF0049C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1C461-8FB4-1A7A-3144-E381E8FDA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0FCA2-04DD-7053-994A-61310D48A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CED99-DE57-4A8E-B422-9E4207120D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029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F61D2-F12E-141D-AD5C-067C40E581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76DE6-2905-9323-CDE3-A506D90A5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8543F-50EA-4286-84A3-9F328DF1F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CE3D-5579-42B5-BBD4-D71CCDF0049C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D6A00-9930-1129-4329-A29CAF47E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5F63A-3C28-0F43-A9D2-FF178282E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CED99-DE57-4A8E-B422-9E4207120D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768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C63F9-42F5-5A94-75AC-11074B04A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203B4-6F7D-933B-8214-66EA5A9B5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EBA54-3928-0698-C8F0-04AA5351C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CE3D-5579-42B5-BBD4-D71CCDF0049C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D0084-CED5-3A3A-AE80-886FC19E1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C77DD-D621-323B-47D1-8F5657DF1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CED99-DE57-4A8E-B422-9E4207120D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056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878E5-ADD1-AC30-D35F-C55E9D40F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8C650-F321-21B0-727B-E66A6CE99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FD99F-74AD-ECF5-7570-A52AA5197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CE3D-5579-42B5-BBD4-D71CCDF0049C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13BB5-40CD-5BDC-AF45-5B061D6A2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58FED-2598-8CC9-96DD-2462B652B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CED99-DE57-4A8E-B422-9E4207120D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508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8A756-2689-209C-B41B-F5F26C93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F43DA-D2BE-FB8D-EB77-3F7D50941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51E1F-A1D0-71C9-9A05-2C27D6D60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9DFC8-2D0B-1090-69A3-4CAD6FCB4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CE3D-5579-42B5-BBD4-D71CCDF0049C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4AECA-758E-344A-8EAA-8FF60D40D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7124E-FC8F-438E-F79F-3FD694F63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CED99-DE57-4A8E-B422-9E4207120D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4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BF51D-1A99-07C3-FE36-B1127542A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4B760-BC90-BE3A-8058-5A1DD7A2A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EB203-99A8-00FC-95AD-F39504090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88EA04-3BF3-2CD7-C5B6-21293A1CC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836344-4BD4-9217-A18D-ECF96A262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DDA697-CE85-43AB-9330-E7F122698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CE3D-5579-42B5-BBD4-D71CCDF0049C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FDC245-9C0E-5664-EF42-0BD2A006E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A241E1-BA91-866A-457A-0C40159D9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CED99-DE57-4A8E-B422-9E4207120D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486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D87D2-110A-F6F7-A8FD-673C49976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529E51-C4F4-8CA5-0F34-A98FABE36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CE3D-5579-42B5-BBD4-D71CCDF0049C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4DDA33-E2DD-82D7-64B7-14679022B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F7F69B-BED6-89AB-77B6-7F1411E5E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CED99-DE57-4A8E-B422-9E4207120D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138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7B4E04-1C3E-1663-5FE9-D31BAE8BB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CE3D-5579-42B5-BBD4-D71CCDF0049C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99A1AB-939E-5BF7-560D-52F7B0CFB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84D9B-0D46-B926-EFE8-CAA3FBAAA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CED99-DE57-4A8E-B422-9E4207120D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417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E2307-A882-F286-60A4-9ECB419D1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F9678-0A48-5123-B85D-2DB40C460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08D33F-BAB4-572C-0D87-F59A6B950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94129-B688-9CD5-C542-286F9F02B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CE3D-5579-42B5-BBD4-D71CCDF0049C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856905-F866-221F-45CA-623ECD3D9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CB90A-34AB-3B96-C849-92BE96F08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CED99-DE57-4A8E-B422-9E4207120D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28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CBFA1-6E7F-C35E-699C-CAB14CB3F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AFE620-CF0E-6702-ED55-F65AB790DD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C98BC-E619-42F7-A3C5-99717C56F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AD4DB-5B3F-B254-A3B6-D7220F78D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CE3D-5579-42B5-BBD4-D71CCDF0049C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0AF3C-E6FB-985C-759C-5FF0D013F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F7B01-78DE-0250-C7E2-EA8F1067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CED99-DE57-4A8E-B422-9E4207120D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04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446D8C-7CF5-692F-C153-C3F33C09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E36F2-4278-81F1-BBBC-5B132C1AD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0AFEC-331A-ADB7-9705-0B20F5CCDC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ECE3D-5579-42B5-BBD4-D71CCDF0049C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FF9AA-C649-FB2C-5B78-B6C37C9D7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147AC-1527-C722-1A46-B529FF631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CED99-DE57-4A8E-B422-9E4207120D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65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1ABF2A-84C3-EF1C-3572-D121FE9B97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784633" y="962083"/>
            <a:ext cx="8123392" cy="456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352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7CAAA5-C5EE-B064-5EE2-7DDF871FD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528"/>
            <a:ext cx="12192000" cy="612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338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D44E-89AA-9FCF-B88A-4FBB0C117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093D0-ED84-346E-77EE-0A094C57D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7C2525-8870-CFB5-DC25-4DAF31F65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627"/>
            <a:ext cx="12192000" cy="681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79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1F181D-381D-B439-B175-360F1C643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13"/>
            <a:ext cx="12192000" cy="681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499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7B856-6914-BAAF-8FE9-5702BF696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17E87-17AA-DE0B-4144-FB3601CFD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466B95-B72F-023D-304A-A80A95F32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13"/>
            <a:ext cx="12192000" cy="681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500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38CEEE-49A3-1BBD-5119-F06305FFE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694182"/>
            <a:ext cx="11277600" cy="546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946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BC3122-F8E6-77C9-6118-EA548E3C4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63" y="1519953"/>
            <a:ext cx="7746709" cy="377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69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B9FCDA-3595-2E17-A7AC-840203B3D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34355"/>
            <a:ext cx="10905066" cy="4389288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22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5D457-5470-DB86-20FB-0987FD22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9BCBD-D543-7D0F-9403-10B0DD58B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A805F4-50C6-E690-8D66-26F5A274D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13"/>
            <a:ext cx="12192000" cy="681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390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895022-B181-6785-5368-A06458E68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13"/>
            <a:ext cx="12192000" cy="681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557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imec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Iman Dadras (UNIV TARTU)</dc:creator>
  <cp:lastModifiedBy>Iman Dadras (UNIV TARTU)</cp:lastModifiedBy>
  <cp:revision>7</cp:revision>
  <dcterms:created xsi:type="dcterms:W3CDTF">2022-10-12T14:37:34Z</dcterms:created>
  <dcterms:modified xsi:type="dcterms:W3CDTF">2022-10-20T15:52:01Z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0eba32c-0974-4663-a3a1-3cd8c30938e9_Enabled">
    <vt:lpwstr>true</vt:lpwstr>
  </property>
  <property fmtid="{D5CDD505-2E9C-101B-9397-08002B2CF9AE}" pid="3" name="MSIP_Label_f0eba32c-0974-4663-a3a1-3cd8c30938e9_SetDate">
    <vt:lpwstr>2022-10-12T14:38:46Z</vt:lpwstr>
  </property>
  <property fmtid="{D5CDD505-2E9C-101B-9397-08002B2CF9AE}" pid="4" name="MSIP_Label_f0eba32c-0974-4663-a3a1-3cd8c30938e9_Method">
    <vt:lpwstr>Privileged</vt:lpwstr>
  </property>
  <property fmtid="{D5CDD505-2E9C-101B-9397-08002B2CF9AE}" pid="5" name="MSIP_Label_f0eba32c-0974-4663-a3a1-3cd8c30938e9_Name">
    <vt:lpwstr>Public - General - Unmarked</vt:lpwstr>
  </property>
  <property fmtid="{D5CDD505-2E9C-101B-9397-08002B2CF9AE}" pid="6" name="MSIP_Label_f0eba32c-0974-4663-a3a1-3cd8c30938e9_SiteId">
    <vt:lpwstr>a72d5a72-25ee-40f0-9bd1-067cb5b770d4</vt:lpwstr>
  </property>
  <property fmtid="{D5CDD505-2E9C-101B-9397-08002B2CF9AE}" pid="7" name="MSIP_Label_f0eba32c-0974-4663-a3a1-3cd8c30938e9_ActionId">
    <vt:lpwstr>dbc38b43-9bfa-4734-85a2-3bbb374a3957</vt:lpwstr>
  </property>
  <property fmtid="{D5CDD505-2E9C-101B-9397-08002B2CF9AE}" pid="8" name="MSIP_Label_f0eba32c-0974-4663-a3a1-3cd8c30938e9_ContentBits">
    <vt:lpwstr>0</vt:lpwstr>
  </property>
</Properties>
</file>