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8FB-C014-CE79-7E5D-66A11ECD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4D887-2875-D573-6EFB-DB3CEDFF0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C2EA-81AF-18CD-DB61-08ADA37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6B8E-8E5E-C041-F2EE-4F77B044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7A56-E35B-0AA2-5306-EC1E1BF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2FA7-5205-0F6A-B4D0-ACE9EC33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D392B-ED1D-299A-E5A0-5E2F6245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B65D-EAD8-208D-CD43-CFB70CB3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C461-8FB4-1A7A-3144-E381E8FD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FCA2-04DD-7053-994A-61310D4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F61D2-F12E-141D-AD5C-067C40E58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76DE6-2905-9323-CDE3-A506D90A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43F-50EA-4286-84A3-9F328DF1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6A00-9930-1129-4329-A29CAF47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F63A-3C28-0F43-A9D2-FF178282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76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63F9-42F5-5A94-75AC-11074B04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03B4-6F7D-933B-8214-66EA5A9B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BA54-3928-0698-C8F0-04AA5351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0084-CED5-3A3A-AE80-886FC19E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77DD-D621-323B-47D1-8F5657DF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5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78E5-ADD1-AC30-D35F-C55E9D40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C650-F321-21B0-727B-E66A6CE9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D99F-74AD-ECF5-7570-A52AA519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3BB5-40CD-5BDC-AF45-5B061D6A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8FED-2598-8CC9-96DD-2462B652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5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A756-2689-209C-B41B-F5F26C9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43DA-D2BE-FB8D-EB77-3F7D50941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1E1F-A1D0-71C9-9A05-2C27D6D6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DFC8-2D0B-1090-69A3-4CAD6FCB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AECA-758E-344A-8EAA-8FF60D40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124E-FC8F-438E-F79F-3FD694F6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4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F51D-1A99-07C3-FE36-B112754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B760-BC90-BE3A-8058-5A1DD7A2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B203-99A8-00FC-95AD-F395040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8EA04-3BF3-2CD7-C5B6-21293A1CC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36344-4BD4-9217-A18D-ECF96A26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DA697-CE85-43AB-9330-E7F12269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DC245-9C0E-5664-EF42-0BD2A006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241E1-BA91-866A-457A-0C40159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4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87D2-110A-F6F7-A8FD-673C4997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29E51-C4F4-8CA5-0F34-A98FABE3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DDA33-E2DD-82D7-64B7-14679022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7F69B-BED6-89AB-77B6-7F1411E5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4E04-1C3E-1663-5FE9-D31BAE8B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9A1AB-939E-5BF7-560D-52F7B0CF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84D9B-0D46-B926-EFE8-CAA3FBA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2307-A882-F286-60A4-9ECB419D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9678-0A48-5123-B85D-2DB40C46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D33F-BAB4-572C-0D87-F59A6B95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4129-B688-9CD5-C542-286F9F02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56905-F866-221F-45CA-623ECD3D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B90A-34AB-3B96-C849-92BE96F0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8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BFA1-6E7F-C35E-699C-CAB14CB3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FE620-CF0E-6702-ED55-F65AB790D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8BC-E619-42F7-A3C5-99717C56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AD4DB-5B3F-B254-A3B6-D7220F78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AF3C-E6FB-985C-759C-5FF0D013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7B01-78DE-0250-C7E2-EA8F1067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6D8C-7CF5-692F-C153-C3F33C09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E36F2-4278-81F1-BBBC-5B132C1A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AFEC-331A-ADB7-9705-0B20F5CCD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CE3D-5579-42B5-BBD4-D71CCDF0049C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F9AA-C649-FB2C-5B78-B6C37C9D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47AC-1527-C722-1A46-B529FF63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ABF2A-84C3-EF1C-3572-D121FE9B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5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Dadras (UNIV TARTU)</dc:creator>
  <cp:lastModifiedBy>Iman Dadras (UNIV TARTU)</cp:lastModifiedBy>
  <cp:revision>3</cp:revision>
  <dcterms:created xsi:type="dcterms:W3CDTF">2022-10-12T14:37:34Z</dcterms:created>
  <dcterms:modified xsi:type="dcterms:W3CDTF">2022-10-12T14:38:48Z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2022-10-12T14:38:46Z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dbc38b43-9bfa-4734-85a2-3bbb374a3957</vt:lpwstr>
  </property>
  <property fmtid="{D5CDD505-2E9C-101B-9397-08002B2CF9AE}" pid="8" name="MSIP_Label_f0eba32c-0974-4663-a3a1-3cd8c30938e9_ContentBits">
    <vt:lpwstr>0</vt:lpwstr>
  </property>
</Properties>
</file>