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660"/>
  </p:normalViewPr>
  <p:slideViewPr>
    <p:cSldViewPr snapToGrid="0">
      <p:cViewPr>
        <p:scale>
          <a:sx n="90" d="100"/>
          <a:sy n="90" d="100"/>
        </p:scale>
        <p:origin x="85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319-7CE7-92C4-F0E6-47501E3D4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F32CB-3E34-AB4A-D444-64161C983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02CD-BD4B-DD48-C295-58E9E28B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811E-728A-C627-0212-D052000F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A3485-4706-0825-4F62-4D9E52DC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8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7F10-B537-BD05-FEC9-95E8D1D0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B99C3-0CED-A86F-2C39-03DA75C02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F915-2004-E768-731A-AE7142D9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E66C-E534-02FA-C0B9-CF9EB141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A099-8A60-5A9B-A93F-F43D7EB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8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3FCAA-390A-EFDA-152F-FCD9C32DB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FBB3B-4DE4-ABCB-5AFE-348C74D23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0FF5-712B-5393-285D-35FEA36D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1BAE-92FE-654C-3827-B6629B47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F82F-F48A-F868-4C35-A3443554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32FA-5D40-448E-C723-9EF4FA05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EB0A-BF8B-5D8D-0B6D-883B7C19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E9F0-B14C-9618-9943-88F770B9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3BA3-5B10-8556-0259-CD58EF94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77B3-E9BA-9986-9655-010D7840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01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2F30-0E8D-6E01-DDB2-E27EACB0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8A58F-E689-9803-7D5C-D5682B95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30C5-FD95-8B92-9F77-D58E8C9D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390A-75EE-EEFA-A41A-F113C59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5945-0727-C0FC-D8EF-EF9F14F3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3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210-C3D3-161F-8560-A96CE40F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39B1-7C07-B8D4-5BFC-7B888A2E6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139F8-398C-DD8E-9556-BEC32148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DA6A-9D8E-F6E1-674E-D4B3255D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69EC-F1B7-C5AF-E81B-32B2C81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0D084-8BC6-061E-9FE8-F3D35FFF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3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A829-4877-9BB7-0EF7-56FF8509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587AC-4592-E9A4-2230-717BE722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14DB-A8D1-FD72-86E0-4FED63C21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5A515-D97D-A702-D3F4-85C939E36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94185-FE36-2818-14AA-BE039D7FC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C7240-C870-4DE8-0B22-9D1B8034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EA468-85D6-A6E6-00F3-88DD1C86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C0957-1B3D-C2D1-A900-60459B39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72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ED26-4859-70C7-0269-A05D209D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99874-56A2-4155-B803-2FDD9A67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CE41-8651-3E3F-6F53-12F6C3C9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692C6-39F6-90CC-A590-BBDAFD67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94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74A97-AD3D-45FE-0B61-FCED94C7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31420-6CFB-6F06-ECAB-1A535563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1EBE7-E62A-4086-0211-828A78D3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F064-0210-F719-E1FB-205E7FB1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AE35-395B-465E-F1D9-2060AC65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1BF85-47D5-2D01-EB44-0B2F49349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0314E-669E-0011-A8CB-FE3A4988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94318-FC3C-5133-84C7-6740ADF5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4EA9-2711-1F36-A7FE-25BE4053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28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8A5F-CBC8-90D6-CB58-F9014B8B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E8D0F-490F-AA92-A087-E9D09FDF9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082E5-AE73-BD69-E81D-34789FF0A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6B9A9-EB57-872E-7C7A-4D249E5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24A8-7F04-5206-1E91-CA526F18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40CF2-CF9B-E712-5EDA-1E7F3EA5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A1854-4F2C-7815-71B3-BE92DCD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C89B-0F5A-336D-1D95-32A53C9E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0678-877A-D6C6-460D-C13F17F3B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F6E1-FFAA-49A6-8551-9AECF8903C7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C023-D685-83EE-1F24-FD3A1C210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62775-FD43-9EF5-ED98-776BCF1B2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2959-0636-4F87-91C4-44A50A24A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36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jpg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jp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image" Target="../media/image11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E4B02AC-0B81-8301-E6AE-7658159960BC}"/>
              </a:ext>
            </a:extLst>
          </p:cNvPr>
          <p:cNvSpPr/>
          <p:nvPr/>
        </p:nvSpPr>
        <p:spPr>
          <a:xfrm>
            <a:off x="2060172" y="3426067"/>
            <a:ext cx="7579128" cy="3138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3229C-536E-3D00-0512-9B9D898B34C3}"/>
              </a:ext>
            </a:extLst>
          </p:cNvPr>
          <p:cNvSpPr txBox="1"/>
          <p:nvPr/>
        </p:nvSpPr>
        <p:spPr>
          <a:xfrm>
            <a:off x="207391" y="207390"/>
            <a:ext cx="2078610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333333"/>
                </a:solidFill>
                <a:effectLst/>
                <a:latin typeface="aktiv-grotesk"/>
              </a:rPr>
              <a:t>0. Simple web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3EAC7-FEE0-6EE0-601D-80F1C9418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0182" r="20713" b="11431"/>
          <a:stretch/>
        </p:blipFill>
        <p:spPr>
          <a:xfrm>
            <a:off x="5372771" y="3085636"/>
            <a:ext cx="900238" cy="750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3A900-C159-AFF0-A734-8B0FA1B0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98" y="1235595"/>
            <a:ext cx="1132144" cy="1132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E6408F-319F-5607-2B1A-1C75196BC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12" y="5219096"/>
            <a:ext cx="1134000" cy="113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933D6D-A6A2-5A46-7B06-19200FF1D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54" y="5251111"/>
            <a:ext cx="900241" cy="900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96A30-B553-98BD-1BA6-E80B83292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373" y="5195192"/>
            <a:ext cx="900240" cy="90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E1D0D4-0B32-3C91-9D8C-744133B28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97" y="5255768"/>
            <a:ext cx="812558" cy="796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434613-0CAF-F4EF-D5A3-6AD3C8387AB5}"/>
              </a:ext>
            </a:extLst>
          </p:cNvPr>
          <p:cNvSpPr txBox="1"/>
          <p:nvPr/>
        </p:nvSpPr>
        <p:spPr>
          <a:xfrm>
            <a:off x="1440688" y="2270505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www.</a:t>
            </a:r>
            <a:r>
              <a:rPr lang="fr-FR" sz="1100" i="0" dirty="0">
                <a:effectLst/>
                <a:latin typeface="Menlo"/>
              </a:rPr>
              <a:t> foobar.com</a:t>
            </a:r>
            <a:endParaRPr lang="fr-FR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D4FEB6F-388D-C2AF-E6BB-D2AF88A96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0" y="1538858"/>
            <a:ext cx="586577" cy="586577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3A7050BE-2BCB-3371-A988-87957DF23614}"/>
              </a:ext>
            </a:extLst>
          </p:cNvPr>
          <p:cNvSpPr/>
          <p:nvPr/>
        </p:nvSpPr>
        <p:spPr>
          <a:xfrm>
            <a:off x="890150" y="1777512"/>
            <a:ext cx="512064" cy="158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76D1933-B328-51FF-D223-A49CC77DAC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74" y="1542692"/>
            <a:ext cx="1000760" cy="684343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F2F3CE7A-1869-9765-863F-1986E1F67C3F}"/>
              </a:ext>
            </a:extLst>
          </p:cNvPr>
          <p:cNvSpPr/>
          <p:nvPr/>
        </p:nvSpPr>
        <p:spPr>
          <a:xfrm>
            <a:off x="2729110" y="1645432"/>
            <a:ext cx="2268000" cy="158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8380060-86A1-0FB6-642C-0009EEE9FFD3}"/>
              </a:ext>
            </a:extLst>
          </p:cNvPr>
          <p:cNvSpPr/>
          <p:nvPr/>
        </p:nvSpPr>
        <p:spPr>
          <a:xfrm rot="10800000">
            <a:off x="2717194" y="1919752"/>
            <a:ext cx="2268000" cy="158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AC45A-ED37-18D4-07C1-008A32B8062D}"/>
              </a:ext>
            </a:extLst>
          </p:cNvPr>
          <p:cNvSpPr txBox="1"/>
          <p:nvPr/>
        </p:nvSpPr>
        <p:spPr>
          <a:xfrm>
            <a:off x="5031694" y="1259704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Router</a:t>
            </a:r>
            <a:endParaRPr lang="fr-F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ED1CE-4946-62EA-A5CE-F1143713D65C}"/>
              </a:ext>
            </a:extLst>
          </p:cNvPr>
          <p:cNvSpPr txBox="1"/>
          <p:nvPr/>
        </p:nvSpPr>
        <p:spPr>
          <a:xfrm>
            <a:off x="38427" y="2157867"/>
            <a:ext cx="94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User/Client</a:t>
            </a:r>
            <a:endParaRPr lang="fr-FR" sz="11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92339CD-66C7-FF02-B2B1-92D52CBB6DD7}"/>
              </a:ext>
            </a:extLst>
          </p:cNvPr>
          <p:cNvSpPr/>
          <p:nvPr/>
        </p:nvSpPr>
        <p:spPr>
          <a:xfrm>
            <a:off x="6340320" y="1658686"/>
            <a:ext cx="2268000" cy="158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C6F9D0-357B-7CEC-3498-7774E05A6E69}"/>
              </a:ext>
            </a:extLst>
          </p:cNvPr>
          <p:cNvSpPr/>
          <p:nvPr/>
        </p:nvSpPr>
        <p:spPr>
          <a:xfrm rot="10800000">
            <a:off x="6328404" y="1933006"/>
            <a:ext cx="2268000" cy="158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050B96-B925-2844-A91D-80D6F7E0B3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13713" r="10536" b="12000"/>
          <a:stretch/>
        </p:blipFill>
        <p:spPr>
          <a:xfrm>
            <a:off x="8699213" y="1331843"/>
            <a:ext cx="1255776" cy="1132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59BE38-5F21-1D99-05DC-64573AC5B7A2}"/>
              </a:ext>
            </a:extLst>
          </p:cNvPr>
          <p:cNvSpPr txBox="1"/>
          <p:nvPr/>
        </p:nvSpPr>
        <p:spPr>
          <a:xfrm>
            <a:off x="3145436" y="1412104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 response</a:t>
            </a:r>
            <a:endParaRPr lang="fr-F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57A6C-D674-9F73-DA74-053581AC0235}"/>
              </a:ext>
            </a:extLst>
          </p:cNvPr>
          <p:cNvSpPr txBox="1"/>
          <p:nvPr/>
        </p:nvSpPr>
        <p:spPr>
          <a:xfrm>
            <a:off x="3145436" y="2059804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13E1B-24A7-97B8-75AD-3A951F36127A}"/>
              </a:ext>
            </a:extLst>
          </p:cNvPr>
          <p:cNvSpPr txBox="1"/>
          <p:nvPr/>
        </p:nvSpPr>
        <p:spPr>
          <a:xfrm>
            <a:off x="6865453" y="1137276"/>
            <a:ext cx="1255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Ask for the IP</a:t>
            </a:r>
          </a:p>
          <a:p>
            <a:pPr algn="ctr"/>
            <a:r>
              <a:rPr lang="en-US" sz="1100" dirty="0"/>
              <a:t>Mapped to</a:t>
            </a:r>
          </a:p>
          <a:p>
            <a:pPr algn="ctr"/>
            <a:r>
              <a:rPr lang="en-US" sz="1100" dirty="0"/>
              <a:t>www.</a:t>
            </a:r>
            <a:r>
              <a:rPr lang="fr-FR" sz="1100" i="0" dirty="0">
                <a:effectLst/>
                <a:latin typeface="Menlo"/>
              </a:rPr>
              <a:t> foobar.com</a:t>
            </a:r>
            <a:endParaRPr lang="fr-F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AE402-5132-E3AF-9798-4387300D0180}"/>
              </a:ext>
            </a:extLst>
          </p:cNvPr>
          <p:cNvSpPr txBox="1"/>
          <p:nvPr/>
        </p:nvSpPr>
        <p:spPr>
          <a:xfrm>
            <a:off x="6879236" y="2075044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IP is 8.8.8.8</a:t>
            </a:r>
            <a:endParaRPr lang="fr-FR" sz="11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77F012-07D1-F507-4B57-9508ABB9CF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602" y="530140"/>
            <a:ext cx="705455" cy="70545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25AF80-5938-06D2-68F6-7E1C97102358}"/>
              </a:ext>
            </a:extLst>
          </p:cNvPr>
          <p:cNvCxnSpPr>
            <a:cxnSpLocks/>
          </p:cNvCxnSpPr>
          <p:nvPr/>
        </p:nvCxnSpPr>
        <p:spPr>
          <a:xfrm flipV="1">
            <a:off x="9639300" y="944880"/>
            <a:ext cx="1165860" cy="700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D62DB9-C4F0-8207-B924-8853888BD02C}"/>
              </a:ext>
            </a:extLst>
          </p:cNvPr>
          <p:cNvSpPr txBox="1"/>
          <p:nvPr/>
        </p:nvSpPr>
        <p:spPr>
          <a:xfrm>
            <a:off x="9846277" y="1282362"/>
            <a:ext cx="23071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 Record</a:t>
            </a:r>
          </a:p>
          <a:p>
            <a:pPr algn="ctr"/>
            <a:r>
              <a:rPr lang="en-US" sz="1100" dirty="0"/>
              <a:t>@</a:t>
            </a:r>
            <a:r>
              <a:rPr lang="en-US" sz="1100" b="1" dirty="0"/>
              <a:t>maps to </a:t>
            </a:r>
            <a:r>
              <a:rPr lang="en-US" sz="1100" dirty="0"/>
              <a:t>IP 8.8.8.8</a:t>
            </a:r>
          </a:p>
          <a:p>
            <a:pPr algn="ctr"/>
            <a:r>
              <a:rPr lang="fr-FR" sz="1100" dirty="0"/>
              <a:t>www.foobar.com </a:t>
            </a:r>
            <a:r>
              <a:rPr lang="fr-FR" sz="1100" b="1" dirty="0" err="1"/>
              <a:t>maps</a:t>
            </a:r>
            <a:r>
              <a:rPr lang="fr-FR" sz="1100" b="1" dirty="0"/>
              <a:t> to </a:t>
            </a:r>
            <a:r>
              <a:rPr lang="fr-FR" sz="1100" dirty="0"/>
              <a:t>@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ECD15D-A7A5-EEE5-15E6-8B393CE24EEE}"/>
              </a:ext>
            </a:extLst>
          </p:cNvPr>
          <p:cNvCxnSpPr>
            <a:stCxn id="28" idx="2"/>
          </p:cNvCxnSpPr>
          <p:nvPr/>
        </p:nvCxnSpPr>
        <p:spPr>
          <a:xfrm>
            <a:off x="5668454" y="2227035"/>
            <a:ext cx="826" cy="875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68EE1E-1521-DBB8-A6A6-BD796703C82A}"/>
              </a:ext>
            </a:extLst>
          </p:cNvPr>
          <p:cNvSpPr txBox="1"/>
          <p:nvPr/>
        </p:nvSpPr>
        <p:spPr>
          <a:xfrm>
            <a:off x="4235381" y="3207627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Server IP 8.8.8.8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3FA7CFE-74C2-E8AA-3C88-45EAA9DD6A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3" y="3896596"/>
            <a:ext cx="900239" cy="70176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A28B73-A326-BD70-AC2D-3CD7479F4CDA}"/>
              </a:ext>
            </a:extLst>
          </p:cNvPr>
          <p:cNvCxnSpPr>
            <a:stCxn id="6" idx="1"/>
          </p:cNvCxnSpPr>
          <p:nvPr/>
        </p:nvCxnSpPr>
        <p:spPr>
          <a:xfrm flipH="1">
            <a:off x="3322320" y="3460833"/>
            <a:ext cx="2050451" cy="694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390D21-26A1-E044-E8B8-3C0C5850B8DB}"/>
              </a:ext>
            </a:extLst>
          </p:cNvPr>
          <p:cNvCxnSpPr>
            <a:cxnSpLocks/>
            <a:stCxn id="39" idx="2"/>
            <a:endCxn id="16" idx="0"/>
          </p:cNvCxnSpPr>
          <p:nvPr/>
        </p:nvCxnSpPr>
        <p:spPr>
          <a:xfrm>
            <a:off x="3079323" y="4598357"/>
            <a:ext cx="11253" cy="657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57F35D-CCAC-B3D8-77B1-49060FCB6EC4}"/>
              </a:ext>
            </a:extLst>
          </p:cNvPr>
          <p:cNvCxnSpPr/>
          <p:nvPr/>
        </p:nvCxnSpPr>
        <p:spPr>
          <a:xfrm>
            <a:off x="3322320" y="5654016"/>
            <a:ext cx="9130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35620A-23D1-B35E-FBD2-6223609EA1E2}"/>
              </a:ext>
            </a:extLst>
          </p:cNvPr>
          <p:cNvCxnSpPr>
            <a:cxnSpLocks/>
          </p:cNvCxnSpPr>
          <p:nvPr/>
        </p:nvCxnSpPr>
        <p:spPr>
          <a:xfrm>
            <a:off x="5182595" y="5654016"/>
            <a:ext cx="1232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A544D4-7A21-FA6A-C957-437DFF59A522}"/>
              </a:ext>
            </a:extLst>
          </p:cNvPr>
          <p:cNvCxnSpPr>
            <a:cxnSpLocks/>
          </p:cNvCxnSpPr>
          <p:nvPr/>
        </p:nvCxnSpPr>
        <p:spPr>
          <a:xfrm>
            <a:off x="7336515" y="5633696"/>
            <a:ext cx="1232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69FBEC-195E-AC48-2D8F-9994692FF18F}"/>
              </a:ext>
            </a:extLst>
          </p:cNvPr>
          <p:cNvSpPr txBox="1"/>
          <p:nvPr/>
        </p:nvSpPr>
        <p:spPr>
          <a:xfrm>
            <a:off x="2467541" y="3674987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 Server Nginx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F30781-C59B-199B-E73E-B28426A44B89}"/>
              </a:ext>
            </a:extLst>
          </p:cNvPr>
          <p:cNvSpPr txBox="1"/>
          <p:nvPr/>
        </p:nvSpPr>
        <p:spPr>
          <a:xfrm>
            <a:off x="2457381" y="6082907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Server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6DF8FC-1C0D-2F0F-8203-D571C00EB952}"/>
              </a:ext>
            </a:extLst>
          </p:cNvPr>
          <p:cNvSpPr txBox="1"/>
          <p:nvPr/>
        </p:nvSpPr>
        <p:spPr>
          <a:xfrm>
            <a:off x="4357301" y="6123547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Files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A3C9A3-5F0A-5564-24EA-0C9A634A56C7}"/>
              </a:ext>
            </a:extLst>
          </p:cNvPr>
          <p:cNvSpPr txBox="1"/>
          <p:nvPr/>
        </p:nvSpPr>
        <p:spPr>
          <a:xfrm>
            <a:off x="5963043" y="6307430"/>
            <a:ext cx="1663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 Server MySQL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ADE838-CDA1-938B-ACC0-729710628F00}"/>
              </a:ext>
            </a:extLst>
          </p:cNvPr>
          <p:cNvSpPr txBox="1"/>
          <p:nvPr/>
        </p:nvSpPr>
        <p:spPr>
          <a:xfrm>
            <a:off x="8569253" y="5992742"/>
            <a:ext cx="90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C4CD3F-C976-31CC-4261-3092A2F3A078}"/>
              </a:ext>
            </a:extLst>
          </p:cNvPr>
          <p:cNvSpPr txBox="1"/>
          <p:nvPr/>
        </p:nvSpPr>
        <p:spPr>
          <a:xfrm>
            <a:off x="6168834" y="3436448"/>
            <a:ext cx="3453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Linux, Apache, MySQL, and PHP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8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C051F1E0-1F86-359B-BB86-47FBDC86A081}"/>
              </a:ext>
            </a:extLst>
          </p:cNvPr>
          <p:cNvSpPr/>
          <p:nvPr/>
        </p:nvSpPr>
        <p:spPr>
          <a:xfrm>
            <a:off x="6096000" y="163391"/>
            <a:ext cx="5945776" cy="3138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BE0E0-00A1-1FB6-5606-482D937C6AD8}"/>
              </a:ext>
            </a:extLst>
          </p:cNvPr>
          <p:cNvSpPr txBox="1"/>
          <p:nvPr/>
        </p:nvSpPr>
        <p:spPr>
          <a:xfrm>
            <a:off x="207391" y="207390"/>
            <a:ext cx="3412502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aktiv-grotesk"/>
              </a:rPr>
              <a:t>1. Distributed web infrastructure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62ECB-CBAC-017A-3273-0798F115B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3" y="1532248"/>
            <a:ext cx="1132144" cy="1132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FE07E8-EFAE-A017-1BB9-2D2117221D4C}"/>
              </a:ext>
            </a:extLst>
          </p:cNvPr>
          <p:cNvSpPr txBox="1"/>
          <p:nvPr/>
        </p:nvSpPr>
        <p:spPr>
          <a:xfrm>
            <a:off x="505263" y="2634896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www.</a:t>
            </a:r>
            <a:r>
              <a:rPr lang="fr-FR" sz="1100" i="0" dirty="0">
                <a:effectLst/>
                <a:latin typeface="Menlo"/>
              </a:rPr>
              <a:t> foobar.com</a:t>
            </a:r>
            <a:endParaRPr lang="fr-FR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23CEA-420A-6D5C-1209-FB6792F5D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" y="637307"/>
            <a:ext cx="586577" cy="58657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DD8097F-F0C0-4F08-8498-7B6970D6FCD0}"/>
              </a:ext>
            </a:extLst>
          </p:cNvPr>
          <p:cNvSpPr/>
          <p:nvPr/>
        </p:nvSpPr>
        <p:spPr>
          <a:xfrm rot="5400000">
            <a:off x="873119" y="1338654"/>
            <a:ext cx="315839" cy="118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2DDBEA-1307-AF2F-7DCA-81ECAD93C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9" y="3674987"/>
            <a:ext cx="1000760" cy="68434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9608D6-1868-3ED0-6B54-9E5009319E38}"/>
              </a:ext>
            </a:extLst>
          </p:cNvPr>
          <p:cNvSpPr/>
          <p:nvPr/>
        </p:nvSpPr>
        <p:spPr>
          <a:xfrm rot="5400000">
            <a:off x="892991" y="3232910"/>
            <a:ext cx="627811" cy="1183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D48-50B5-71A2-D4D1-3B8F2990631C}"/>
              </a:ext>
            </a:extLst>
          </p:cNvPr>
          <p:cNvSpPr/>
          <p:nvPr/>
        </p:nvSpPr>
        <p:spPr>
          <a:xfrm rot="16200000">
            <a:off x="674051" y="3241300"/>
            <a:ext cx="627812" cy="118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A4F2-7D81-3F9F-5610-9B9BFD10C1FB}"/>
              </a:ext>
            </a:extLst>
          </p:cNvPr>
          <p:cNvSpPr txBox="1"/>
          <p:nvPr/>
        </p:nvSpPr>
        <p:spPr>
          <a:xfrm>
            <a:off x="523303" y="4296636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Router</a:t>
            </a:r>
            <a:endParaRPr lang="fr-FR" sz="11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80B9F0-1C1F-A8BD-E6F6-442BD9254B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13713" r="10536" b="12000"/>
          <a:stretch/>
        </p:blipFill>
        <p:spPr>
          <a:xfrm>
            <a:off x="505263" y="5094496"/>
            <a:ext cx="1241240" cy="11190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635117-8AF4-488E-7170-C2EA639A70F2}"/>
              </a:ext>
            </a:extLst>
          </p:cNvPr>
          <p:cNvSpPr txBox="1"/>
          <p:nvPr/>
        </p:nvSpPr>
        <p:spPr>
          <a:xfrm>
            <a:off x="1166803" y="3163349"/>
            <a:ext cx="104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 response</a:t>
            </a:r>
            <a:endParaRPr lang="fr-F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02E4D-BA08-00F5-3191-6586CAD98DA1}"/>
              </a:ext>
            </a:extLst>
          </p:cNvPr>
          <p:cNvSpPr txBox="1"/>
          <p:nvPr/>
        </p:nvSpPr>
        <p:spPr>
          <a:xfrm>
            <a:off x="253019" y="3178130"/>
            <a:ext cx="762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IP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68C152-284E-2C31-D498-0BCEA7DA8BFA}"/>
              </a:ext>
            </a:extLst>
          </p:cNvPr>
          <p:cNvSpPr txBox="1"/>
          <p:nvPr/>
        </p:nvSpPr>
        <p:spPr>
          <a:xfrm>
            <a:off x="1171583" y="4547929"/>
            <a:ext cx="1255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Ask for the IP</a:t>
            </a:r>
          </a:p>
          <a:p>
            <a:pPr algn="ctr"/>
            <a:r>
              <a:rPr lang="en-US" sz="1100" dirty="0"/>
              <a:t>Mapped to</a:t>
            </a:r>
          </a:p>
          <a:p>
            <a:pPr algn="ctr"/>
            <a:r>
              <a:rPr lang="en-US" sz="1100" dirty="0"/>
              <a:t>www.</a:t>
            </a:r>
            <a:r>
              <a:rPr lang="fr-FR" sz="1100" i="0" dirty="0">
                <a:effectLst/>
                <a:latin typeface="Menlo"/>
              </a:rPr>
              <a:t> foobar.com</a:t>
            </a:r>
            <a:endParaRPr lang="fr-F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D78F2A-4057-AD6D-836A-2C237A2BF289}"/>
              </a:ext>
            </a:extLst>
          </p:cNvPr>
          <p:cNvSpPr txBox="1"/>
          <p:nvPr/>
        </p:nvSpPr>
        <p:spPr>
          <a:xfrm>
            <a:off x="-155505" y="4746313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IP is 8.8.8.8</a:t>
            </a:r>
            <a:endParaRPr lang="fr-FR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FD3511-5446-CDAB-2B53-9E0CEB144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37" y="5476568"/>
            <a:ext cx="509855" cy="5098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6B97C9-223C-C0BF-1664-3C61923D1254}"/>
              </a:ext>
            </a:extLst>
          </p:cNvPr>
          <p:cNvSpPr txBox="1"/>
          <p:nvPr/>
        </p:nvSpPr>
        <p:spPr>
          <a:xfrm>
            <a:off x="1592726" y="6052264"/>
            <a:ext cx="23071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 Record</a:t>
            </a:r>
          </a:p>
          <a:p>
            <a:pPr algn="ctr"/>
            <a:r>
              <a:rPr lang="en-US" sz="1100" dirty="0"/>
              <a:t>@</a:t>
            </a:r>
            <a:r>
              <a:rPr lang="en-US" sz="1100" b="1" dirty="0"/>
              <a:t>maps to </a:t>
            </a:r>
            <a:r>
              <a:rPr lang="en-US" sz="1100" dirty="0"/>
              <a:t>IP 8.8.8.8</a:t>
            </a:r>
          </a:p>
          <a:p>
            <a:pPr algn="ctr"/>
            <a:r>
              <a:rPr lang="fr-FR" sz="1100" dirty="0"/>
              <a:t>www.foobar.com </a:t>
            </a:r>
            <a:r>
              <a:rPr lang="fr-FR" sz="1100" b="1" dirty="0" err="1"/>
              <a:t>maps</a:t>
            </a:r>
            <a:r>
              <a:rPr lang="fr-FR" sz="1100" b="1" dirty="0"/>
              <a:t> to </a:t>
            </a:r>
            <a:r>
              <a:rPr lang="fr-FR" sz="1100" dirty="0"/>
              <a:t>@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C4F429-573B-9EFC-F052-1865A5AA4375}"/>
              </a:ext>
            </a:extLst>
          </p:cNvPr>
          <p:cNvSpPr txBox="1"/>
          <p:nvPr/>
        </p:nvSpPr>
        <p:spPr>
          <a:xfrm>
            <a:off x="3907001" y="1970998"/>
            <a:ext cx="12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</a:t>
            </a:r>
            <a:r>
              <a:rPr lang="en-US" sz="1200" b="1" dirty="0"/>
              <a:t>Alpha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DFFADD-FA7C-CC36-9F08-4695F3F811E0}"/>
              </a:ext>
            </a:extLst>
          </p:cNvPr>
          <p:cNvSpPr txBox="1"/>
          <p:nvPr/>
        </p:nvSpPr>
        <p:spPr>
          <a:xfrm>
            <a:off x="6248379" y="1893038"/>
            <a:ext cx="1255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 Server Nginx </a:t>
            </a:r>
            <a:r>
              <a:rPr lang="en-US" sz="1100" b="1" dirty="0"/>
              <a:t>Alpha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09538-5F0C-A1B9-77EA-E0C51B8FB204}"/>
              </a:ext>
            </a:extLst>
          </p:cNvPr>
          <p:cNvSpPr txBox="1"/>
          <p:nvPr/>
        </p:nvSpPr>
        <p:spPr>
          <a:xfrm>
            <a:off x="8243841" y="1392876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B60B53-908C-087D-DAE9-3E49F1970732}"/>
              </a:ext>
            </a:extLst>
          </p:cNvPr>
          <p:cNvSpPr txBox="1"/>
          <p:nvPr/>
        </p:nvSpPr>
        <p:spPr>
          <a:xfrm>
            <a:off x="10467904" y="1285221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Files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415EC4-CF1B-948F-701A-C6D6F95A121A}"/>
              </a:ext>
            </a:extLst>
          </p:cNvPr>
          <p:cNvSpPr txBox="1"/>
          <p:nvPr/>
        </p:nvSpPr>
        <p:spPr>
          <a:xfrm>
            <a:off x="10236414" y="2801092"/>
            <a:ext cx="1663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 Server MySQL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4FB961-094E-838C-9634-D25CAE1BCD54}"/>
              </a:ext>
            </a:extLst>
          </p:cNvPr>
          <p:cNvSpPr txBox="1"/>
          <p:nvPr/>
        </p:nvSpPr>
        <p:spPr>
          <a:xfrm>
            <a:off x="8456334" y="2658712"/>
            <a:ext cx="90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5208FF8-744E-1FAC-A908-3D838E83C768}"/>
              </a:ext>
            </a:extLst>
          </p:cNvPr>
          <p:cNvSpPr/>
          <p:nvPr/>
        </p:nvSpPr>
        <p:spPr>
          <a:xfrm rot="5400000">
            <a:off x="897907" y="4791325"/>
            <a:ext cx="627811" cy="1183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D583975-16B1-6A23-BD05-81953F8AA659}"/>
              </a:ext>
            </a:extLst>
          </p:cNvPr>
          <p:cNvSpPr/>
          <p:nvPr/>
        </p:nvSpPr>
        <p:spPr>
          <a:xfrm rot="16200000">
            <a:off x="678967" y="4799715"/>
            <a:ext cx="627812" cy="118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F60A6B-CDA5-9FD1-155C-0D3D889D14D0}"/>
              </a:ext>
            </a:extLst>
          </p:cNvPr>
          <p:cNvSpPr txBox="1"/>
          <p:nvPr/>
        </p:nvSpPr>
        <p:spPr>
          <a:xfrm>
            <a:off x="1197266" y="794597"/>
            <a:ext cx="94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User/Client</a:t>
            </a:r>
            <a:endParaRPr lang="fr-FR" sz="11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372D89-738C-5317-9AAF-2CD36BC7A66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566718" y="5681216"/>
            <a:ext cx="909219" cy="50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29447D29-EF8D-253E-4709-81AC0A2AC2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7" b="21706"/>
          <a:stretch/>
        </p:blipFill>
        <p:spPr>
          <a:xfrm>
            <a:off x="2600758" y="3200893"/>
            <a:ext cx="880938" cy="54772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84DD87-12C8-1088-B42F-3BDD8D0AD13A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 flipV="1">
            <a:off x="1647239" y="3474757"/>
            <a:ext cx="953519" cy="542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838B79-7212-FF64-B5AD-71EFE138CD84}"/>
              </a:ext>
            </a:extLst>
          </p:cNvPr>
          <p:cNvSpPr txBox="1"/>
          <p:nvPr/>
        </p:nvSpPr>
        <p:spPr>
          <a:xfrm>
            <a:off x="2665234" y="3019843"/>
            <a:ext cx="75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HAPorxy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60D2D9-A579-6C2E-A2E2-FB32ABB0017A}"/>
              </a:ext>
            </a:extLst>
          </p:cNvPr>
          <p:cNvSpPr txBox="1"/>
          <p:nvPr/>
        </p:nvSpPr>
        <p:spPr>
          <a:xfrm>
            <a:off x="2600758" y="3691265"/>
            <a:ext cx="985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Load Balancer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EC146A9-FD04-2171-4742-6933202B2EF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0182" r="20713" b="11431"/>
          <a:stretch/>
        </p:blipFill>
        <p:spPr>
          <a:xfrm>
            <a:off x="4143731" y="1236569"/>
            <a:ext cx="900238" cy="75039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A978751-5C73-124A-779E-25640F6B09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28" y="1225116"/>
            <a:ext cx="900239" cy="70176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606FDC0-359F-0387-B06B-FA85B99051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72" y="601785"/>
            <a:ext cx="812558" cy="79649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3C78894-57BB-5932-C00D-E5BD1284A1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826" y="593775"/>
            <a:ext cx="723816" cy="72381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DF698F-8D0F-DD17-D461-9C7DC756EA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481" y="1910691"/>
            <a:ext cx="900240" cy="90024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C30E699-9876-21C5-D53D-BE7CFDBBFC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601" y="1910691"/>
            <a:ext cx="900240" cy="9002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8E552B3-00B2-01D6-DA47-9C2F0490CFF7}"/>
              </a:ext>
            </a:extLst>
          </p:cNvPr>
          <p:cNvSpPr txBox="1"/>
          <p:nvPr/>
        </p:nvSpPr>
        <p:spPr>
          <a:xfrm>
            <a:off x="6104311" y="159025"/>
            <a:ext cx="3453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Linux, Apache, MySQL, and PHP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7D4105C-6E3F-D448-C4E6-CC6716761BC8}"/>
              </a:ext>
            </a:extLst>
          </p:cNvPr>
          <p:cNvCxnSpPr/>
          <p:nvPr/>
        </p:nvCxnSpPr>
        <p:spPr>
          <a:xfrm flipV="1">
            <a:off x="7146787" y="899361"/>
            <a:ext cx="1419585" cy="575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AE56F7-1CC0-5522-7EDD-CAABA2197FD4}"/>
              </a:ext>
            </a:extLst>
          </p:cNvPr>
          <p:cNvCxnSpPr/>
          <p:nvPr/>
        </p:nvCxnSpPr>
        <p:spPr>
          <a:xfrm>
            <a:off x="9291500" y="884295"/>
            <a:ext cx="1307981" cy="87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79E6A66-CED2-887E-9413-3CC46093EECC}"/>
              </a:ext>
            </a:extLst>
          </p:cNvPr>
          <p:cNvCxnSpPr>
            <a:stCxn id="39" idx="2"/>
            <a:endCxn id="83" idx="0"/>
          </p:cNvCxnSpPr>
          <p:nvPr/>
        </p:nvCxnSpPr>
        <p:spPr>
          <a:xfrm flipH="1">
            <a:off x="11049601" y="1546831"/>
            <a:ext cx="46191" cy="363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8083EBF-2E78-6530-20D4-FFC075080F2D}"/>
              </a:ext>
            </a:extLst>
          </p:cNvPr>
          <p:cNvCxnSpPr/>
          <p:nvPr/>
        </p:nvCxnSpPr>
        <p:spPr>
          <a:xfrm flipH="1" flipV="1">
            <a:off x="9413108" y="2173962"/>
            <a:ext cx="1334493" cy="16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7F46FA2-0511-0614-9C91-927A7A29A358}"/>
              </a:ext>
            </a:extLst>
          </p:cNvPr>
          <p:cNvSpPr/>
          <p:nvPr/>
        </p:nvSpPr>
        <p:spPr>
          <a:xfrm>
            <a:off x="6121078" y="3545126"/>
            <a:ext cx="5945776" cy="3138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A9EABC-FF64-39C9-7508-5F7B87A45F8B}"/>
              </a:ext>
            </a:extLst>
          </p:cNvPr>
          <p:cNvSpPr txBox="1"/>
          <p:nvPr/>
        </p:nvSpPr>
        <p:spPr>
          <a:xfrm>
            <a:off x="6273457" y="5274773"/>
            <a:ext cx="1255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 Server Nginx </a:t>
            </a:r>
            <a:r>
              <a:rPr lang="en-US" sz="1100" b="1" dirty="0"/>
              <a:t>Beta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A4696A-E3BA-C4F5-C3BE-097E92FEA2DA}"/>
              </a:ext>
            </a:extLst>
          </p:cNvPr>
          <p:cNvSpPr txBox="1"/>
          <p:nvPr/>
        </p:nvSpPr>
        <p:spPr>
          <a:xfrm>
            <a:off x="8268919" y="4774611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Server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0C58CC-9B8C-3B82-5732-D46E59724921}"/>
              </a:ext>
            </a:extLst>
          </p:cNvPr>
          <p:cNvSpPr txBox="1"/>
          <p:nvPr/>
        </p:nvSpPr>
        <p:spPr>
          <a:xfrm>
            <a:off x="10492982" y="4666956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Files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876E39-93A1-B643-321C-1A58AFA57AEF}"/>
              </a:ext>
            </a:extLst>
          </p:cNvPr>
          <p:cNvSpPr txBox="1"/>
          <p:nvPr/>
        </p:nvSpPr>
        <p:spPr>
          <a:xfrm>
            <a:off x="10261492" y="6182827"/>
            <a:ext cx="1663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 Server MySQL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32108F2-52BC-8A34-7AEE-32431F57F794}"/>
              </a:ext>
            </a:extLst>
          </p:cNvPr>
          <p:cNvSpPr txBox="1"/>
          <p:nvPr/>
        </p:nvSpPr>
        <p:spPr>
          <a:xfrm>
            <a:off x="8481412" y="6040447"/>
            <a:ext cx="90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9B29202-7633-E269-471D-6501DD6195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206" y="4606851"/>
            <a:ext cx="900239" cy="70176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3A75656-A2C2-1248-521F-2D6B52BA1A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50" y="3983520"/>
            <a:ext cx="812558" cy="796496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8268ED1-4230-C802-E08A-C1EA715CAB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04" y="3975510"/>
            <a:ext cx="723816" cy="72381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78FBCD5-61ED-7ECD-83BA-0B43ED763B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559" y="5292426"/>
            <a:ext cx="900240" cy="90024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7C500272-BAF8-09DB-1175-9DDD056709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679" y="5292426"/>
            <a:ext cx="900240" cy="9002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85BC2F57-0460-9FC3-7FDE-76A7A0972E81}"/>
              </a:ext>
            </a:extLst>
          </p:cNvPr>
          <p:cNvSpPr txBox="1"/>
          <p:nvPr/>
        </p:nvSpPr>
        <p:spPr>
          <a:xfrm>
            <a:off x="6129389" y="3540760"/>
            <a:ext cx="3453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Linux, Apache, MySQL, and PHP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5848DF-8A0C-5A71-8F76-03FEAAFEE165}"/>
              </a:ext>
            </a:extLst>
          </p:cNvPr>
          <p:cNvCxnSpPr/>
          <p:nvPr/>
        </p:nvCxnSpPr>
        <p:spPr>
          <a:xfrm flipV="1">
            <a:off x="7171865" y="4281096"/>
            <a:ext cx="1419585" cy="575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9FD0B1-4E2A-B233-809C-4075EDF88B0D}"/>
              </a:ext>
            </a:extLst>
          </p:cNvPr>
          <p:cNvCxnSpPr/>
          <p:nvPr/>
        </p:nvCxnSpPr>
        <p:spPr>
          <a:xfrm>
            <a:off x="9316578" y="4266030"/>
            <a:ext cx="1307981" cy="87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F8EBBDA-387C-089A-2C0D-E78C48D81B78}"/>
              </a:ext>
            </a:extLst>
          </p:cNvPr>
          <p:cNvCxnSpPr>
            <a:stCxn id="99" idx="2"/>
            <a:endCxn id="105" idx="0"/>
          </p:cNvCxnSpPr>
          <p:nvPr/>
        </p:nvCxnSpPr>
        <p:spPr>
          <a:xfrm flipH="1">
            <a:off x="11074679" y="4928566"/>
            <a:ext cx="46191" cy="363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D496CDC-ACF8-B7C0-C72A-25764ECFF133}"/>
              </a:ext>
            </a:extLst>
          </p:cNvPr>
          <p:cNvCxnSpPr/>
          <p:nvPr/>
        </p:nvCxnSpPr>
        <p:spPr>
          <a:xfrm flipH="1" flipV="1">
            <a:off x="9438186" y="5555697"/>
            <a:ext cx="1334493" cy="16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86ACD5C-9AC1-D8CC-A784-E83F11678430}"/>
              </a:ext>
            </a:extLst>
          </p:cNvPr>
          <p:cNvSpPr txBox="1"/>
          <p:nvPr/>
        </p:nvSpPr>
        <p:spPr>
          <a:xfrm>
            <a:off x="3943651" y="5352736"/>
            <a:ext cx="12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</a:t>
            </a:r>
            <a:r>
              <a:rPr lang="en-US" sz="1200" b="1" dirty="0"/>
              <a:t>Beta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57550181-0B39-FA8F-EA3D-B3B251C2187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0182" r="20713" b="11431"/>
          <a:stretch/>
        </p:blipFill>
        <p:spPr>
          <a:xfrm>
            <a:off x="4180381" y="4618307"/>
            <a:ext cx="900238" cy="750393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7C52D67-0F58-ACBE-98CA-2BF016123F63}"/>
              </a:ext>
            </a:extLst>
          </p:cNvPr>
          <p:cNvCxnSpPr>
            <a:cxnSpLocks/>
          </p:cNvCxnSpPr>
          <p:nvPr/>
        </p:nvCxnSpPr>
        <p:spPr>
          <a:xfrm>
            <a:off x="5764192" y="1630108"/>
            <a:ext cx="13712" cy="33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25C254-EA84-FE85-54E8-B51B0C0CF4E3}"/>
              </a:ext>
            </a:extLst>
          </p:cNvPr>
          <p:cNvCxnSpPr>
            <a:endCxn id="78" idx="3"/>
          </p:cNvCxnSpPr>
          <p:nvPr/>
        </p:nvCxnSpPr>
        <p:spPr>
          <a:xfrm flipH="1">
            <a:off x="5043969" y="1611765"/>
            <a:ext cx="733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2A6C70-1A8D-9265-A5AA-5D5EFB55DC60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5080619" y="4993503"/>
            <a:ext cx="683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412F1E9-9744-EA65-5146-CDA8F610789D}"/>
              </a:ext>
            </a:extLst>
          </p:cNvPr>
          <p:cNvCxnSpPr>
            <a:cxnSpLocks/>
          </p:cNvCxnSpPr>
          <p:nvPr/>
        </p:nvCxnSpPr>
        <p:spPr>
          <a:xfrm>
            <a:off x="5764192" y="1610721"/>
            <a:ext cx="677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B1E457F-2D95-8C55-69ED-27E143FDB415}"/>
              </a:ext>
            </a:extLst>
          </p:cNvPr>
          <p:cNvCxnSpPr>
            <a:cxnSpLocks/>
          </p:cNvCxnSpPr>
          <p:nvPr/>
        </p:nvCxnSpPr>
        <p:spPr>
          <a:xfrm>
            <a:off x="5789270" y="4992459"/>
            <a:ext cx="677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81B2FB-382A-0793-FE03-BD279962BC00}"/>
              </a:ext>
            </a:extLst>
          </p:cNvPr>
          <p:cNvCxnSpPr>
            <a:cxnSpLocks/>
          </p:cNvCxnSpPr>
          <p:nvPr/>
        </p:nvCxnSpPr>
        <p:spPr>
          <a:xfrm>
            <a:off x="5673523" y="1817233"/>
            <a:ext cx="13712" cy="33633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68402D1-BA4E-72E9-E254-1AC470811C58}"/>
              </a:ext>
            </a:extLst>
          </p:cNvPr>
          <p:cNvCxnSpPr/>
          <p:nvPr/>
        </p:nvCxnSpPr>
        <p:spPr>
          <a:xfrm flipH="1">
            <a:off x="4953300" y="1810465"/>
            <a:ext cx="733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BA47654-968A-9A48-D18E-E8412D3B11D7}"/>
              </a:ext>
            </a:extLst>
          </p:cNvPr>
          <p:cNvCxnSpPr>
            <a:cxnSpLocks/>
          </p:cNvCxnSpPr>
          <p:nvPr/>
        </p:nvCxnSpPr>
        <p:spPr>
          <a:xfrm flipH="1">
            <a:off x="4989950" y="5180628"/>
            <a:ext cx="683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C694FA-AEAC-EA68-8A6B-BD0ED6580C9B}"/>
              </a:ext>
            </a:extLst>
          </p:cNvPr>
          <p:cNvCxnSpPr>
            <a:cxnSpLocks/>
          </p:cNvCxnSpPr>
          <p:nvPr/>
        </p:nvCxnSpPr>
        <p:spPr>
          <a:xfrm>
            <a:off x="5673523" y="1809421"/>
            <a:ext cx="677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EA16B58-BD53-67DA-2549-1492BDFE8210}"/>
              </a:ext>
            </a:extLst>
          </p:cNvPr>
          <p:cNvCxnSpPr>
            <a:cxnSpLocks/>
          </p:cNvCxnSpPr>
          <p:nvPr/>
        </p:nvCxnSpPr>
        <p:spPr>
          <a:xfrm>
            <a:off x="5698601" y="5191159"/>
            <a:ext cx="677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1D6EE60-5E72-78EB-54CB-88F52D246CA0}"/>
              </a:ext>
            </a:extLst>
          </p:cNvPr>
          <p:cNvCxnSpPr>
            <a:cxnSpLocks/>
            <a:stCxn id="53" idx="0"/>
            <a:endCxn id="78" idx="1"/>
          </p:cNvCxnSpPr>
          <p:nvPr/>
        </p:nvCxnSpPr>
        <p:spPr>
          <a:xfrm flipV="1">
            <a:off x="3045159" y="1611766"/>
            <a:ext cx="1098572" cy="1408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501236E-86BD-67CA-E46C-E1C433EC492E}"/>
              </a:ext>
            </a:extLst>
          </p:cNvPr>
          <p:cNvCxnSpPr>
            <a:cxnSpLocks/>
            <a:stCxn id="54" idx="2"/>
            <a:endCxn id="113" idx="1"/>
          </p:cNvCxnSpPr>
          <p:nvPr/>
        </p:nvCxnSpPr>
        <p:spPr>
          <a:xfrm>
            <a:off x="3093301" y="3952875"/>
            <a:ext cx="1087080" cy="1040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2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0E60DB-DFD7-CFC7-CCEE-9F428A7383AE}"/>
              </a:ext>
            </a:extLst>
          </p:cNvPr>
          <p:cNvSpPr txBox="1"/>
          <p:nvPr/>
        </p:nvSpPr>
        <p:spPr>
          <a:xfrm>
            <a:off x="207391" y="207390"/>
            <a:ext cx="4411744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ktiv-grotesk"/>
              </a:rPr>
              <a:t>2. Secured and monitored web infrastructure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0D850-EE34-C462-35CB-9E0351712F0A}"/>
              </a:ext>
            </a:extLst>
          </p:cNvPr>
          <p:cNvSpPr/>
          <p:nvPr/>
        </p:nvSpPr>
        <p:spPr>
          <a:xfrm>
            <a:off x="6096000" y="163391"/>
            <a:ext cx="5945776" cy="3138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3632B-41B3-AA94-2842-EA8A8EDF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3" y="1532248"/>
            <a:ext cx="1132144" cy="1132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EFAE89-5C6C-8901-4CE7-A2EE04ABA460}"/>
              </a:ext>
            </a:extLst>
          </p:cNvPr>
          <p:cNvSpPr txBox="1"/>
          <p:nvPr/>
        </p:nvSpPr>
        <p:spPr>
          <a:xfrm>
            <a:off x="505263" y="2634896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www.</a:t>
            </a:r>
            <a:r>
              <a:rPr lang="fr-FR" sz="1100" i="0" dirty="0">
                <a:effectLst/>
                <a:latin typeface="Menlo"/>
              </a:rPr>
              <a:t> foobar.com</a:t>
            </a:r>
            <a:endParaRPr lang="fr-FR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CB9A86-9EBB-8D2F-399A-93049029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" y="637307"/>
            <a:ext cx="586577" cy="58657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6DB155-1A6B-D439-0017-38B91647F534}"/>
              </a:ext>
            </a:extLst>
          </p:cNvPr>
          <p:cNvSpPr/>
          <p:nvPr/>
        </p:nvSpPr>
        <p:spPr>
          <a:xfrm rot="5400000">
            <a:off x="873119" y="1338654"/>
            <a:ext cx="315839" cy="118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6087A0-C1A7-5087-8836-1BC66A71C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9" y="3674987"/>
            <a:ext cx="1000760" cy="68434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8975DA-0DAF-F636-ECA6-051B7833B985}"/>
              </a:ext>
            </a:extLst>
          </p:cNvPr>
          <p:cNvSpPr/>
          <p:nvPr/>
        </p:nvSpPr>
        <p:spPr>
          <a:xfrm rot="5400000">
            <a:off x="892991" y="3232910"/>
            <a:ext cx="627811" cy="1183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31EE6B-5748-DCB4-41FD-20263AE1DEA4}"/>
              </a:ext>
            </a:extLst>
          </p:cNvPr>
          <p:cNvSpPr/>
          <p:nvPr/>
        </p:nvSpPr>
        <p:spPr>
          <a:xfrm rot="16200000">
            <a:off x="674051" y="3241300"/>
            <a:ext cx="627812" cy="118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7AFD5-5E31-79FF-813D-A53D0E9C84B7}"/>
              </a:ext>
            </a:extLst>
          </p:cNvPr>
          <p:cNvSpPr txBox="1"/>
          <p:nvPr/>
        </p:nvSpPr>
        <p:spPr>
          <a:xfrm>
            <a:off x="523303" y="4296636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Router</a:t>
            </a:r>
            <a:endParaRPr lang="fr-FR" sz="11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C0C893-DDE5-088B-71E1-556D69FA51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13713" r="10536" b="12000"/>
          <a:stretch/>
        </p:blipFill>
        <p:spPr>
          <a:xfrm>
            <a:off x="505263" y="5094496"/>
            <a:ext cx="1241240" cy="1119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2C0C9D-5C88-AEB9-2FFC-79046298324D}"/>
              </a:ext>
            </a:extLst>
          </p:cNvPr>
          <p:cNvSpPr txBox="1"/>
          <p:nvPr/>
        </p:nvSpPr>
        <p:spPr>
          <a:xfrm>
            <a:off x="1166803" y="3163349"/>
            <a:ext cx="104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 response</a:t>
            </a:r>
            <a:endParaRPr lang="fr-F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9B86D-F76C-F8A7-661F-43EE79D376F7}"/>
              </a:ext>
            </a:extLst>
          </p:cNvPr>
          <p:cNvSpPr txBox="1"/>
          <p:nvPr/>
        </p:nvSpPr>
        <p:spPr>
          <a:xfrm>
            <a:off x="253019" y="3178130"/>
            <a:ext cx="762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IP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4653-C613-E601-3A63-20940A0A49E4}"/>
              </a:ext>
            </a:extLst>
          </p:cNvPr>
          <p:cNvSpPr txBox="1"/>
          <p:nvPr/>
        </p:nvSpPr>
        <p:spPr>
          <a:xfrm>
            <a:off x="1171583" y="4547929"/>
            <a:ext cx="1255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Ask for the IP</a:t>
            </a:r>
          </a:p>
          <a:p>
            <a:pPr algn="ctr"/>
            <a:r>
              <a:rPr lang="en-US" sz="1100" dirty="0"/>
              <a:t>Mapped to</a:t>
            </a:r>
          </a:p>
          <a:p>
            <a:pPr algn="ctr"/>
            <a:r>
              <a:rPr lang="en-US" sz="1100" dirty="0"/>
              <a:t>www.</a:t>
            </a:r>
            <a:r>
              <a:rPr lang="fr-FR" sz="1100" i="0" dirty="0">
                <a:effectLst/>
                <a:latin typeface="Menlo"/>
              </a:rPr>
              <a:t> foobar.com</a:t>
            </a:r>
            <a:endParaRPr lang="fr-F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D4419-4A50-F31A-D270-25318F39F08F}"/>
              </a:ext>
            </a:extLst>
          </p:cNvPr>
          <p:cNvSpPr txBox="1"/>
          <p:nvPr/>
        </p:nvSpPr>
        <p:spPr>
          <a:xfrm>
            <a:off x="-155505" y="4746313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IP is 8.8.8.8</a:t>
            </a:r>
            <a:endParaRPr lang="fr-FR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95D381-9C46-B39D-9B99-F7A51C209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37" y="5476568"/>
            <a:ext cx="509855" cy="5098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108EF5-F0A3-2486-167F-B6A239922748}"/>
              </a:ext>
            </a:extLst>
          </p:cNvPr>
          <p:cNvSpPr txBox="1"/>
          <p:nvPr/>
        </p:nvSpPr>
        <p:spPr>
          <a:xfrm>
            <a:off x="1592726" y="6052264"/>
            <a:ext cx="23071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 Record</a:t>
            </a:r>
          </a:p>
          <a:p>
            <a:pPr algn="ctr"/>
            <a:r>
              <a:rPr lang="en-US" sz="1100" dirty="0"/>
              <a:t>@</a:t>
            </a:r>
            <a:r>
              <a:rPr lang="en-US" sz="1100" b="1" dirty="0"/>
              <a:t>maps to </a:t>
            </a:r>
            <a:r>
              <a:rPr lang="en-US" sz="1100" dirty="0"/>
              <a:t>IP 8.8.8.8</a:t>
            </a:r>
          </a:p>
          <a:p>
            <a:pPr algn="ctr"/>
            <a:r>
              <a:rPr lang="fr-FR" sz="1100" dirty="0"/>
              <a:t>www.foobar.com </a:t>
            </a:r>
            <a:r>
              <a:rPr lang="fr-FR" sz="1100" b="1" dirty="0" err="1"/>
              <a:t>maps</a:t>
            </a:r>
            <a:r>
              <a:rPr lang="fr-FR" sz="1100" b="1" dirty="0"/>
              <a:t> to </a:t>
            </a:r>
            <a:r>
              <a:rPr lang="fr-FR" sz="1100" dirty="0"/>
              <a:t>@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ABF85-9319-C226-75FC-800B9C7C12AA}"/>
              </a:ext>
            </a:extLst>
          </p:cNvPr>
          <p:cNvSpPr txBox="1"/>
          <p:nvPr/>
        </p:nvSpPr>
        <p:spPr>
          <a:xfrm>
            <a:off x="3907001" y="1970998"/>
            <a:ext cx="12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</a:t>
            </a:r>
            <a:r>
              <a:rPr lang="en-US" sz="1200" b="1" dirty="0"/>
              <a:t>Alpha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EE58C8-4F22-7FCD-9E3E-944703532ABA}"/>
              </a:ext>
            </a:extLst>
          </p:cNvPr>
          <p:cNvSpPr txBox="1"/>
          <p:nvPr/>
        </p:nvSpPr>
        <p:spPr>
          <a:xfrm>
            <a:off x="6988065" y="1901579"/>
            <a:ext cx="1255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 Server Nginx </a:t>
            </a:r>
            <a:r>
              <a:rPr lang="en-US" sz="1100" b="1" dirty="0"/>
              <a:t>Alpha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4C12A-5DFA-6FC4-702E-F92E5C52F0AB}"/>
              </a:ext>
            </a:extLst>
          </p:cNvPr>
          <p:cNvSpPr txBox="1"/>
          <p:nvPr/>
        </p:nvSpPr>
        <p:spPr>
          <a:xfrm>
            <a:off x="8243841" y="1392876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DCA6B-B223-B9A7-4E2C-322A9243F537}"/>
              </a:ext>
            </a:extLst>
          </p:cNvPr>
          <p:cNvSpPr txBox="1"/>
          <p:nvPr/>
        </p:nvSpPr>
        <p:spPr>
          <a:xfrm>
            <a:off x="10467904" y="1285221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Files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57684B-39F5-8A4F-70ED-94C766E26560}"/>
              </a:ext>
            </a:extLst>
          </p:cNvPr>
          <p:cNvSpPr txBox="1"/>
          <p:nvPr/>
        </p:nvSpPr>
        <p:spPr>
          <a:xfrm>
            <a:off x="10236414" y="2801092"/>
            <a:ext cx="1663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 Server MySQL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81D71-BA40-D35E-64C7-18CA103DE648}"/>
              </a:ext>
            </a:extLst>
          </p:cNvPr>
          <p:cNvSpPr txBox="1"/>
          <p:nvPr/>
        </p:nvSpPr>
        <p:spPr>
          <a:xfrm>
            <a:off x="9047862" y="2705981"/>
            <a:ext cx="90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C294271-4124-0F8D-FDE9-566263496236}"/>
              </a:ext>
            </a:extLst>
          </p:cNvPr>
          <p:cNvSpPr/>
          <p:nvPr/>
        </p:nvSpPr>
        <p:spPr>
          <a:xfrm rot="5400000">
            <a:off x="897907" y="4791325"/>
            <a:ext cx="627811" cy="1183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9B28CB5-803C-FEDC-8109-EC68C5A666DC}"/>
              </a:ext>
            </a:extLst>
          </p:cNvPr>
          <p:cNvSpPr/>
          <p:nvPr/>
        </p:nvSpPr>
        <p:spPr>
          <a:xfrm rot="16200000">
            <a:off x="678967" y="4799715"/>
            <a:ext cx="627812" cy="118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8E61D2-D564-6C27-25AD-EC7B4C9BFFC7}"/>
              </a:ext>
            </a:extLst>
          </p:cNvPr>
          <p:cNvSpPr txBox="1"/>
          <p:nvPr/>
        </p:nvSpPr>
        <p:spPr>
          <a:xfrm>
            <a:off x="1197266" y="794597"/>
            <a:ext cx="94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User/Client</a:t>
            </a:r>
            <a:endParaRPr lang="fr-FR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354B85-EFE6-DCD2-BC18-59E99828712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6718" y="5681216"/>
            <a:ext cx="909219" cy="50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7B8E148-5B81-E19A-AE38-3A83F4E42B4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7" b="21706"/>
          <a:stretch/>
        </p:blipFill>
        <p:spPr>
          <a:xfrm>
            <a:off x="2600758" y="3200893"/>
            <a:ext cx="880938" cy="5477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09FEDF-3CD5-9E42-463D-C829C44E23C8}"/>
              </a:ext>
            </a:extLst>
          </p:cNvPr>
          <p:cNvCxnSpPr>
            <a:cxnSpLocks/>
            <a:stCxn id="12" idx="3"/>
            <a:endCxn id="79" idx="2"/>
          </p:cNvCxnSpPr>
          <p:nvPr/>
        </p:nvCxnSpPr>
        <p:spPr>
          <a:xfrm flipV="1">
            <a:off x="1647239" y="1792581"/>
            <a:ext cx="1011567" cy="2224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CF173F-D217-1DF1-6B62-33C2D45BD8A6}"/>
              </a:ext>
            </a:extLst>
          </p:cNvPr>
          <p:cNvSpPr txBox="1"/>
          <p:nvPr/>
        </p:nvSpPr>
        <p:spPr>
          <a:xfrm>
            <a:off x="2665234" y="3019843"/>
            <a:ext cx="75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HAPorxy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45A79-FE86-ED53-D48A-CED634731392}"/>
              </a:ext>
            </a:extLst>
          </p:cNvPr>
          <p:cNvSpPr txBox="1"/>
          <p:nvPr/>
        </p:nvSpPr>
        <p:spPr>
          <a:xfrm>
            <a:off x="2600758" y="3691265"/>
            <a:ext cx="985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Load Balancer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A25C45B-F59F-F2D7-A87C-FA8B9A565D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0182" r="20713" b="11431"/>
          <a:stretch/>
        </p:blipFill>
        <p:spPr>
          <a:xfrm>
            <a:off x="4143731" y="1236569"/>
            <a:ext cx="900238" cy="7503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96C8581-8AFA-B835-5F81-8936AED757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42" y="1416026"/>
            <a:ext cx="618464" cy="4821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FDF5B-3D10-9ED9-57EF-D303D17C43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72" y="601785"/>
            <a:ext cx="812558" cy="79649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8A3537-DD1B-71E2-38B1-BC829E2320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826" y="593775"/>
            <a:ext cx="723816" cy="7238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69ABC29-8B8D-977E-A881-FF68B52F18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481" y="1910691"/>
            <a:ext cx="900240" cy="9002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A1B9E67-49DE-FC79-1243-7A5D54CC4F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41" y="1910691"/>
            <a:ext cx="900240" cy="9002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5DC60D-EB2F-6A85-143E-CFDA2835EBE5}"/>
              </a:ext>
            </a:extLst>
          </p:cNvPr>
          <p:cNvSpPr txBox="1"/>
          <p:nvPr/>
        </p:nvSpPr>
        <p:spPr>
          <a:xfrm>
            <a:off x="6104311" y="159025"/>
            <a:ext cx="3453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Linux, Apache, MySQL, and PHP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A7057B-85E5-5550-0393-1940A01F00A8}"/>
              </a:ext>
            </a:extLst>
          </p:cNvPr>
          <p:cNvCxnSpPr>
            <a:cxnSpLocks/>
          </p:cNvCxnSpPr>
          <p:nvPr/>
        </p:nvCxnSpPr>
        <p:spPr>
          <a:xfrm flipV="1">
            <a:off x="7688495" y="899361"/>
            <a:ext cx="877877" cy="601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CA3A86-61AC-8ADA-F20C-32DC801D74A4}"/>
              </a:ext>
            </a:extLst>
          </p:cNvPr>
          <p:cNvCxnSpPr/>
          <p:nvPr/>
        </p:nvCxnSpPr>
        <p:spPr>
          <a:xfrm>
            <a:off x="9291500" y="884295"/>
            <a:ext cx="1307981" cy="87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33F365-C9F8-D4B9-E16B-D3CAF6117D3D}"/>
              </a:ext>
            </a:extLst>
          </p:cNvPr>
          <p:cNvCxnSpPr>
            <a:stCxn id="26" idx="2"/>
            <a:endCxn id="41" idx="0"/>
          </p:cNvCxnSpPr>
          <p:nvPr/>
        </p:nvCxnSpPr>
        <p:spPr>
          <a:xfrm flipH="1">
            <a:off x="11049601" y="1546831"/>
            <a:ext cx="46191" cy="363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9AEE50-E682-F1B7-4C38-46FBE08A0A24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10047081" y="2360811"/>
            <a:ext cx="55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EBA6511-0C76-DF55-F59A-EA17C74A7221}"/>
              </a:ext>
            </a:extLst>
          </p:cNvPr>
          <p:cNvSpPr/>
          <p:nvPr/>
        </p:nvSpPr>
        <p:spPr>
          <a:xfrm>
            <a:off x="6121078" y="3545126"/>
            <a:ext cx="5945776" cy="3138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D87CC3-6D2A-329D-8FA0-EF4BF514EBE2}"/>
              </a:ext>
            </a:extLst>
          </p:cNvPr>
          <p:cNvSpPr txBox="1"/>
          <p:nvPr/>
        </p:nvSpPr>
        <p:spPr>
          <a:xfrm>
            <a:off x="7162755" y="5100180"/>
            <a:ext cx="1255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 Server Nginx </a:t>
            </a:r>
            <a:r>
              <a:rPr lang="en-US" sz="1100" b="1" dirty="0"/>
              <a:t>Beta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D16489-74BF-9C14-49CA-1620976E3F4F}"/>
              </a:ext>
            </a:extLst>
          </p:cNvPr>
          <p:cNvSpPr txBox="1"/>
          <p:nvPr/>
        </p:nvSpPr>
        <p:spPr>
          <a:xfrm>
            <a:off x="8268919" y="4774611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F2609B-14EF-8BBE-AEE7-C64C49944379}"/>
              </a:ext>
            </a:extLst>
          </p:cNvPr>
          <p:cNvSpPr txBox="1"/>
          <p:nvPr/>
        </p:nvSpPr>
        <p:spPr>
          <a:xfrm>
            <a:off x="10492982" y="4666956"/>
            <a:ext cx="12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Files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5B7B4C-3B74-73DD-BA50-68CC27F48091}"/>
              </a:ext>
            </a:extLst>
          </p:cNvPr>
          <p:cNvSpPr txBox="1"/>
          <p:nvPr/>
        </p:nvSpPr>
        <p:spPr>
          <a:xfrm>
            <a:off x="10261492" y="6182827"/>
            <a:ext cx="1663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 Server MySQL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414D2A-E9A3-16B3-C9E3-F967A1F6E4B8}"/>
              </a:ext>
            </a:extLst>
          </p:cNvPr>
          <p:cNvSpPr txBox="1"/>
          <p:nvPr/>
        </p:nvSpPr>
        <p:spPr>
          <a:xfrm>
            <a:off x="9253994" y="6061861"/>
            <a:ext cx="90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D6CD19A-E320-8982-8D61-0DB0A98630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50" y="3983520"/>
            <a:ext cx="812558" cy="79649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4A93ABA-6DCF-15C8-987D-855E9B0837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04" y="3975510"/>
            <a:ext cx="723816" cy="7238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5AA2B1E-1931-93F2-6608-E815A32168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559" y="5292426"/>
            <a:ext cx="900240" cy="90024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70C98AD-3E4A-915A-39D5-40F609F60C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40" y="5311341"/>
            <a:ext cx="900240" cy="9002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B30EC4-21E7-CE03-2F4D-05B7B96F52F1}"/>
              </a:ext>
            </a:extLst>
          </p:cNvPr>
          <p:cNvSpPr txBox="1"/>
          <p:nvPr/>
        </p:nvSpPr>
        <p:spPr>
          <a:xfrm>
            <a:off x="6129389" y="3540760"/>
            <a:ext cx="3453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Linux, Apache, MySQL, and PHP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E779B3-1400-88F5-0FF3-B556AFB1AA7A}"/>
              </a:ext>
            </a:extLst>
          </p:cNvPr>
          <p:cNvCxnSpPr>
            <a:cxnSpLocks/>
          </p:cNvCxnSpPr>
          <p:nvPr/>
        </p:nvCxnSpPr>
        <p:spPr>
          <a:xfrm flipV="1">
            <a:off x="7979838" y="4281096"/>
            <a:ext cx="611612" cy="477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F0DCE9-29B5-EF88-42D3-D150F5F92C8F}"/>
              </a:ext>
            </a:extLst>
          </p:cNvPr>
          <p:cNvCxnSpPr/>
          <p:nvPr/>
        </p:nvCxnSpPr>
        <p:spPr>
          <a:xfrm>
            <a:off x="9316578" y="4266030"/>
            <a:ext cx="1307981" cy="87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B42A29-9699-B750-EB0A-787562290A6E}"/>
              </a:ext>
            </a:extLst>
          </p:cNvPr>
          <p:cNvCxnSpPr>
            <a:stCxn id="51" idx="2"/>
            <a:endCxn id="57" idx="0"/>
          </p:cNvCxnSpPr>
          <p:nvPr/>
        </p:nvCxnSpPr>
        <p:spPr>
          <a:xfrm flipH="1">
            <a:off x="11074679" y="4928566"/>
            <a:ext cx="46191" cy="363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32FE9F-FC59-3201-DCC7-00948EDAF22E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163580" y="5742546"/>
            <a:ext cx="460979" cy="18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B6DB036-46BC-0B8E-0170-96DA30D18F6E}"/>
              </a:ext>
            </a:extLst>
          </p:cNvPr>
          <p:cNvSpPr txBox="1"/>
          <p:nvPr/>
        </p:nvSpPr>
        <p:spPr>
          <a:xfrm>
            <a:off x="3943651" y="5352736"/>
            <a:ext cx="12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</a:t>
            </a:r>
            <a:r>
              <a:rPr lang="en-US" sz="1200" b="1" dirty="0"/>
              <a:t>Beta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A52999E-7D23-BD51-7263-AA10468620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0182" r="20713" b="11431"/>
          <a:stretch/>
        </p:blipFill>
        <p:spPr>
          <a:xfrm>
            <a:off x="4180381" y="4618307"/>
            <a:ext cx="900238" cy="750393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2093C90-878E-E492-51B4-554266C37B79}"/>
              </a:ext>
            </a:extLst>
          </p:cNvPr>
          <p:cNvCxnSpPr>
            <a:cxnSpLocks/>
          </p:cNvCxnSpPr>
          <p:nvPr/>
        </p:nvCxnSpPr>
        <p:spPr>
          <a:xfrm>
            <a:off x="5764192" y="1630108"/>
            <a:ext cx="13712" cy="33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6CDDFC-1ADA-1BAD-6D7B-AA8C3A2E694F}"/>
              </a:ext>
            </a:extLst>
          </p:cNvPr>
          <p:cNvCxnSpPr>
            <a:endCxn id="37" idx="3"/>
          </p:cNvCxnSpPr>
          <p:nvPr/>
        </p:nvCxnSpPr>
        <p:spPr>
          <a:xfrm flipH="1">
            <a:off x="5043969" y="1611765"/>
            <a:ext cx="733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888440-B527-0F90-D4B9-8429AA4192E3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5080619" y="4993503"/>
            <a:ext cx="683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DBCAE0-8E90-DADF-A282-4ABBE47E8A8E}"/>
              </a:ext>
            </a:extLst>
          </p:cNvPr>
          <p:cNvCxnSpPr>
            <a:cxnSpLocks/>
          </p:cNvCxnSpPr>
          <p:nvPr/>
        </p:nvCxnSpPr>
        <p:spPr>
          <a:xfrm>
            <a:off x="5764192" y="1618341"/>
            <a:ext cx="677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0E7624-4FC4-EB12-B43F-DC1C31471F52}"/>
              </a:ext>
            </a:extLst>
          </p:cNvPr>
          <p:cNvCxnSpPr>
            <a:cxnSpLocks/>
          </p:cNvCxnSpPr>
          <p:nvPr/>
        </p:nvCxnSpPr>
        <p:spPr>
          <a:xfrm>
            <a:off x="5789270" y="4984839"/>
            <a:ext cx="677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7F41E99-1FBC-A934-2FD3-C1D486183AD9}"/>
              </a:ext>
            </a:extLst>
          </p:cNvPr>
          <p:cNvCxnSpPr>
            <a:cxnSpLocks/>
          </p:cNvCxnSpPr>
          <p:nvPr/>
        </p:nvCxnSpPr>
        <p:spPr>
          <a:xfrm>
            <a:off x="5673523" y="1817233"/>
            <a:ext cx="13712" cy="33633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EE4AD9-76A6-DEE3-21A7-168A44B622EA}"/>
              </a:ext>
            </a:extLst>
          </p:cNvPr>
          <p:cNvCxnSpPr/>
          <p:nvPr/>
        </p:nvCxnSpPr>
        <p:spPr>
          <a:xfrm flipH="1">
            <a:off x="4953300" y="1810465"/>
            <a:ext cx="733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3E23E4-63BD-C430-0B3E-D4C033AA9BDE}"/>
              </a:ext>
            </a:extLst>
          </p:cNvPr>
          <p:cNvCxnSpPr>
            <a:cxnSpLocks/>
          </p:cNvCxnSpPr>
          <p:nvPr/>
        </p:nvCxnSpPr>
        <p:spPr>
          <a:xfrm flipH="1">
            <a:off x="4989950" y="5180628"/>
            <a:ext cx="683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4470849-E4E0-D568-C77A-AA550944DAB5}"/>
              </a:ext>
            </a:extLst>
          </p:cNvPr>
          <p:cNvCxnSpPr>
            <a:cxnSpLocks/>
          </p:cNvCxnSpPr>
          <p:nvPr/>
        </p:nvCxnSpPr>
        <p:spPr>
          <a:xfrm>
            <a:off x="5673523" y="1817041"/>
            <a:ext cx="677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B5ADC-21C8-AD7D-A181-6646CF71EA5A}"/>
              </a:ext>
            </a:extLst>
          </p:cNvPr>
          <p:cNvCxnSpPr>
            <a:cxnSpLocks/>
          </p:cNvCxnSpPr>
          <p:nvPr/>
        </p:nvCxnSpPr>
        <p:spPr>
          <a:xfrm>
            <a:off x="5698601" y="5183539"/>
            <a:ext cx="677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E6E661-64C4-AF12-D39F-D44542F3A784}"/>
              </a:ext>
            </a:extLst>
          </p:cNvPr>
          <p:cNvCxnSpPr>
            <a:cxnSpLocks/>
            <a:stCxn id="35" idx="0"/>
            <a:endCxn id="37" idx="1"/>
          </p:cNvCxnSpPr>
          <p:nvPr/>
        </p:nvCxnSpPr>
        <p:spPr>
          <a:xfrm flipV="1">
            <a:off x="3045159" y="1611766"/>
            <a:ext cx="1098572" cy="1408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0D69A5-2428-DDEE-424D-51734320D4C2}"/>
              </a:ext>
            </a:extLst>
          </p:cNvPr>
          <p:cNvCxnSpPr>
            <a:cxnSpLocks/>
            <a:stCxn id="36" idx="2"/>
            <a:endCxn id="65" idx="1"/>
          </p:cNvCxnSpPr>
          <p:nvPr/>
        </p:nvCxnSpPr>
        <p:spPr>
          <a:xfrm>
            <a:off x="3093301" y="3952875"/>
            <a:ext cx="1087080" cy="1040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216D73CE-FABC-BEB6-B26C-600F3480679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7" t="13473" r="7361" b="19376"/>
          <a:stretch/>
        </p:blipFill>
        <p:spPr>
          <a:xfrm>
            <a:off x="2026113" y="1305360"/>
            <a:ext cx="1265386" cy="487221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9455685-4798-D5A2-42F1-78D6C40F6B67}"/>
              </a:ext>
            </a:extLst>
          </p:cNvPr>
          <p:cNvCxnSpPr>
            <a:stCxn id="79" idx="2"/>
            <a:endCxn id="35" idx="1"/>
          </p:cNvCxnSpPr>
          <p:nvPr/>
        </p:nvCxnSpPr>
        <p:spPr>
          <a:xfrm>
            <a:off x="2658806" y="1792581"/>
            <a:ext cx="6428" cy="1358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6C58E023-886E-A08B-27CB-7DE496877C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91" y="1505154"/>
            <a:ext cx="470364" cy="470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27A7D7A-AB4E-C3BA-BDFF-92ED5CD6353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3" t="25445" r="29739" b="27495"/>
          <a:stretch/>
        </p:blipFill>
        <p:spPr>
          <a:xfrm>
            <a:off x="3385524" y="2080096"/>
            <a:ext cx="503898" cy="38761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78606F5-9DD3-D094-D580-7A057A49507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3" t="25445" r="29739" b="27495"/>
          <a:stretch/>
        </p:blipFill>
        <p:spPr>
          <a:xfrm>
            <a:off x="3354714" y="4122852"/>
            <a:ext cx="503898" cy="38761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D39F179-9861-2E45-1253-0928C0168793}"/>
              </a:ext>
            </a:extLst>
          </p:cNvPr>
          <p:cNvSpPr txBox="1"/>
          <p:nvPr/>
        </p:nvSpPr>
        <p:spPr>
          <a:xfrm>
            <a:off x="3256989" y="4473189"/>
            <a:ext cx="6134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/>
              <a:t>Firewall</a:t>
            </a:r>
            <a:endParaRPr lang="fr-FR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3AC4FB-D449-15FC-5019-E894839430FC}"/>
              </a:ext>
            </a:extLst>
          </p:cNvPr>
          <p:cNvSpPr txBox="1"/>
          <p:nvPr/>
        </p:nvSpPr>
        <p:spPr>
          <a:xfrm>
            <a:off x="3279116" y="2439198"/>
            <a:ext cx="6134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/>
              <a:t>Firewall</a:t>
            </a:r>
            <a:endParaRPr lang="fr-FR" sz="11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EEDF6AB2-2816-464A-C1D9-171A7BB7EF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24" y="4619813"/>
            <a:ext cx="618464" cy="48211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2D1113E-E0FB-9B3C-6321-F39AB25AD0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02" y="4859314"/>
            <a:ext cx="470364" cy="470364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672D4B4-601D-0069-83C2-B39CD1C756D5}"/>
              </a:ext>
            </a:extLst>
          </p:cNvPr>
          <p:cNvCxnSpPr/>
          <p:nvPr/>
        </p:nvCxnSpPr>
        <p:spPr>
          <a:xfrm flipV="1">
            <a:off x="6864055" y="1611765"/>
            <a:ext cx="495569" cy="4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5EDE18-CFB7-8E5A-5E54-04B9B1C7F3C6}"/>
              </a:ext>
            </a:extLst>
          </p:cNvPr>
          <p:cNvCxnSpPr>
            <a:stCxn id="105" idx="3"/>
            <a:endCxn id="97" idx="1"/>
          </p:cNvCxnSpPr>
          <p:nvPr/>
        </p:nvCxnSpPr>
        <p:spPr>
          <a:xfrm flipV="1">
            <a:off x="6853166" y="4860868"/>
            <a:ext cx="506458" cy="2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2EE17B2-BB90-803C-2E65-4E495E1AACB5}"/>
              </a:ext>
            </a:extLst>
          </p:cNvPr>
          <p:cNvSpPr txBox="1"/>
          <p:nvPr/>
        </p:nvSpPr>
        <p:spPr>
          <a:xfrm>
            <a:off x="6096000" y="1981205"/>
            <a:ext cx="9552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Monitor client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112BD8-B50D-7696-22C8-C4B3EA243CD9}"/>
              </a:ext>
            </a:extLst>
          </p:cNvPr>
          <p:cNvSpPr txBox="1"/>
          <p:nvPr/>
        </p:nvSpPr>
        <p:spPr>
          <a:xfrm>
            <a:off x="6164297" y="5305917"/>
            <a:ext cx="9552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Monitor client</a:t>
            </a:r>
          </a:p>
        </p:txBody>
      </p:sp>
    </p:spTree>
    <p:extLst>
      <p:ext uri="{BB962C8B-B14F-4D97-AF65-F5344CB8AC3E}">
        <p14:creationId xmlns:p14="http://schemas.microsoft.com/office/powerpoint/2010/main" val="146294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283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aktiv-grotesk</vt:lpstr>
      <vt:lpstr>Arial</vt:lpstr>
      <vt:lpstr>Calibri</vt:lpstr>
      <vt:lpstr>Calibri Light</vt:lpstr>
      <vt:lpstr>Menlo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Achraf</dc:creator>
  <cp:lastModifiedBy>Achraf</cp:lastModifiedBy>
  <cp:revision>31</cp:revision>
  <dcterms:created xsi:type="dcterms:W3CDTF">2024-02-23T17:46:24Z</dcterms:created>
  <dcterms:modified xsi:type="dcterms:W3CDTF">2024-02-25T21:12:42Z</dcterms:modified>
</cp:coreProperties>
</file>