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4702"/>
  </p:normalViewPr>
  <p:slideViewPr>
    <p:cSldViewPr snapToGrid="0">
      <p:cViewPr varScale="1">
        <p:scale>
          <a:sx n="166" d="100"/>
          <a:sy n="166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66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7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3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6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D1DD915-AE29-384F-AE8E-101A39A15CF7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860FFA-7196-0943-A96E-0415431D3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6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3F6C43-B6EF-8CAC-BA73-A153FC473529}"/>
              </a:ext>
            </a:extLst>
          </p:cNvPr>
          <p:cNvSpPr txBox="1"/>
          <p:nvPr/>
        </p:nvSpPr>
        <p:spPr>
          <a:xfrm>
            <a:off x="1009164" y="2252231"/>
            <a:ext cx="10173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Matura MT Script Capitals" panose="03020802060602070202" pitchFamily="66" charset="77"/>
              </a:rPr>
              <a:t>Créez une landing page avec JavaScript</a:t>
            </a:r>
          </a:p>
          <a:p>
            <a:pPr algn="ctr"/>
            <a:r>
              <a:rPr lang="fr-FR" sz="4000" dirty="0" err="1">
                <a:latin typeface="AkayaKanadaka" panose="02010502080401010103" pitchFamily="2" charset="77"/>
                <a:cs typeface="AkayaKanadaka" panose="02010502080401010103" pitchFamily="2" charset="77"/>
              </a:rPr>
              <a:t>GameOn</a:t>
            </a:r>
            <a:endParaRPr lang="fr-FR" sz="4000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CEB03B-A2D9-F64E-2832-6FB908C4681A}"/>
              </a:ext>
            </a:extLst>
          </p:cNvPr>
          <p:cNvSpPr txBox="1"/>
          <p:nvPr/>
        </p:nvSpPr>
        <p:spPr>
          <a:xfrm>
            <a:off x="4965322" y="841153"/>
            <a:ext cx="2261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Projet 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044B31-581B-F3FB-E076-D97CB37FAA96}"/>
              </a:ext>
            </a:extLst>
          </p:cNvPr>
          <p:cNvSpPr txBox="1"/>
          <p:nvPr/>
        </p:nvSpPr>
        <p:spPr>
          <a:xfrm>
            <a:off x="220915" y="4605769"/>
            <a:ext cx="6097280" cy="179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Imane Bichon</a:t>
            </a:r>
          </a:p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000000"/>
                </a:solidFill>
                <a:effectLst/>
                <a:latin typeface="Helvetica" pitchFamily="2" charset="0"/>
              </a:rPr>
              <a:t>Soutenance: 13/01/2025</a:t>
            </a:r>
          </a:p>
          <a:p>
            <a:pPr>
              <a:lnSpc>
                <a:spcPct val="150000"/>
              </a:lnSpc>
            </a:pPr>
            <a:r>
              <a:rPr lang="fr-FR" sz="24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OpenClassrooms</a:t>
            </a:r>
            <a:endParaRPr lang="fr-FR" sz="2400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1BA6661-FCAB-6C8C-B57A-685801F82147}"/>
              </a:ext>
            </a:extLst>
          </p:cNvPr>
          <p:cNvSpPr txBox="1"/>
          <p:nvPr/>
        </p:nvSpPr>
        <p:spPr>
          <a:xfrm>
            <a:off x="497540" y="2469232"/>
            <a:ext cx="6149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ravailler sur un repo GitHub forké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Utiliser des fichiers séparés pour le HTML, le CSS et le JavaScript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Toujours commenter ton code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Tester manuellement les fonctionnalités, les entrées de formulaire et l'affichage responsive.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FD0A69-FE3F-977A-5AE7-A3FD17E8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547" y="1552334"/>
            <a:ext cx="3588659" cy="35498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27B5AF-E6A2-CBCA-AEFD-DB20267C76F6}"/>
              </a:ext>
            </a:extLst>
          </p:cNvPr>
          <p:cNvSpPr txBox="1"/>
          <p:nvPr/>
        </p:nvSpPr>
        <p:spPr>
          <a:xfrm>
            <a:off x="4465860" y="649052"/>
            <a:ext cx="2261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0000"/>
                </a:solidFill>
                <a:latin typeface="Helvetica" pitchFamily="2" charset="0"/>
              </a:rPr>
              <a:t>Objectifs :</a:t>
            </a:r>
            <a:endParaRPr lang="fr-FR" sz="2800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1B062BC-7BB7-4A63-A1C4-1794C19A5B88}"/>
              </a:ext>
            </a:extLst>
          </p:cNvPr>
          <p:cNvSpPr txBox="1"/>
          <p:nvPr/>
        </p:nvSpPr>
        <p:spPr>
          <a:xfrm>
            <a:off x="431742" y="472319"/>
            <a:ext cx="4255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-apple-system"/>
              </a:rPr>
              <a:t>TODO : fermer la modale #1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43FA9E-B2FA-FFE8-43B2-ECFCD2A4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40" y="1876824"/>
            <a:ext cx="8922482" cy="27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ABDB-B720-2324-0E88-4E160EF37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9B148D-F7A1-BCD7-8127-A57AA4746A87}"/>
              </a:ext>
            </a:extLst>
          </p:cNvPr>
          <p:cNvSpPr txBox="1"/>
          <p:nvPr/>
        </p:nvSpPr>
        <p:spPr>
          <a:xfrm>
            <a:off x="431742" y="472319"/>
            <a:ext cx="4255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-apple-system"/>
              </a:rPr>
              <a:t>Implémenter entrées du formulaire #2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500A72-A8C9-2815-D045-5912AAC2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35" y="1183341"/>
            <a:ext cx="9397573" cy="52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CBB3-ED81-966D-8EE8-BFCE3172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FA1E922-B421-7996-CE98-6B1D09A0FC9F}"/>
              </a:ext>
            </a:extLst>
          </p:cNvPr>
          <p:cNvSpPr txBox="1"/>
          <p:nvPr/>
        </p:nvSpPr>
        <p:spPr>
          <a:xfrm>
            <a:off x="431741" y="472319"/>
            <a:ext cx="6606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dirty="0">
                <a:effectLst/>
                <a:latin typeface="-apple-system"/>
              </a:rPr>
              <a:t>Ajouter validation ou messages d'erreur #3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4A8984-D8CD-A0E1-884B-7D7B65A7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32" y="1682689"/>
            <a:ext cx="9219460" cy="42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6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F3245-D66B-EE84-25EC-4E02B2A3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DE75CC1-8AF4-105B-A5FE-4A5AF7FDBD31}"/>
              </a:ext>
            </a:extLst>
          </p:cNvPr>
          <p:cNvSpPr txBox="1"/>
          <p:nvPr/>
        </p:nvSpPr>
        <p:spPr>
          <a:xfrm>
            <a:off x="431741" y="472319"/>
            <a:ext cx="5905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Helvetica" pitchFamily="2" charset="0"/>
              </a:rPr>
              <a:t> </a:t>
            </a:r>
            <a:r>
              <a:rPr lang="fr-FR" sz="2000" b="1" i="0" dirty="0">
                <a:effectLst/>
                <a:latin typeface="-apple-system"/>
              </a:rPr>
              <a:t>Ajouter confirmation quand envoi réussi #4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26AB4E-47AB-8EF2-2432-70AF974B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69" y="1885353"/>
            <a:ext cx="9202506" cy="30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571EC-ED5F-38CA-EBA4-E8A08A488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C340BB-FCE6-0184-6DC7-60CF2401B7B3}"/>
              </a:ext>
            </a:extLst>
          </p:cNvPr>
          <p:cNvSpPr txBox="1"/>
          <p:nvPr/>
        </p:nvSpPr>
        <p:spPr>
          <a:xfrm>
            <a:off x="523951" y="510739"/>
            <a:ext cx="4255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fr-FR" sz="2000" b="1" i="0" dirty="0">
                <a:effectLst/>
                <a:latin typeface="-apple-system"/>
              </a:rPr>
              <a:t>Tests</a:t>
            </a:r>
            <a:r>
              <a:rPr lang="fr-FR" sz="2000" b="1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fr-FR" sz="2000" b="1" i="0" dirty="0">
                <a:effectLst/>
                <a:latin typeface="-apple-system"/>
              </a:rPr>
              <a:t>manuels #5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991BE-BE30-4E46-5721-5F1CD455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1" y="1744912"/>
            <a:ext cx="9434947" cy="33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4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{0564117B-78DC-BE44-87EF-6AB0053BF9A8}tf10001070</Template>
  <TotalTime>71</TotalTime>
  <Words>92</Words>
  <Application>Microsoft Macintosh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9" baseType="lpstr">
      <vt:lpstr>-apple-system</vt:lpstr>
      <vt:lpstr>AkayaKanadaka</vt:lpstr>
      <vt:lpstr>Arial</vt:lpstr>
      <vt:lpstr>Calibri</vt:lpstr>
      <vt:lpstr>Helvetica</vt:lpstr>
      <vt:lpstr>Inter</vt:lpstr>
      <vt:lpstr>Matura MT Script Capitals</vt:lpstr>
      <vt:lpstr>Rockwell</vt:lpstr>
      <vt:lpstr>Rockwell Condensed</vt:lpstr>
      <vt:lpstr>Rockwell Extra Bold</vt:lpstr>
      <vt:lpstr>Wingdings</vt:lpstr>
      <vt:lpstr>Type de bois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emybichon@gmail.com</dc:creator>
  <cp:lastModifiedBy>emybichon@gmail.com</cp:lastModifiedBy>
  <cp:revision>1</cp:revision>
  <dcterms:created xsi:type="dcterms:W3CDTF">2025-01-10T17:26:02Z</dcterms:created>
  <dcterms:modified xsi:type="dcterms:W3CDTF">2025-01-10T18:37:52Z</dcterms:modified>
</cp:coreProperties>
</file>