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6"/>
  </p:notesMasterIdLst>
  <p:sldIdLst>
    <p:sldId id="681" r:id="rId5"/>
    <p:sldId id="685" r:id="rId6"/>
    <p:sldId id="683" r:id="rId7"/>
    <p:sldId id="718" r:id="rId8"/>
    <p:sldId id="712" r:id="rId9"/>
    <p:sldId id="702" r:id="rId10"/>
    <p:sldId id="715" r:id="rId11"/>
    <p:sldId id="713" r:id="rId12"/>
    <p:sldId id="716" r:id="rId13"/>
    <p:sldId id="717" r:id="rId14"/>
    <p:sldId id="7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0320"/>
    <a:srgbClr val="CB1B4A"/>
    <a:srgbClr val="AF3A11"/>
    <a:srgbClr val="EC6074"/>
    <a:srgbClr val="42AFB6"/>
    <a:srgbClr val="780657"/>
    <a:srgbClr val="FCB414"/>
    <a:srgbClr val="282F39"/>
    <a:srgbClr val="007A7D"/>
    <a:srgbClr val="074D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80" autoAdjust="0"/>
    <p:restoredTop sz="94669" autoAdjust="0"/>
  </p:normalViewPr>
  <p:slideViewPr>
    <p:cSldViewPr snapToGrid="0">
      <p:cViewPr>
        <p:scale>
          <a:sx n="66" d="100"/>
          <a:sy n="66" d="100"/>
        </p:scale>
        <p:origin x="-512" y="-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2" d="100"/>
          <a:sy n="52" d="100"/>
        </p:scale>
        <p:origin x="-2716"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BC19EB-3E3F-4F30-B132-35EE71F8C13A}" type="datetimeFigureOut">
              <a:rPr lang="fr-FR" smtClean="0"/>
              <a:t>24/07/2020</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C61EDA-7C1A-4E99-B2F7-5D0E65F12527}" type="slidenum">
              <a:rPr lang="fr-FR" smtClean="0"/>
              <a:t>‹N°›</a:t>
            </a:fld>
            <a:endParaRPr lang="fr-FR"/>
          </a:p>
        </p:txBody>
      </p:sp>
    </p:spTree>
    <p:extLst>
      <p:ext uri="{BB962C8B-B14F-4D97-AF65-F5344CB8AC3E}">
        <p14:creationId xmlns:p14="http://schemas.microsoft.com/office/powerpoint/2010/main" val="395865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5" name="Footer Placeholder 4">
            <a:extLst>
              <a:ext uri="{FF2B5EF4-FFF2-40B4-BE49-F238E27FC236}">
                <a16:creationId xmlns=""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5" name="Footer Placeholder 4">
            <a:extLst>
              <a:ext uri="{FF2B5EF4-FFF2-40B4-BE49-F238E27FC236}">
                <a16:creationId xmlns=""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4028CB-78B2-414A-9948-C32EA4A46C81}"/>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52AA2E1-9030-407F-A8FB-98BCFFFDF775}"/>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5" name="Footer Placeholder 4">
            <a:extLst>
              <a:ext uri="{FF2B5EF4-FFF2-40B4-BE49-F238E27FC236}">
                <a16:creationId xmlns=""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12FB799C-1B8A-42C0-AD53-6DBEF2EC7EF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69773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A052C1D1-F1BF-42DD-A7C6-2ED272DF8AF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556166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AECB-6827-4D91-8EB5-800DD8EA28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3CEBD6D-8344-4937-9A0D-E2DBE531B3F1}"/>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0BC8293C-337A-46B9-801C-405BA28F919C}"/>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78423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C93C882-D441-40BC-AAB7-FB3EF79F6F5C}"/>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80FF742-A50B-4EB6-86AE-E67F120A5B68}"/>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 xmlns:a16="http://schemas.microsoft.com/office/drawing/2014/main" id="{77507DBE-C8F7-423C-9124-EE7B3D22E368}"/>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09606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204D3-549C-4770-B620-7E3D4678A946}"/>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4306D22-9474-474E-A4DD-36D304E5764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9ED9F3-E75B-4CB6-9C20-44656AF0159D}"/>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82AB8604-4E78-4EF6-AF81-B832751C756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4C7266C-4F95-4B63-B8A4-5D430A6FCB51}"/>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8" name="Footer Placeholder 7">
            <a:extLst>
              <a:ext uri="{FF2B5EF4-FFF2-40B4-BE49-F238E27FC236}">
                <a16:creationId xmlns="" xmlns:a16="http://schemas.microsoft.com/office/drawing/2014/main" id="{A8CDB99B-8E2F-47DA-B6C3-50842D8C3DD2}"/>
              </a:ext>
            </a:extLst>
          </p:cNvPr>
          <p:cNvSpPr>
            <a:spLocks noGrp="1"/>
          </p:cNvSpPr>
          <p:nvPr>
            <p:ph type="ftr" sz="quarter" idx="11"/>
          </p:nvPr>
        </p:nvSpPr>
        <p:spPr/>
        <p:txBody>
          <a:bodyPr/>
          <a:lstStyle/>
          <a:p>
            <a:endParaRPr lang="en-GB">
              <a:solidFill>
                <a:srgbClr val="282F39">
                  <a:tint val="75000"/>
                </a:srgbClr>
              </a:solidFill>
            </a:endParaRPr>
          </a:p>
        </p:txBody>
      </p:sp>
      <p:sp>
        <p:nvSpPr>
          <p:cNvPr id="9" name="Slide Number Placeholder 8">
            <a:extLst>
              <a:ext uri="{FF2B5EF4-FFF2-40B4-BE49-F238E27FC236}">
                <a16:creationId xmlns=""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4187425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4" name="Footer Placeholder 3">
            <a:extLst>
              <a:ext uri="{FF2B5EF4-FFF2-40B4-BE49-F238E27FC236}">
                <a16:creationId xmlns="" xmlns:a16="http://schemas.microsoft.com/office/drawing/2014/main" id="{3E6F2748-531A-4318-A370-27EDE490E8C2}"/>
              </a:ext>
            </a:extLst>
          </p:cNvPr>
          <p:cNvSpPr>
            <a:spLocks noGrp="1"/>
          </p:cNvSpPr>
          <p:nvPr>
            <p:ph type="ftr" sz="quarter" idx="11"/>
          </p:nvPr>
        </p:nvSpPr>
        <p:spPr/>
        <p:txBody>
          <a:bodyPr/>
          <a:lstStyle/>
          <a:p>
            <a:endParaRPr lang="en-GB">
              <a:solidFill>
                <a:srgbClr val="282F39">
                  <a:tint val="75000"/>
                </a:srgbClr>
              </a:solidFill>
            </a:endParaRPr>
          </a:p>
        </p:txBody>
      </p:sp>
      <p:sp>
        <p:nvSpPr>
          <p:cNvPr id="5" name="Slide Number Placeholder 4">
            <a:extLst>
              <a:ext uri="{FF2B5EF4-FFF2-40B4-BE49-F238E27FC236}">
                <a16:creationId xmlns=""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885667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3" name="Footer Placeholder 2">
            <a:extLst>
              <a:ext uri="{FF2B5EF4-FFF2-40B4-BE49-F238E27FC236}">
                <a16:creationId xmlns="" xmlns:a16="http://schemas.microsoft.com/office/drawing/2014/main" id="{29C64672-2E28-45BB-AB1E-9CA10E90883B}"/>
              </a:ext>
            </a:extLst>
          </p:cNvPr>
          <p:cNvSpPr>
            <a:spLocks noGrp="1"/>
          </p:cNvSpPr>
          <p:nvPr>
            <p:ph type="ftr" sz="quarter" idx="11"/>
          </p:nvPr>
        </p:nvSpPr>
        <p:spPr/>
        <p:txBody>
          <a:bodyPr/>
          <a:lstStyle/>
          <a:p>
            <a:endParaRPr lang="en-GB">
              <a:solidFill>
                <a:srgbClr val="282F39">
                  <a:tint val="75000"/>
                </a:srgbClr>
              </a:solidFill>
            </a:endParaRPr>
          </a:p>
        </p:txBody>
      </p:sp>
      <p:sp>
        <p:nvSpPr>
          <p:cNvPr id="4" name="Slide Number Placeholder 3">
            <a:extLst>
              <a:ext uri="{FF2B5EF4-FFF2-40B4-BE49-F238E27FC236}">
                <a16:creationId xmlns=""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082116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0471D-7A64-4A50-B9A6-0F3A78088AB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6427B1-871E-4C56-AF97-3F78ADBFA9C8}"/>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CF52702-EC0A-4FBA-9939-DCF10E412D80}"/>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 xmlns:a16="http://schemas.microsoft.com/office/drawing/2014/main" id="{2CB77A2A-D97D-4B06-A029-77A3A88DA3E4}"/>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97062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5" name="Footer Placeholder 4">
            <a:extLst>
              <a:ext uri="{FF2B5EF4-FFF2-40B4-BE49-F238E27FC236}">
                <a16:creationId xmlns=""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2B76-0D50-4AE7-8E70-B69B2F112A49}"/>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6E700288-1A1C-45A8-B99A-68E661D708A9}"/>
              </a:ext>
            </a:extLst>
          </p:cNvPr>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C8D19D42-4449-4938-BE9F-F8A026382E85}"/>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 xmlns:a16="http://schemas.microsoft.com/office/drawing/2014/main" id="{BB28CAAB-378F-4646-836D-6723AF22695B}"/>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557626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8A7469BC-9B02-4F1D-9332-C52CAA6CD68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129949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4028CB-78B2-414A-9948-C32EA4A46C81}"/>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52AA2E1-9030-407F-A8FB-98BCFFFDF775}"/>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F9485038-E165-45A4-8C75-C8A3CA8177EC}"/>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5351956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12FB799C-1B8A-42C0-AD53-6DBEF2EC7EF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634684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A052C1D1-F1BF-42DD-A7C6-2ED272DF8AF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14760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AECB-6827-4D91-8EB5-800DD8EA28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3CEBD6D-8344-4937-9A0D-E2DBE531B3F1}"/>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0BC8293C-337A-46B9-801C-405BA28F919C}"/>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682669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C93C882-D441-40BC-AAB7-FB3EF79F6F5C}"/>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80FF742-A50B-4EB6-86AE-E67F120A5B68}"/>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 xmlns:a16="http://schemas.microsoft.com/office/drawing/2014/main" id="{77507DBE-C8F7-423C-9124-EE7B3D22E368}"/>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523615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204D3-549C-4770-B620-7E3D4678A946}"/>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4306D22-9474-474E-A4DD-36D304E5764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9ED9F3-E75B-4CB6-9C20-44656AF0159D}"/>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82AB8604-4E78-4EF6-AF81-B832751C756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4C7266C-4F95-4B63-B8A4-5D430A6FCB51}"/>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8" name="Footer Placeholder 7">
            <a:extLst>
              <a:ext uri="{FF2B5EF4-FFF2-40B4-BE49-F238E27FC236}">
                <a16:creationId xmlns="" xmlns:a16="http://schemas.microsoft.com/office/drawing/2014/main" id="{A8CDB99B-8E2F-47DA-B6C3-50842D8C3DD2}"/>
              </a:ext>
            </a:extLst>
          </p:cNvPr>
          <p:cNvSpPr>
            <a:spLocks noGrp="1"/>
          </p:cNvSpPr>
          <p:nvPr>
            <p:ph type="ftr" sz="quarter" idx="11"/>
          </p:nvPr>
        </p:nvSpPr>
        <p:spPr/>
        <p:txBody>
          <a:bodyPr/>
          <a:lstStyle/>
          <a:p>
            <a:endParaRPr lang="en-GB">
              <a:solidFill>
                <a:srgbClr val="282F39">
                  <a:tint val="75000"/>
                </a:srgbClr>
              </a:solidFill>
            </a:endParaRPr>
          </a:p>
        </p:txBody>
      </p:sp>
      <p:sp>
        <p:nvSpPr>
          <p:cNvPr id="9" name="Slide Number Placeholder 8">
            <a:extLst>
              <a:ext uri="{FF2B5EF4-FFF2-40B4-BE49-F238E27FC236}">
                <a16:creationId xmlns=""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864078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4" name="Footer Placeholder 3">
            <a:extLst>
              <a:ext uri="{FF2B5EF4-FFF2-40B4-BE49-F238E27FC236}">
                <a16:creationId xmlns="" xmlns:a16="http://schemas.microsoft.com/office/drawing/2014/main" id="{3E6F2748-531A-4318-A370-27EDE490E8C2}"/>
              </a:ext>
            </a:extLst>
          </p:cNvPr>
          <p:cNvSpPr>
            <a:spLocks noGrp="1"/>
          </p:cNvSpPr>
          <p:nvPr>
            <p:ph type="ftr" sz="quarter" idx="11"/>
          </p:nvPr>
        </p:nvSpPr>
        <p:spPr/>
        <p:txBody>
          <a:bodyPr/>
          <a:lstStyle/>
          <a:p>
            <a:endParaRPr lang="en-GB">
              <a:solidFill>
                <a:srgbClr val="282F39">
                  <a:tint val="75000"/>
                </a:srgbClr>
              </a:solidFill>
            </a:endParaRPr>
          </a:p>
        </p:txBody>
      </p:sp>
      <p:sp>
        <p:nvSpPr>
          <p:cNvPr id="5" name="Slide Number Placeholder 4">
            <a:extLst>
              <a:ext uri="{FF2B5EF4-FFF2-40B4-BE49-F238E27FC236}">
                <a16:creationId xmlns=""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12274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3" name="Footer Placeholder 2">
            <a:extLst>
              <a:ext uri="{FF2B5EF4-FFF2-40B4-BE49-F238E27FC236}">
                <a16:creationId xmlns="" xmlns:a16="http://schemas.microsoft.com/office/drawing/2014/main" id="{29C64672-2E28-45BB-AB1E-9CA10E90883B}"/>
              </a:ext>
            </a:extLst>
          </p:cNvPr>
          <p:cNvSpPr>
            <a:spLocks noGrp="1"/>
          </p:cNvSpPr>
          <p:nvPr>
            <p:ph type="ftr" sz="quarter" idx="11"/>
          </p:nvPr>
        </p:nvSpPr>
        <p:spPr/>
        <p:txBody>
          <a:bodyPr/>
          <a:lstStyle/>
          <a:p>
            <a:endParaRPr lang="en-GB">
              <a:solidFill>
                <a:srgbClr val="282F39">
                  <a:tint val="75000"/>
                </a:srgbClr>
              </a:solidFill>
            </a:endParaRPr>
          </a:p>
        </p:txBody>
      </p:sp>
      <p:sp>
        <p:nvSpPr>
          <p:cNvPr id="4" name="Slide Number Placeholder 3">
            <a:extLst>
              <a:ext uri="{FF2B5EF4-FFF2-40B4-BE49-F238E27FC236}">
                <a16:creationId xmlns=""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39765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AECB-6827-4D91-8EB5-800DD8EA28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3CEBD6D-8344-4937-9A0D-E2DBE531B3F1}"/>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5" name="Footer Placeholder 4">
            <a:extLst>
              <a:ext uri="{FF2B5EF4-FFF2-40B4-BE49-F238E27FC236}">
                <a16:creationId xmlns=""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0471D-7A64-4A50-B9A6-0F3A78088AB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6427B1-871E-4C56-AF97-3F78ADBFA9C8}"/>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CF52702-EC0A-4FBA-9939-DCF10E412D80}"/>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 xmlns:a16="http://schemas.microsoft.com/office/drawing/2014/main" id="{2CB77A2A-D97D-4B06-A029-77A3A88DA3E4}"/>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41014946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2B76-0D50-4AE7-8E70-B69B2F112A49}"/>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6E700288-1A1C-45A8-B99A-68E661D708A9}"/>
              </a:ext>
            </a:extLst>
          </p:cNvPr>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C8D19D42-4449-4938-BE9F-F8A026382E85}"/>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 xmlns:a16="http://schemas.microsoft.com/office/drawing/2014/main" id="{BB28CAAB-378F-4646-836D-6723AF22695B}"/>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911932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8A7469BC-9B02-4F1D-9332-C52CAA6CD68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1973415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4028CB-78B2-414A-9948-C32EA4A46C81}"/>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52AA2E1-9030-407F-A8FB-98BCFFFDF775}"/>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F9485038-E165-45A4-8C75-C8A3CA8177EC}"/>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2653430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DA7B22AA-13F6-430C-B5C3-3ED6A1325F28}"/>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a16="http://schemas.microsoft.com/office/drawing/2014/main" xmlns="" id="{12FB799C-1B8A-42C0-AD53-6DBEF2EC7EF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a16="http://schemas.microsoft.com/office/drawing/2014/main" xmlns="" id="{8D8C035E-958A-44D5-9920-E77375E90336}"/>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42372797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EB9BF79-C6C8-4A28-B317-36AB52011BB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a16="http://schemas.microsoft.com/office/drawing/2014/main" xmlns="" id="{A052C1D1-F1BF-42DD-A7C6-2ED272DF8AF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a16="http://schemas.microsoft.com/office/drawing/2014/main" xmlns="" id="{B05916BF-016F-4056-985B-466516E68445}"/>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087855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FAECB-6827-4D91-8EB5-800DD8EA28F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3CEBD6D-8344-4937-9A0D-E2DBE531B3F1}"/>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0598055-7F4B-4E57-92A1-C43CE07ED7D1}"/>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a16="http://schemas.microsoft.com/office/drawing/2014/main" xmlns="" id="{0BC8293C-337A-46B9-801C-405BA28F919C}"/>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a16="http://schemas.microsoft.com/office/drawing/2014/main" xmlns="" id="{77FE3A87-6EF6-4E32-958D-D3BDE968EC61}"/>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273764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C93C882-D441-40BC-AAB7-FB3EF79F6F5C}"/>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80FF742-A50B-4EB6-86AE-E67F120A5B68}"/>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ACB9172-F4DE-4657-A074-EF8778EE7E7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a16="http://schemas.microsoft.com/office/drawing/2014/main" xmlns="" id="{77507DBE-C8F7-423C-9124-EE7B3D22E368}"/>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a16="http://schemas.microsoft.com/office/drawing/2014/main" xmlns="" id="{D881AC0B-71D5-43A5-AD86-9668B4D92263}"/>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839726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204D3-549C-4770-B620-7E3D4678A946}"/>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4306D22-9474-474E-A4DD-36D304E5764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D9ED9F3-E75B-4CB6-9C20-44656AF0159D}"/>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82AB8604-4E78-4EF6-AF81-B832751C756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4C7266C-4F95-4B63-B8A4-5D430A6FCB51}"/>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8DA605C0-AC58-49C3-BFDA-E7ADCFC7B8CA}"/>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8" name="Footer Placeholder 7">
            <a:extLst>
              <a:ext uri="{FF2B5EF4-FFF2-40B4-BE49-F238E27FC236}">
                <a16:creationId xmlns:a16="http://schemas.microsoft.com/office/drawing/2014/main" xmlns="" id="{A8CDB99B-8E2F-47DA-B6C3-50842D8C3DD2}"/>
              </a:ext>
            </a:extLst>
          </p:cNvPr>
          <p:cNvSpPr>
            <a:spLocks noGrp="1"/>
          </p:cNvSpPr>
          <p:nvPr>
            <p:ph type="ftr" sz="quarter" idx="11"/>
          </p:nvPr>
        </p:nvSpPr>
        <p:spPr/>
        <p:txBody>
          <a:bodyPr/>
          <a:lstStyle/>
          <a:p>
            <a:endParaRPr lang="en-GB">
              <a:solidFill>
                <a:srgbClr val="282F39">
                  <a:tint val="75000"/>
                </a:srgbClr>
              </a:solidFill>
            </a:endParaRPr>
          </a:p>
        </p:txBody>
      </p:sp>
      <p:sp>
        <p:nvSpPr>
          <p:cNvPr id="9" name="Slide Number Placeholder 8">
            <a:extLst>
              <a:ext uri="{FF2B5EF4-FFF2-40B4-BE49-F238E27FC236}">
                <a16:creationId xmlns:a16="http://schemas.microsoft.com/office/drawing/2014/main" xmlns="" id="{900ACA83-753D-4AEE-B568-755DCF5ED7F7}"/>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334169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8AE544B-A36F-473A-86AF-50F02429182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4" name="Footer Placeholder 3">
            <a:extLst>
              <a:ext uri="{FF2B5EF4-FFF2-40B4-BE49-F238E27FC236}">
                <a16:creationId xmlns:a16="http://schemas.microsoft.com/office/drawing/2014/main" xmlns="" id="{3E6F2748-531A-4318-A370-27EDE490E8C2}"/>
              </a:ext>
            </a:extLst>
          </p:cNvPr>
          <p:cNvSpPr>
            <a:spLocks noGrp="1"/>
          </p:cNvSpPr>
          <p:nvPr>
            <p:ph type="ftr" sz="quarter" idx="11"/>
          </p:nvPr>
        </p:nvSpPr>
        <p:spPr/>
        <p:txBody>
          <a:bodyPr/>
          <a:lstStyle/>
          <a:p>
            <a:endParaRPr lang="en-GB">
              <a:solidFill>
                <a:srgbClr val="282F39">
                  <a:tint val="75000"/>
                </a:srgbClr>
              </a:solidFill>
            </a:endParaRPr>
          </a:p>
        </p:txBody>
      </p:sp>
      <p:sp>
        <p:nvSpPr>
          <p:cNvPr id="5" name="Slide Number Placeholder 4">
            <a:extLst>
              <a:ext uri="{FF2B5EF4-FFF2-40B4-BE49-F238E27FC236}">
                <a16:creationId xmlns:a16="http://schemas.microsoft.com/office/drawing/2014/main" xmlns="" id="{A5AD6E57-F20B-43D2-A268-2449E7D4ADF8}"/>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820226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C93C882-D441-40BC-AAB7-FB3EF79F6F5C}"/>
              </a:ext>
            </a:extLst>
          </p:cNvPr>
          <p:cNvSpPr>
            <a:spLocks noGrp="1"/>
          </p:cNvSpPr>
          <p:nvPr>
            <p:ph sz="half" idx="1"/>
          </p:nvPr>
        </p:nvSpPr>
        <p:spPr>
          <a:xfrm>
            <a:off x="838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80FF742-A50B-4EB6-86AE-E67F120A5B68}"/>
              </a:ext>
            </a:extLst>
          </p:cNvPr>
          <p:cNvSpPr>
            <a:spLocks noGrp="1"/>
          </p:cNvSpPr>
          <p:nvPr>
            <p:ph sz="half" idx="2"/>
          </p:nvPr>
        </p:nvSpPr>
        <p:spPr>
          <a:xfrm>
            <a:off x="6172201"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6" name="Footer Placeholder 5">
            <a:extLst>
              <a:ext uri="{FF2B5EF4-FFF2-40B4-BE49-F238E27FC236}">
                <a16:creationId xmlns=""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CEC2F6E-BB8D-4A07-B873-A379FEAE4F53}"/>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3" name="Footer Placeholder 2">
            <a:extLst>
              <a:ext uri="{FF2B5EF4-FFF2-40B4-BE49-F238E27FC236}">
                <a16:creationId xmlns:a16="http://schemas.microsoft.com/office/drawing/2014/main" xmlns="" id="{29C64672-2E28-45BB-AB1E-9CA10E90883B}"/>
              </a:ext>
            </a:extLst>
          </p:cNvPr>
          <p:cNvSpPr>
            <a:spLocks noGrp="1"/>
          </p:cNvSpPr>
          <p:nvPr>
            <p:ph type="ftr" sz="quarter" idx="11"/>
          </p:nvPr>
        </p:nvSpPr>
        <p:spPr/>
        <p:txBody>
          <a:bodyPr/>
          <a:lstStyle/>
          <a:p>
            <a:endParaRPr lang="en-GB">
              <a:solidFill>
                <a:srgbClr val="282F39">
                  <a:tint val="75000"/>
                </a:srgbClr>
              </a:solidFill>
            </a:endParaRPr>
          </a:p>
        </p:txBody>
      </p:sp>
      <p:sp>
        <p:nvSpPr>
          <p:cNvPr id="4" name="Slide Number Placeholder 3">
            <a:extLst>
              <a:ext uri="{FF2B5EF4-FFF2-40B4-BE49-F238E27FC236}">
                <a16:creationId xmlns:a16="http://schemas.microsoft.com/office/drawing/2014/main" xmlns="" id="{433CCF35-5028-4E4D-8F6E-2E2DF0FB429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3914221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0471D-7A64-4A50-B9A6-0F3A78088AB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C16427B1-871E-4C56-AF97-3F78ADBFA9C8}"/>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CF52702-EC0A-4FBA-9939-DCF10E412D80}"/>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1EDDBB8-93FE-4585-A97D-0E391EE246F7}"/>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a16="http://schemas.microsoft.com/office/drawing/2014/main" xmlns="" id="{2CB77A2A-D97D-4B06-A029-77A3A88DA3E4}"/>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a16="http://schemas.microsoft.com/office/drawing/2014/main" xmlns="" id="{9BF4E011-48A8-486A-BF53-E7C085173F2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2112209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EA2B76-0D50-4AE7-8E70-B69B2F112A49}"/>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6E700288-1A1C-45A8-B99A-68E661D708A9}"/>
              </a:ext>
            </a:extLst>
          </p:cNvPr>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C8D19D42-4449-4938-BE9F-F8A026382E85}"/>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15CB693-3AD5-4FB5-9BD7-DDA6EA895AA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6" name="Footer Placeholder 5">
            <a:extLst>
              <a:ext uri="{FF2B5EF4-FFF2-40B4-BE49-F238E27FC236}">
                <a16:creationId xmlns:a16="http://schemas.microsoft.com/office/drawing/2014/main" xmlns="" id="{BB28CAAB-378F-4646-836D-6723AF22695B}"/>
              </a:ext>
            </a:extLst>
          </p:cNvPr>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a:extLst>
              <a:ext uri="{FF2B5EF4-FFF2-40B4-BE49-F238E27FC236}">
                <a16:creationId xmlns:a16="http://schemas.microsoft.com/office/drawing/2014/main" xmlns="" id="{E08A5F22-2F00-4B7E-95E3-D4E37EE6F9BD}"/>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797782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AB561BE-2670-413D-B85D-350DC6A08AAC}"/>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a16="http://schemas.microsoft.com/office/drawing/2014/main" xmlns="" id="{8A7469BC-9B02-4F1D-9332-C52CAA6CD686}"/>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a16="http://schemas.microsoft.com/office/drawing/2014/main" xmlns="" id="{B8F37A4D-841D-4B35-BD23-CCB82FC1C5BF}"/>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40198143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24028CB-78B2-414A-9948-C32EA4A46C81}"/>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852AA2E1-9030-407F-A8FB-98BCFFFDF775}"/>
              </a:ext>
            </a:extLst>
          </p:cNvPr>
          <p:cNvSpPr>
            <a:spLocks noGrp="1"/>
          </p:cNvSpPr>
          <p:nvPr>
            <p:ph type="body" orient="vert" idx="1"/>
          </p:nvPr>
        </p:nvSpPr>
        <p:spPr>
          <a:xfrm>
            <a:off x="838199"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0722082-BED4-46DC-B1C0-9696140EF48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a16="http://schemas.microsoft.com/office/drawing/2014/main" xmlns="" id="{F9485038-E165-45A4-8C75-C8A3CA8177EC}"/>
              </a:ext>
            </a:extLst>
          </p:cNvPr>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a:extLst>
              <a:ext uri="{FF2B5EF4-FFF2-40B4-BE49-F238E27FC236}">
                <a16:creationId xmlns:a16="http://schemas.microsoft.com/office/drawing/2014/main" xmlns="" id="{C79D7943-C606-446E-B743-3AB1AE587BA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80355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204D3-549C-4770-B620-7E3D4678A946}"/>
              </a:ext>
            </a:extLst>
          </p:cNvPr>
          <p:cNvSpPr>
            <a:spLocks noGrp="1"/>
          </p:cNvSpPr>
          <p:nvPr>
            <p:ph type="title"/>
          </p:nvPr>
        </p:nvSpPr>
        <p:spPr>
          <a:xfrm>
            <a:off x="839789"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4306D22-9474-474E-A4DD-36D304E57648}"/>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9ED9F3-E75B-4CB6-9C20-44656AF0159D}"/>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82AB8604-4E78-4EF6-AF81-B832751C756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4C7266C-4F95-4B63-B8A4-5D430A6FCB51}"/>
              </a:ext>
            </a:extLst>
          </p:cNvPr>
          <p:cNvSpPr>
            <a:spLocks noGrp="1"/>
          </p:cNvSpPr>
          <p:nvPr>
            <p:ph sz="quarter" idx="4"/>
          </p:nvPr>
        </p:nvSpPr>
        <p:spPr>
          <a:xfrm>
            <a:off x="6172202"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8" name="Footer Placeholder 7">
            <a:extLst>
              <a:ext uri="{FF2B5EF4-FFF2-40B4-BE49-F238E27FC236}">
                <a16:creationId xmlns=""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4" name="Footer Placeholder 3">
            <a:extLst>
              <a:ext uri="{FF2B5EF4-FFF2-40B4-BE49-F238E27FC236}">
                <a16:creationId xmlns=""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3" name="Footer Placeholder 2">
            <a:extLst>
              <a:ext uri="{FF2B5EF4-FFF2-40B4-BE49-F238E27FC236}">
                <a16:creationId xmlns=""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0471D-7A64-4A50-B9A6-0F3A78088AB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6427B1-871E-4C56-AF97-3F78ADBFA9C8}"/>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CF52702-EC0A-4FBA-9939-DCF10E412D80}"/>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6" name="Footer Placeholder 5">
            <a:extLst>
              <a:ext uri="{FF2B5EF4-FFF2-40B4-BE49-F238E27FC236}">
                <a16:creationId xmlns=""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2B76-0D50-4AE7-8E70-B69B2F112A49}"/>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6E700288-1A1C-45A8-B99A-68E661D708A9}"/>
              </a:ext>
            </a:extLst>
          </p:cNvPr>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C8D19D42-4449-4938-BE9F-F8A026382E85}"/>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24/07/2020</a:t>
            </a:fld>
            <a:endParaRPr lang="en-GB"/>
          </a:p>
        </p:txBody>
      </p:sp>
      <p:sp>
        <p:nvSpPr>
          <p:cNvPr id="6" name="Footer Placeholder 5">
            <a:extLst>
              <a:ext uri="{FF2B5EF4-FFF2-40B4-BE49-F238E27FC236}">
                <a16:creationId xmlns=""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3493B-E27E-4DC0-A41A-7E254FDDD4F9}"/>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B619A8B-408B-4DCB-AC39-AC640BF8562E}"/>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4A87CC5-FBB1-4FE5-893F-7BD071C75E09}"/>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24/07/2020</a:t>
            </a:fld>
            <a:endParaRPr lang="en-GB"/>
          </a:p>
        </p:txBody>
      </p:sp>
      <p:sp>
        <p:nvSpPr>
          <p:cNvPr id="5" name="Footer Placeholder 4">
            <a:extLst>
              <a:ext uri="{FF2B5EF4-FFF2-40B4-BE49-F238E27FC236}">
                <a16:creationId xmlns="" xmlns:a16="http://schemas.microsoft.com/office/drawing/2014/main" id="{068E1BCB-E2F2-4D1B-BCFC-521169C8EA83}"/>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E111173B-B48E-4DCF-8715-580539054913}"/>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3493B-E27E-4DC0-A41A-7E254FDDD4F9}"/>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B619A8B-408B-4DCB-AC39-AC640BF8562E}"/>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4A87CC5-FBB1-4FE5-893F-7BD071C75E09}"/>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068E1BCB-E2F2-4D1B-BCFC-521169C8EA83}"/>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E111173B-B48E-4DCF-8715-580539054913}"/>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324370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3493B-E27E-4DC0-A41A-7E254FDDD4F9}"/>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B619A8B-408B-4DCB-AC39-AC640BF8562E}"/>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4A87CC5-FBB1-4FE5-893F-7BD071C75E09}"/>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 xmlns:a16="http://schemas.microsoft.com/office/drawing/2014/main" id="{068E1BCB-E2F2-4D1B-BCFC-521169C8EA83}"/>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282F39">
                  <a:tint val="75000"/>
                </a:srgbClr>
              </a:solidFill>
            </a:endParaRPr>
          </a:p>
        </p:txBody>
      </p:sp>
      <p:sp>
        <p:nvSpPr>
          <p:cNvPr id="6" name="Slide Number Placeholder 5">
            <a:extLst>
              <a:ext uri="{FF2B5EF4-FFF2-40B4-BE49-F238E27FC236}">
                <a16:creationId xmlns="" xmlns:a16="http://schemas.microsoft.com/office/drawing/2014/main" id="{E111173B-B48E-4DCF-8715-580539054913}"/>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41392146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C73493B-E27E-4DC0-A41A-7E254FDDD4F9}"/>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6B619A8B-408B-4DCB-AC39-AC640BF8562E}"/>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4A87CC5-FBB1-4FE5-893F-7BD071C75E09}"/>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solidFill>
                  <a:srgbClr val="282F39">
                    <a:tint val="75000"/>
                  </a:srgbClr>
                </a:solidFill>
              </a:rPr>
              <a:pPr/>
              <a:t>24/07/2020</a:t>
            </a:fld>
            <a:endParaRPr lang="en-GB">
              <a:solidFill>
                <a:srgbClr val="282F39">
                  <a:tint val="75000"/>
                </a:srgbClr>
              </a:solidFill>
            </a:endParaRPr>
          </a:p>
        </p:txBody>
      </p:sp>
      <p:sp>
        <p:nvSpPr>
          <p:cNvPr id="5" name="Footer Placeholder 4">
            <a:extLst>
              <a:ext uri="{FF2B5EF4-FFF2-40B4-BE49-F238E27FC236}">
                <a16:creationId xmlns:a16="http://schemas.microsoft.com/office/drawing/2014/main" xmlns="" id="{068E1BCB-E2F2-4D1B-BCFC-521169C8EA83}"/>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srgbClr val="282F39">
                  <a:tint val="75000"/>
                </a:srgbClr>
              </a:solidFill>
            </a:endParaRPr>
          </a:p>
        </p:txBody>
      </p:sp>
      <p:sp>
        <p:nvSpPr>
          <p:cNvPr id="6" name="Slide Number Placeholder 5">
            <a:extLst>
              <a:ext uri="{FF2B5EF4-FFF2-40B4-BE49-F238E27FC236}">
                <a16:creationId xmlns:a16="http://schemas.microsoft.com/office/drawing/2014/main" xmlns="" id="{E111173B-B48E-4DCF-8715-580539054913}"/>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solidFill>
                  <a:srgbClr val="282F39">
                    <a:tint val="75000"/>
                  </a:srgbClr>
                </a:solidFill>
              </a:rPr>
              <a:pPr/>
              <a:t>‹N°›</a:t>
            </a:fld>
            <a:endParaRPr lang="en-GB">
              <a:solidFill>
                <a:srgbClr val="282F39">
                  <a:tint val="75000"/>
                </a:srgbClr>
              </a:solidFill>
            </a:endParaRPr>
          </a:p>
        </p:txBody>
      </p:sp>
    </p:spTree>
    <p:extLst>
      <p:ext uri="{BB962C8B-B14F-4D97-AF65-F5344CB8AC3E}">
        <p14:creationId xmlns:p14="http://schemas.microsoft.com/office/powerpoint/2010/main" val="1867594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F4C6FAE-F26E-4E16-A872-4299131ECDB5}"/>
              </a:ext>
            </a:extLst>
          </p:cNvPr>
          <p:cNvSpPr/>
          <p:nvPr/>
        </p:nvSpPr>
        <p:spPr>
          <a:xfrm rot="19061577">
            <a:off x="10100800" y="-947345"/>
            <a:ext cx="580484" cy="5866861"/>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0 w 548554"/>
              <a:gd name="connsiteY0" fmla="*/ 0 h 6392775"/>
              <a:gd name="connsiteX1" fmla="*/ 548554 w 548554"/>
              <a:gd name="connsiteY1" fmla="*/ 489516 h 6392775"/>
              <a:gd name="connsiteX2" fmla="*/ 548554 w 548554"/>
              <a:gd name="connsiteY2" fmla="*/ 6392775 h 6392775"/>
              <a:gd name="connsiteX3" fmla="*/ 9539 w 548554"/>
              <a:gd name="connsiteY3" fmla="*/ 6392775 h 6392775"/>
              <a:gd name="connsiteX4" fmla="*/ 0 w 548554"/>
              <a:gd name="connsiteY4" fmla="*/ 0 h 6392775"/>
              <a:gd name="connsiteX0" fmla="*/ 0 w 548554"/>
              <a:gd name="connsiteY0" fmla="*/ 0 h 6392775"/>
              <a:gd name="connsiteX1" fmla="*/ 548554 w 548554"/>
              <a:gd name="connsiteY1" fmla="*/ 489516 h 6392775"/>
              <a:gd name="connsiteX2" fmla="*/ 540729 w 548554"/>
              <a:gd name="connsiteY2" fmla="*/ 4792891 h 6392775"/>
              <a:gd name="connsiteX3" fmla="*/ 9539 w 548554"/>
              <a:gd name="connsiteY3" fmla="*/ 6392775 h 6392775"/>
              <a:gd name="connsiteX4" fmla="*/ 0 w 548554"/>
              <a:gd name="connsiteY4" fmla="*/ 0 h 6392775"/>
              <a:gd name="connsiteX0" fmla="*/ 0 w 548554"/>
              <a:gd name="connsiteY0" fmla="*/ 0 h 5370184"/>
              <a:gd name="connsiteX1" fmla="*/ 548554 w 548554"/>
              <a:gd name="connsiteY1" fmla="*/ 489516 h 5370184"/>
              <a:gd name="connsiteX2" fmla="*/ 540729 w 548554"/>
              <a:gd name="connsiteY2" fmla="*/ 4792891 h 5370184"/>
              <a:gd name="connsiteX3" fmla="*/ 8639 w 548554"/>
              <a:gd name="connsiteY3" fmla="*/ 5370184 h 5370184"/>
              <a:gd name="connsiteX4" fmla="*/ 0 w 548554"/>
              <a:gd name="connsiteY4" fmla="*/ 0 h 5370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554" h="5370184">
                <a:moveTo>
                  <a:pt x="0" y="0"/>
                </a:moveTo>
                <a:lnTo>
                  <a:pt x="548554" y="489516"/>
                </a:lnTo>
                <a:cubicBezTo>
                  <a:pt x="545946" y="1923974"/>
                  <a:pt x="543337" y="3358433"/>
                  <a:pt x="540729" y="4792891"/>
                </a:cubicBezTo>
                <a:lnTo>
                  <a:pt x="8639" y="5370184"/>
                </a:lnTo>
                <a:cubicBezTo>
                  <a:pt x="5459" y="3239259"/>
                  <a:pt x="3180" y="2130925"/>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Rectangle 8">
            <a:extLst>
              <a:ext uri="{FF2B5EF4-FFF2-40B4-BE49-F238E27FC236}">
                <a16:creationId xmlns="" xmlns:a16="http://schemas.microsoft.com/office/drawing/2014/main" id="{17E95EB1-1005-49A4-B60F-E441AEC9B9F1}"/>
              </a:ext>
            </a:extLst>
          </p:cNvPr>
          <p:cNvSpPr/>
          <p:nvPr/>
        </p:nvSpPr>
        <p:spPr>
          <a:xfrm rot="19061577">
            <a:off x="10682119" y="-733829"/>
            <a:ext cx="530340" cy="4315546"/>
          </a:xfrm>
          <a:custGeom>
            <a:avLst/>
            <a:gdLst>
              <a:gd name="connsiteX0" fmla="*/ 0 w 539015"/>
              <a:gd name="connsiteY0" fmla="*/ 0 h 5903259"/>
              <a:gd name="connsiteX1" fmla="*/ 539015 w 539015"/>
              <a:gd name="connsiteY1" fmla="*/ 0 h 5903259"/>
              <a:gd name="connsiteX2" fmla="*/ 539015 w 539015"/>
              <a:gd name="connsiteY2" fmla="*/ 5903259 h 5903259"/>
              <a:gd name="connsiteX3" fmla="*/ 0 w 539015"/>
              <a:gd name="connsiteY3" fmla="*/ 5903259 h 5903259"/>
              <a:gd name="connsiteX4" fmla="*/ 0 w 539015"/>
              <a:gd name="connsiteY4" fmla="*/ 0 h 5903259"/>
              <a:gd name="connsiteX0" fmla="*/ 14223 w 539015"/>
              <a:gd name="connsiteY0" fmla="*/ 0 h 6365424"/>
              <a:gd name="connsiteX1" fmla="*/ 539015 w 539015"/>
              <a:gd name="connsiteY1" fmla="*/ 462165 h 6365424"/>
              <a:gd name="connsiteX2" fmla="*/ 539015 w 539015"/>
              <a:gd name="connsiteY2" fmla="*/ 6365424 h 6365424"/>
              <a:gd name="connsiteX3" fmla="*/ 0 w 539015"/>
              <a:gd name="connsiteY3" fmla="*/ 6365424 h 6365424"/>
              <a:gd name="connsiteX4" fmla="*/ 14223 w 539015"/>
              <a:gd name="connsiteY4" fmla="*/ 0 h 6365424"/>
              <a:gd name="connsiteX0" fmla="*/ 20423 w 539015"/>
              <a:gd name="connsiteY0" fmla="*/ 0 h 6376953"/>
              <a:gd name="connsiteX1" fmla="*/ 539015 w 539015"/>
              <a:gd name="connsiteY1" fmla="*/ 473694 h 6376953"/>
              <a:gd name="connsiteX2" fmla="*/ 539015 w 539015"/>
              <a:gd name="connsiteY2" fmla="*/ 6376953 h 6376953"/>
              <a:gd name="connsiteX3" fmla="*/ 0 w 539015"/>
              <a:gd name="connsiteY3" fmla="*/ 6376953 h 6376953"/>
              <a:gd name="connsiteX4" fmla="*/ 20423 w 539015"/>
              <a:gd name="connsiteY4" fmla="*/ 0 h 6376953"/>
              <a:gd name="connsiteX0" fmla="*/ 11748 w 530340"/>
              <a:gd name="connsiteY0" fmla="*/ 0 h 6376953"/>
              <a:gd name="connsiteX1" fmla="*/ 530340 w 530340"/>
              <a:gd name="connsiteY1" fmla="*/ 473694 h 6376953"/>
              <a:gd name="connsiteX2" fmla="*/ 530340 w 530340"/>
              <a:gd name="connsiteY2" fmla="*/ 6376953 h 6376953"/>
              <a:gd name="connsiteX3" fmla="*/ 0 w 530340"/>
              <a:gd name="connsiteY3" fmla="*/ 4315546 h 6376953"/>
              <a:gd name="connsiteX4" fmla="*/ 11748 w 530340"/>
              <a:gd name="connsiteY4" fmla="*/ 0 h 6376953"/>
              <a:gd name="connsiteX0" fmla="*/ 11748 w 530340"/>
              <a:gd name="connsiteY0" fmla="*/ 0 h 4315546"/>
              <a:gd name="connsiteX1" fmla="*/ 530340 w 530340"/>
              <a:gd name="connsiteY1" fmla="*/ 473694 h 4315546"/>
              <a:gd name="connsiteX2" fmla="*/ 524835 w 530340"/>
              <a:gd name="connsiteY2" fmla="*/ 3727355 h 4315546"/>
              <a:gd name="connsiteX3" fmla="*/ 0 w 530340"/>
              <a:gd name="connsiteY3" fmla="*/ 4315546 h 4315546"/>
              <a:gd name="connsiteX4" fmla="*/ 11748 w 530340"/>
              <a:gd name="connsiteY4" fmla="*/ 0 h 4315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40" h="4315546">
                <a:moveTo>
                  <a:pt x="11748" y="0"/>
                </a:moveTo>
                <a:lnTo>
                  <a:pt x="530340" y="473694"/>
                </a:lnTo>
                <a:lnTo>
                  <a:pt x="524835" y="3727355"/>
                </a:lnTo>
                <a:lnTo>
                  <a:pt x="0" y="4315546"/>
                </a:lnTo>
                <a:cubicBezTo>
                  <a:pt x="6808" y="2189895"/>
                  <a:pt x="4940" y="2125651"/>
                  <a:pt x="11748" y="0"/>
                </a:cubicBezTo>
                <a:close/>
              </a:path>
            </a:pathLst>
          </a:cu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 xmlns:a16="http://schemas.microsoft.com/office/drawing/2014/main" id="{E7B9B140-1DB1-4E5F-B3AB-58AB69C3E5F2}"/>
              </a:ext>
            </a:extLst>
          </p:cNvPr>
          <p:cNvSpPr/>
          <p:nvPr/>
        </p:nvSpPr>
        <p:spPr>
          <a:xfrm rot="19061577">
            <a:off x="9606651" y="-1063017"/>
            <a:ext cx="478119" cy="7048505"/>
          </a:xfrm>
          <a:custGeom>
            <a:avLst/>
            <a:gdLst>
              <a:gd name="connsiteX0" fmla="*/ 0 w 539015"/>
              <a:gd name="connsiteY0" fmla="*/ 0 h 9625038"/>
              <a:gd name="connsiteX1" fmla="*/ 539015 w 539015"/>
              <a:gd name="connsiteY1" fmla="*/ 0 h 9625038"/>
              <a:gd name="connsiteX2" fmla="*/ 539015 w 539015"/>
              <a:gd name="connsiteY2" fmla="*/ 9625038 h 9625038"/>
              <a:gd name="connsiteX3" fmla="*/ 0 w 539015"/>
              <a:gd name="connsiteY3" fmla="*/ 9625038 h 9625038"/>
              <a:gd name="connsiteX4" fmla="*/ 0 w 539015"/>
              <a:gd name="connsiteY4" fmla="*/ 0 h 9625038"/>
              <a:gd name="connsiteX0" fmla="*/ 0 w 539187"/>
              <a:gd name="connsiteY0" fmla="*/ 0 h 9625038"/>
              <a:gd name="connsiteX1" fmla="*/ 539187 w 539187"/>
              <a:gd name="connsiteY1" fmla="*/ 1660179 h 9625038"/>
              <a:gd name="connsiteX2" fmla="*/ 539015 w 539187"/>
              <a:gd name="connsiteY2" fmla="*/ 9625038 h 9625038"/>
              <a:gd name="connsiteX3" fmla="*/ 0 w 539187"/>
              <a:gd name="connsiteY3" fmla="*/ 9625038 h 9625038"/>
              <a:gd name="connsiteX4" fmla="*/ 0 w 539187"/>
              <a:gd name="connsiteY4" fmla="*/ 0 h 9625038"/>
              <a:gd name="connsiteX0" fmla="*/ 5003 w 539187"/>
              <a:gd name="connsiteY0" fmla="*/ 0 h 8435571"/>
              <a:gd name="connsiteX1" fmla="*/ 539187 w 539187"/>
              <a:gd name="connsiteY1" fmla="*/ 470712 h 8435571"/>
              <a:gd name="connsiteX2" fmla="*/ 539015 w 539187"/>
              <a:gd name="connsiteY2" fmla="*/ 8435571 h 8435571"/>
              <a:gd name="connsiteX3" fmla="*/ 0 w 539187"/>
              <a:gd name="connsiteY3" fmla="*/ 8435571 h 8435571"/>
              <a:gd name="connsiteX4" fmla="*/ 5003 w 539187"/>
              <a:gd name="connsiteY4" fmla="*/ 0 h 8435571"/>
              <a:gd name="connsiteX0" fmla="*/ 5003 w 539187"/>
              <a:gd name="connsiteY0" fmla="*/ 0 h 8435571"/>
              <a:gd name="connsiteX1" fmla="*/ 539187 w 539187"/>
              <a:gd name="connsiteY1" fmla="*/ 470712 h 8435571"/>
              <a:gd name="connsiteX2" fmla="*/ 536097 w 539187"/>
              <a:gd name="connsiteY2" fmla="*/ 6844446 h 8435571"/>
              <a:gd name="connsiteX3" fmla="*/ 0 w 539187"/>
              <a:gd name="connsiteY3" fmla="*/ 8435571 h 8435571"/>
              <a:gd name="connsiteX4" fmla="*/ 5003 w 539187"/>
              <a:gd name="connsiteY4" fmla="*/ 0 h 8435571"/>
              <a:gd name="connsiteX0" fmla="*/ 16799 w 550983"/>
              <a:gd name="connsiteY0" fmla="*/ 0 h 7420235"/>
              <a:gd name="connsiteX1" fmla="*/ 550983 w 550983"/>
              <a:gd name="connsiteY1" fmla="*/ 470712 h 7420235"/>
              <a:gd name="connsiteX2" fmla="*/ 547893 w 550983"/>
              <a:gd name="connsiteY2" fmla="*/ 6844446 h 7420235"/>
              <a:gd name="connsiteX3" fmla="*/ 0 w 550983"/>
              <a:gd name="connsiteY3" fmla="*/ 7420235 h 7420235"/>
              <a:gd name="connsiteX4" fmla="*/ 16799 w 550983"/>
              <a:gd name="connsiteY4" fmla="*/ 0 h 7420235"/>
              <a:gd name="connsiteX0" fmla="*/ 21950 w 556134"/>
              <a:gd name="connsiteY0" fmla="*/ 0 h 7463630"/>
              <a:gd name="connsiteX1" fmla="*/ 556134 w 556134"/>
              <a:gd name="connsiteY1" fmla="*/ 470712 h 7463630"/>
              <a:gd name="connsiteX2" fmla="*/ 553044 w 556134"/>
              <a:gd name="connsiteY2" fmla="*/ 6844446 h 7463630"/>
              <a:gd name="connsiteX3" fmla="*/ 0 w 556134"/>
              <a:gd name="connsiteY3" fmla="*/ 7463630 h 7463630"/>
              <a:gd name="connsiteX4" fmla="*/ 21950 w 556134"/>
              <a:gd name="connsiteY4" fmla="*/ 0 h 7463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134" h="7463630">
                <a:moveTo>
                  <a:pt x="21950" y="0"/>
                </a:moveTo>
                <a:lnTo>
                  <a:pt x="556134" y="470712"/>
                </a:lnTo>
                <a:cubicBezTo>
                  <a:pt x="556077" y="3125665"/>
                  <a:pt x="553101" y="4189493"/>
                  <a:pt x="553044" y="6844446"/>
                </a:cubicBezTo>
                <a:lnTo>
                  <a:pt x="0" y="7463630"/>
                </a:lnTo>
                <a:cubicBezTo>
                  <a:pt x="1668" y="4651773"/>
                  <a:pt x="20282" y="2811857"/>
                  <a:pt x="21950" y="0"/>
                </a:cubicBezTo>
                <a:close/>
              </a:path>
            </a:pathLst>
          </a:custGeom>
          <a:solidFill>
            <a:schemeClr val="tx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034"/>
            <a:ext cx="2634275" cy="1290594"/>
          </a:xfrm>
          <a:prstGeom prst="rect">
            <a:avLst/>
          </a:prstGeom>
          <a:ln>
            <a:noFill/>
          </a:ln>
          <a:effectLst>
            <a:softEdge rad="112500"/>
          </a:effectLst>
        </p:spPr>
      </p:pic>
      <p:sp>
        <p:nvSpPr>
          <p:cNvPr id="16" name="Rectangle 15"/>
          <p:cNvSpPr/>
          <p:nvPr/>
        </p:nvSpPr>
        <p:spPr>
          <a:xfrm>
            <a:off x="1113812" y="5645656"/>
            <a:ext cx="3441520" cy="523220"/>
          </a:xfrm>
          <a:prstGeom prst="rect">
            <a:avLst/>
          </a:prstGeom>
          <a:noFill/>
        </p:spPr>
        <p:txBody>
          <a:bodyPr wrap="none" lIns="91440" tIns="45720" rIns="91440" bIns="45720">
            <a:spAutoFit/>
          </a:bodyPr>
          <a:lstStyle/>
          <a:p>
            <a:pPr marL="457200" indent="-457200" algn="ctr">
              <a:buFont typeface="Wingdings" pitchFamily="2" charset="2"/>
              <a:buChar char="§"/>
            </a:pPr>
            <a:r>
              <a:rPr lang="fr-FR"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Imane ECH_CHRIKI</a:t>
            </a:r>
          </a:p>
        </p:txBody>
      </p:sp>
      <p:sp>
        <p:nvSpPr>
          <p:cNvPr id="17" name="Rectangle 16"/>
          <p:cNvSpPr/>
          <p:nvPr/>
        </p:nvSpPr>
        <p:spPr>
          <a:xfrm>
            <a:off x="686305" y="4735990"/>
            <a:ext cx="1672253" cy="523220"/>
          </a:xfrm>
          <a:prstGeom prst="rect">
            <a:avLst/>
          </a:prstGeom>
          <a:noFill/>
        </p:spPr>
        <p:txBody>
          <a:bodyPr wrap="none" lIns="91440" tIns="45720" rIns="91440" bIns="45720">
            <a:spAutoFit/>
          </a:bodyPr>
          <a:lstStyle/>
          <a:p>
            <a:pPr algn="ctr"/>
            <a:r>
              <a:rPr lang="fr-FR" sz="2000" b="1" dirty="0" smtClean="0">
                <a:solidFill>
                  <a:schemeClr val="tx2">
                    <a:lumMod val="95000"/>
                    <a:lumOff val="5000"/>
                  </a:schemeClr>
                </a:solidFill>
                <a:latin typeface="Noto Sans Disp SemCond SemBd" panose="020B0702040504020204" pitchFamily="34"/>
                <a:ea typeface="Noto Sans Disp SemCond SemBd" panose="020B0702040504020204" pitchFamily="34"/>
                <a:cs typeface="Noto Sans Disp SemCond SemBd" panose="020B0702040504020204" pitchFamily="34"/>
              </a:rPr>
              <a:t>Réalisé par</a:t>
            </a:r>
            <a:r>
              <a:rPr lang="fr-FR" sz="2800" b="1" dirty="0" smtClean="0">
                <a:solidFill>
                  <a:schemeClr val="tx2">
                    <a:lumMod val="95000"/>
                    <a:lumOff val="5000"/>
                  </a:schemeClr>
                </a:solidFill>
                <a:latin typeface="Noto Sans Disp SemCond SemBd" panose="020B0702040504020204" pitchFamily="34"/>
                <a:ea typeface="Noto Sans Disp SemCond SemBd" panose="020B0702040504020204" pitchFamily="34"/>
                <a:cs typeface="Noto Sans Disp SemCond SemBd" panose="020B0702040504020204" pitchFamily="34"/>
              </a:rPr>
              <a:t>:</a:t>
            </a:r>
            <a:endParaRPr lang="fr-FR" sz="2800" b="1" dirty="0">
              <a:solidFill>
                <a:schemeClr val="tx2">
                  <a:lumMod val="95000"/>
                  <a:lumOff val="5000"/>
                </a:schemeClr>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18" name="Rectangle 17"/>
          <p:cNvSpPr/>
          <p:nvPr/>
        </p:nvSpPr>
        <p:spPr>
          <a:xfrm>
            <a:off x="704328" y="5228501"/>
            <a:ext cx="4119589" cy="523220"/>
          </a:xfrm>
          <a:prstGeom prst="rect">
            <a:avLst/>
          </a:prstGeom>
          <a:noFill/>
        </p:spPr>
        <p:txBody>
          <a:bodyPr wrap="none" lIns="91440" tIns="45720" rIns="91440" bIns="45720">
            <a:spAutoFit/>
          </a:bodyPr>
          <a:lstStyle/>
          <a:p>
            <a:pPr marL="457200" indent="-457200" algn="ctr">
              <a:buFont typeface="Wingdings" pitchFamily="2" charset="2"/>
              <a:buChar char="§"/>
            </a:pPr>
            <a:r>
              <a:rPr lang="fr-FR" sz="2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Oumaima</a:t>
            </a:r>
            <a:r>
              <a:rPr lang="fr-FR"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MECHEHOUL</a:t>
            </a:r>
            <a:endParaRPr lang="fr-FR"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à coins arrondis 12"/>
          <p:cNvSpPr/>
          <p:nvPr/>
        </p:nvSpPr>
        <p:spPr>
          <a:xfrm>
            <a:off x="1759826" y="1816083"/>
            <a:ext cx="6756398" cy="710442"/>
          </a:xfrm>
          <a:prstGeom prst="roundRect">
            <a:avLst/>
          </a:prstGeom>
          <a:solidFill>
            <a:srgbClr val="C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smtClean="0"/>
              <a:t>Analyse de sentiments  </a:t>
            </a:r>
            <a:r>
              <a:rPr lang="fr-FR" sz="3600" b="1" dirty="0" err="1" smtClean="0"/>
              <a:t>Twitter</a:t>
            </a:r>
            <a:r>
              <a:rPr lang="fr-FR" sz="3600" b="1" dirty="0" smtClean="0"/>
              <a:t> </a:t>
            </a:r>
            <a:r>
              <a:rPr lang="fr-FR" dirty="0" smtClean="0"/>
              <a:t> </a:t>
            </a:r>
            <a:endParaRPr lang="fr-FR" dirty="0"/>
          </a:p>
        </p:txBody>
      </p:sp>
      <p:sp>
        <p:nvSpPr>
          <p:cNvPr id="4" name="ZoneTexte 3"/>
          <p:cNvSpPr txBox="1"/>
          <p:nvPr/>
        </p:nvSpPr>
        <p:spPr>
          <a:xfrm>
            <a:off x="1061291" y="2964491"/>
            <a:ext cx="8153468" cy="46743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2400" dirty="0" smtClean="0"/>
              <a:t>      </a:t>
            </a:r>
            <a:r>
              <a:rPr lang="fr-FR" sz="2400" dirty="0" err="1" smtClean="0"/>
              <a:t>Master:Ingénierie</a:t>
            </a:r>
            <a:r>
              <a:rPr lang="fr-FR" sz="2400" dirty="0" smtClean="0"/>
              <a:t> de données et développement logiciel </a:t>
            </a:r>
            <a:endParaRPr lang="fr-FR" sz="2400" dirty="0"/>
          </a:p>
        </p:txBody>
      </p:sp>
      <p:sp>
        <p:nvSpPr>
          <p:cNvPr id="5" name="Rectangle 4"/>
          <p:cNvSpPr/>
          <p:nvPr/>
        </p:nvSpPr>
        <p:spPr>
          <a:xfrm>
            <a:off x="7488397" y="4736779"/>
            <a:ext cx="1814920" cy="400110"/>
          </a:xfrm>
          <a:prstGeom prst="rect">
            <a:avLst/>
          </a:prstGeom>
        </p:spPr>
        <p:txBody>
          <a:bodyPr wrap="none">
            <a:spAutoFit/>
          </a:bodyPr>
          <a:lstStyle/>
          <a:p>
            <a:pPr algn="ctr"/>
            <a:r>
              <a:rPr lang="fr-FR" sz="2000" b="1" dirty="0" smtClean="0">
                <a:solidFill>
                  <a:schemeClr val="tx2">
                    <a:lumMod val="95000"/>
                    <a:lumOff val="5000"/>
                  </a:schemeClr>
                </a:solidFill>
                <a:latin typeface="Noto Sans Disp SemCond SemBd" panose="020B0702040504020204" pitchFamily="34"/>
                <a:ea typeface="Noto Sans Disp SemCond SemBd" panose="020B0702040504020204" pitchFamily="34"/>
                <a:cs typeface="Noto Sans Disp SemCond SemBd" panose="020B0702040504020204" pitchFamily="34"/>
              </a:rPr>
              <a:t>Encadré par </a:t>
            </a:r>
            <a:r>
              <a:rPr lang="fr-FR" b="1" dirty="0" smtClean="0">
                <a:solidFill>
                  <a:schemeClr val="tx2">
                    <a:lumMod val="95000"/>
                    <a:lumOff val="5000"/>
                  </a:schemeClr>
                </a:solidFill>
                <a:latin typeface="Noto Sans Disp SemCond SemBd" panose="020B0702040504020204" pitchFamily="34"/>
                <a:ea typeface="Noto Sans Disp SemCond SemBd" panose="020B0702040504020204" pitchFamily="34"/>
                <a:cs typeface="Noto Sans Disp SemCond SemBd" panose="020B0702040504020204" pitchFamily="34"/>
              </a:rPr>
              <a:t>:</a:t>
            </a:r>
            <a:endParaRPr lang="fr-FR" b="1" dirty="0">
              <a:solidFill>
                <a:schemeClr val="tx2">
                  <a:lumMod val="95000"/>
                  <a:lumOff val="5000"/>
                </a:schemeClr>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6" name="Rectangle 5"/>
          <p:cNvSpPr/>
          <p:nvPr/>
        </p:nvSpPr>
        <p:spPr>
          <a:xfrm>
            <a:off x="6295173" y="5305445"/>
            <a:ext cx="4556055" cy="523220"/>
          </a:xfrm>
          <a:prstGeom prst="rect">
            <a:avLst/>
          </a:prstGeom>
        </p:spPr>
        <p:txBody>
          <a:bodyPr wrap="none">
            <a:spAutoFit/>
          </a:bodyPr>
          <a:lstStyle/>
          <a:p>
            <a:pPr marL="457200" indent="-457200" algn="ctr">
              <a:buFont typeface="Wingdings" pitchFamily="2" charset="2"/>
              <a:buChar char="§"/>
            </a:pPr>
            <a:r>
              <a:rPr lang="fr-FR" sz="28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Mr:Abdelhak</a:t>
            </a:r>
            <a:r>
              <a:rPr lang="fr-FR"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MAHMOUDI</a:t>
            </a:r>
            <a:endParaRPr lang="fr-FR"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à coins arrondis 13"/>
          <p:cNvSpPr/>
          <p:nvPr/>
        </p:nvSpPr>
        <p:spPr>
          <a:xfrm>
            <a:off x="548641" y="3671116"/>
            <a:ext cx="9519384" cy="467747"/>
          </a:xfrm>
          <a:prstGeom prst="roundRect">
            <a:avLst/>
          </a:prstGeom>
          <a:solidFill>
            <a:schemeClr val="bg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Projet en  </a:t>
            </a:r>
            <a:r>
              <a:rPr lang="fr-FR" sz="2400" dirty="0"/>
              <a:t>traitement naturel du </a:t>
            </a:r>
            <a:r>
              <a:rPr lang="fr-FR" sz="2400" dirty="0" smtClean="0"/>
              <a:t>langage(NLP) </a:t>
            </a:r>
            <a:endParaRPr lang="fr-FR" sz="2400" dirty="0"/>
          </a:p>
        </p:txBody>
      </p:sp>
    </p:spTree>
    <p:extLst>
      <p:ext uri="{BB962C8B-B14F-4D97-AF65-F5344CB8AC3E}">
        <p14:creationId xmlns:p14="http://schemas.microsoft.com/office/powerpoint/2010/main" val="2907237745"/>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80">
                                          <p:stCondLst>
                                            <p:cond delay="0"/>
                                          </p:stCondLst>
                                        </p:cTn>
                                        <p:tgtEl>
                                          <p:spTgt spid="18"/>
                                        </p:tgtEl>
                                      </p:cBhvr>
                                    </p:animEffect>
                                    <p:anim calcmode="lin" valueType="num">
                                      <p:cBhvr>
                                        <p:cTn id="1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8" dur="26">
                                          <p:stCondLst>
                                            <p:cond delay="650"/>
                                          </p:stCondLst>
                                        </p:cTn>
                                        <p:tgtEl>
                                          <p:spTgt spid="18"/>
                                        </p:tgtEl>
                                      </p:cBhvr>
                                      <p:to x="100000" y="60000"/>
                                    </p:animScale>
                                    <p:animScale>
                                      <p:cBhvr>
                                        <p:cTn id="19" dur="166" decel="50000">
                                          <p:stCondLst>
                                            <p:cond delay="676"/>
                                          </p:stCondLst>
                                        </p:cTn>
                                        <p:tgtEl>
                                          <p:spTgt spid="18"/>
                                        </p:tgtEl>
                                      </p:cBhvr>
                                      <p:to x="100000" y="100000"/>
                                    </p:animScale>
                                    <p:animScale>
                                      <p:cBhvr>
                                        <p:cTn id="20" dur="26">
                                          <p:stCondLst>
                                            <p:cond delay="1312"/>
                                          </p:stCondLst>
                                        </p:cTn>
                                        <p:tgtEl>
                                          <p:spTgt spid="18"/>
                                        </p:tgtEl>
                                      </p:cBhvr>
                                      <p:to x="100000" y="80000"/>
                                    </p:animScale>
                                    <p:animScale>
                                      <p:cBhvr>
                                        <p:cTn id="21" dur="166" decel="50000">
                                          <p:stCondLst>
                                            <p:cond delay="1338"/>
                                          </p:stCondLst>
                                        </p:cTn>
                                        <p:tgtEl>
                                          <p:spTgt spid="18"/>
                                        </p:tgtEl>
                                      </p:cBhvr>
                                      <p:to x="100000" y="100000"/>
                                    </p:animScale>
                                    <p:animScale>
                                      <p:cBhvr>
                                        <p:cTn id="22" dur="26">
                                          <p:stCondLst>
                                            <p:cond delay="1642"/>
                                          </p:stCondLst>
                                        </p:cTn>
                                        <p:tgtEl>
                                          <p:spTgt spid="18"/>
                                        </p:tgtEl>
                                      </p:cBhvr>
                                      <p:to x="100000" y="90000"/>
                                    </p:animScale>
                                    <p:animScale>
                                      <p:cBhvr>
                                        <p:cTn id="23" dur="166" decel="50000">
                                          <p:stCondLst>
                                            <p:cond delay="1668"/>
                                          </p:stCondLst>
                                        </p:cTn>
                                        <p:tgtEl>
                                          <p:spTgt spid="18"/>
                                        </p:tgtEl>
                                      </p:cBhvr>
                                      <p:to x="100000" y="100000"/>
                                    </p:animScale>
                                    <p:animScale>
                                      <p:cBhvr>
                                        <p:cTn id="24" dur="26">
                                          <p:stCondLst>
                                            <p:cond delay="1808"/>
                                          </p:stCondLst>
                                        </p:cTn>
                                        <p:tgtEl>
                                          <p:spTgt spid="18"/>
                                        </p:tgtEl>
                                      </p:cBhvr>
                                      <p:to x="100000" y="95000"/>
                                    </p:animScale>
                                    <p:animScale>
                                      <p:cBhvr>
                                        <p:cTn id="25" dur="166" decel="50000">
                                          <p:stCondLst>
                                            <p:cond delay="1834"/>
                                          </p:stCondLst>
                                        </p:cTn>
                                        <p:tgtEl>
                                          <p:spTgt spid="18"/>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80">
                                          <p:stCondLst>
                                            <p:cond delay="0"/>
                                          </p:stCondLst>
                                        </p:cTn>
                                        <p:tgtEl>
                                          <p:spTgt spid="16"/>
                                        </p:tgtEl>
                                      </p:cBhvr>
                                    </p:animEffect>
                                    <p:anim calcmode="lin" valueType="num">
                                      <p:cBhvr>
                                        <p:cTn id="3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6" dur="26">
                                          <p:stCondLst>
                                            <p:cond delay="650"/>
                                          </p:stCondLst>
                                        </p:cTn>
                                        <p:tgtEl>
                                          <p:spTgt spid="16"/>
                                        </p:tgtEl>
                                      </p:cBhvr>
                                      <p:to x="100000" y="60000"/>
                                    </p:animScale>
                                    <p:animScale>
                                      <p:cBhvr>
                                        <p:cTn id="37" dur="166" decel="50000">
                                          <p:stCondLst>
                                            <p:cond delay="676"/>
                                          </p:stCondLst>
                                        </p:cTn>
                                        <p:tgtEl>
                                          <p:spTgt spid="16"/>
                                        </p:tgtEl>
                                      </p:cBhvr>
                                      <p:to x="100000" y="100000"/>
                                    </p:animScale>
                                    <p:animScale>
                                      <p:cBhvr>
                                        <p:cTn id="38" dur="26">
                                          <p:stCondLst>
                                            <p:cond delay="1312"/>
                                          </p:stCondLst>
                                        </p:cTn>
                                        <p:tgtEl>
                                          <p:spTgt spid="16"/>
                                        </p:tgtEl>
                                      </p:cBhvr>
                                      <p:to x="100000" y="80000"/>
                                    </p:animScale>
                                    <p:animScale>
                                      <p:cBhvr>
                                        <p:cTn id="39" dur="166" decel="50000">
                                          <p:stCondLst>
                                            <p:cond delay="1338"/>
                                          </p:stCondLst>
                                        </p:cTn>
                                        <p:tgtEl>
                                          <p:spTgt spid="16"/>
                                        </p:tgtEl>
                                      </p:cBhvr>
                                      <p:to x="100000" y="100000"/>
                                    </p:animScale>
                                    <p:animScale>
                                      <p:cBhvr>
                                        <p:cTn id="40" dur="26">
                                          <p:stCondLst>
                                            <p:cond delay="1642"/>
                                          </p:stCondLst>
                                        </p:cTn>
                                        <p:tgtEl>
                                          <p:spTgt spid="16"/>
                                        </p:tgtEl>
                                      </p:cBhvr>
                                      <p:to x="100000" y="90000"/>
                                    </p:animScale>
                                    <p:animScale>
                                      <p:cBhvr>
                                        <p:cTn id="41" dur="166" decel="50000">
                                          <p:stCondLst>
                                            <p:cond delay="1668"/>
                                          </p:stCondLst>
                                        </p:cTn>
                                        <p:tgtEl>
                                          <p:spTgt spid="16"/>
                                        </p:tgtEl>
                                      </p:cBhvr>
                                      <p:to x="100000" y="100000"/>
                                    </p:animScale>
                                    <p:animScale>
                                      <p:cBhvr>
                                        <p:cTn id="42" dur="26">
                                          <p:stCondLst>
                                            <p:cond delay="1808"/>
                                          </p:stCondLst>
                                        </p:cTn>
                                        <p:tgtEl>
                                          <p:spTgt spid="16"/>
                                        </p:tgtEl>
                                      </p:cBhvr>
                                      <p:to x="100000" y="95000"/>
                                    </p:animScale>
                                    <p:animScale>
                                      <p:cBhvr>
                                        <p:cTn id="43" dur="166" decel="50000">
                                          <p:stCondLst>
                                            <p:cond delay="1834"/>
                                          </p:stCondLst>
                                        </p:cTn>
                                        <p:tgtEl>
                                          <p:spTgt spid="1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18">
                                            <p:txEl>
                                              <p:pRg st="0" end="0"/>
                                            </p:txEl>
                                          </p:spTgt>
                                        </p:tgtEl>
                                        <p:attrNameLst>
                                          <p:attrName>style.visibility</p:attrName>
                                        </p:attrNameLst>
                                      </p:cBhvr>
                                      <p:to>
                                        <p:strVal val="visible"/>
                                      </p:to>
                                    </p:set>
                                    <p:animEffect transition="in" filter="wipe(down)">
                                      <p:cBhvr>
                                        <p:cTn id="48" dur="580">
                                          <p:stCondLst>
                                            <p:cond delay="0"/>
                                          </p:stCondLst>
                                        </p:cTn>
                                        <p:tgtEl>
                                          <p:spTgt spid="18">
                                            <p:txEl>
                                              <p:pRg st="0" end="0"/>
                                            </p:txEl>
                                          </p:spTgt>
                                        </p:tgtEl>
                                      </p:cBhvr>
                                    </p:animEffect>
                                    <p:anim calcmode="lin" valueType="num">
                                      <p:cBhvr>
                                        <p:cTn id="49" dur="1822" tmFilter="0,0; 0.14,0.36; 0.43,0.73; 0.71,0.91; 1.0,1.0">
                                          <p:stCondLst>
                                            <p:cond delay="0"/>
                                          </p:stCondLst>
                                        </p:cTn>
                                        <p:tgtEl>
                                          <p:spTgt spid="18">
                                            <p:txEl>
                                              <p:pRg st="0" end="0"/>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8">
                                            <p:txEl>
                                              <p:pRg st="0" end="0"/>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8">
                                            <p:txEl>
                                              <p:pRg st="0" end="0"/>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8">
                                            <p:txEl>
                                              <p:pRg st="0" end="0"/>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8">
                                            <p:txEl>
                                              <p:pRg st="0" end="0"/>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18">
                                            <p:txEl>
                                              <p:pRg st="0" end="0"/>
                                            </p:txEl>
                                          </p:spTgt>
                                        </p:tgtEl>
                                      </p:cBhvr>
                                      <p:to x="100000" y="60000"/>
                                    </p:animScale>
                                    <p:animScale>
                                      <p:cBhvr>
                                        <p:cTn id="55" dur="166" decel="50000">
                                          <p:stCondLst>
                                            <p:cond delay="676"/>
                                          </p:stCondLst>
                                        </p:cTn>
                                        <p:tgtEl>
                                          <p:spTgt spid="18">
                                            <p:txEl>
                                              <p:pRg st="0" end="0"/>
                                            </p:txEl>
                                          </p:spTgt>
                                        </p:tgtEl>
                                      </p:cBhvr>
                                      <p:to x="100000" y="100000"/>
                                    </p:animScale>
                                    <p:animScale>
                                      <p:cBhvr>
                                        <p:cTn id="56" dur="26">
                                          <p:stCondLst>
                                            <p:cond delay="1312"/>
                                          </p:stCondLst>
                                        </p:cTn>
                                        <p:tgtEl>
                                          <p:spTgt spid="18">
                                            <p:txEl>
                                              <p:pRg st="0" end="0"/>
                                            </p:txEl>
                                          </p:spTgt>
                                        </p:tgtEl>
                                      </p:cBhvr>
                                      <p:to x="100000" y="80000"/>
                                    </p:animScale>
                                    <p:animScale>
                                      <p:cBhvr>
                                        <p:cTn id="57" dur="166" decel="50000">
                                          <p:stCondLst>
                                            <p:cond delay="1338"/>
                                          </p:stCondLst>
                                        </p:cTn>
                                        <p:tgtEl>
                                          <p:spTgt spid="18">
                                            <p:txEl>
                                              <p:pRg st="0" end="0"/>
                                            </p:txEl>
                                          </p:spTgt>
                                        </p:tgtEl>
                                      </p:cBhvr>
                                      <p:to x="100000" y="100000"/>
                                    </p:animScale>
                                    <p:animScale>
                                      <p:cBhvr>
                                        <p:cTn id="58" dur="26">
                                          <p:stCondLst>
                                            <p:cond delay="1642"/>
                                          </p:stCondLst>
                                        </p:cTn>
                                        <p:tgtEl>
                                          <p:spTgt spid="18">
                                            <p:txEl>
                                              <p:pRg st="0" end="0"/>
                                            </p:txEl>
                                          </p:spTgt>
                                        </p:tgtEl>
                                      </p:cBhvr>
                                      <p:to x="100000" y="90000"/>
                                    </p:animScale>
                                    <p:animScale>
                                      <p:cBhvr>
                                        <p:cTn id="59" dur="166" decel="50000">
                                          <p:stCondLst>
                                            <p:cond delay="1668"/>
                                          </p:stCondLst>
                                        </p:cTn>
                                        <p:tgtEl>
                                          <p:spTgt spid="18">
                                            <p:txEl>
                                              <p:pRg st="0" end="0"/>
                                            </p:txEl>
                                          </p:spTgt>
                                        </p:tgtEl>
                                      </p:cBhvr>
                                      <p:to x="100000" y="100000"/>
                                    </p:animScale>
                                    <p:animScale>
                                      <p:cBhvr>
                                        <p:cTn id="60" dur="26">
                                          <p:stCondLst>
                                            <p:cond delay="1808"/>
                                          </p:stCondLst>
                                        </p:cTn>
                                        <p:tgtEl>
                                          <p:spTgt spid="18">
                                            <p:txEl>
                                              <p:pRg st="0" end="0"/>
                                            </p:txEl>
                                          </p:spTgt>
                                        </p:tgtEl>
                                      </p:cBhvr>
                                      <p:to x="100000" y="95000"/>
                                    </p:animScale>
                                    <p:animScale>
                                      <p:cBhvr>
                                        <p:cTn id="61" dur="166" decel="50000">
                                          <p:stCondLst>
                                            <p:cond delay="1834"/>
                                          </p:stCondLst>
                                        </p:cTn>
                                        <p:tgtEl>
                                          <p:spTgt spid="18">
                                            <p:txEl>
                                              <p:pRg st="0" end="0"/>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nodeType="clickEffect">
                                  <p:stCondLst>
                                    <p:cond delay="0"/>
                                  </p:stCondLst>
                                  <p:childTnLst>
                                    <p:set>
                                      <p:cBhvr>
                                        <p:cTn id="65" dur="1" fill="hold">
                                          <p:stCondLst>
                                            <p:cond delay="0"/>
                                          </p:stCondLst>
                                        </p:cTn>
                                        <p:tgtEl>
                                          <p:spTgt spid="16">
                                            <p:txEl>
                                              <p:pRg st="0" end="0"/>
                                            </p:txEl>
                                          </p:spTgt>
                                        </p:tgtEl>
                                        <p:attrNameLst>
                                          <p:attrName>style.visibility</p:attrName>
                                        </p:attrNameLst>
                                      </p:cBhvr>
                                      <p:to>
                                        <p:strVal val="visible"/>
                                      </p:to>
                                    </p:set>
                                    <p:animEffect transition="in" filter="wipe(down)">
                                      <p:cBhvr>
                                        <p:cTn id="66" dur="580">
                                          <p:stCondLst>
                                            <p:cond delay="0"/>
                                          </p:stCondLst>
                                        </p:cTn>
                                        <p:tgtEl>
                                          <p:spTgt spid="16">
                                            <p:txEl>
                                              <p:pRg st="0" end="0"/>
                                            </p:txEl>
                                          </p:spTgt>
                                        </p:tgtEl>
                                      </p:cBhvr>
                                    </p:animEffect>
                                    <p:anim calcmode="lin" valueType="num">
                                      <p:cBhvr>
                                        <p:cTn id="67" dur="1822" tmFilter="0,0; 0.14,0.36; 0.43,0.73; 0.71,0.91; 1.0,1.0">
                                          <p:stCondLst>
                                            <p:cond delay="0"/>
                                          </p:stCondLst>
                                        </p:cTn>
                                        <p:tgtEl>
                                          <p:spTgt spid="16">
                                            <p:txEl>
                                              <p:pRg st="0" end="0"/>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6">
                                            <p:txEl>
                                              <p:pRg st="0" end="0"/>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6">
                                            <p:txEl>
                                              <p:pRg st="0" end="0"/>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6">
                                            <p:txEl>
                                              <p:pRg st="0" end="0"/>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6">
                                            <p:txEl>
                                              <p:pRg st="0" end="0"/>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16">
                                            <p:txEl>
                                              <p:pRg st="0" end="0"/>
                                            </p:txEl>
                                          </p:spTgt>
                                        </p:tgtEl>
                                      </p:cBhvr>
                                      <p:to x="100000" y="60000"/>
                                    </p:animScale>
                                    <p:animScale>
                                      <p:cBhvr>
                                        <p:cTn id="73" dur="166" decel="50000">
                                          <p:stCondLst>
                                            <p:cond delay="676"/>
                                          </p:stCondLst>
                                        </p:cTn>
                                        <p:tgtEl>
                                          <p:spTgt spid="16">
                                            <p:txEl>
                                              <p:pRg st="0" end="0"/>
                                            </p:txEl>
                                          </p:spTgt>
                                        </p:tgtEl>
                                      </p:cBhvr>
                                      <p:to x="100000" y="100000"/>
                                    </p:animScale>
                                    <p:animScale>
                                      <p:cBhvr>
                                        <p:cTn id="74" dur="26">
                                          <p:stCondLst>
                                            <p:cond delay="1312"/>
                                          </p:stCondLst>
                                        </p:cTn>
                                        <p:tgtEl>
                                          <p:spTgt spid="16">
                                            <p:txEl>
                                              <p:pRg st="0" end="0"/>
                                            </p:txEl>
                                          </p:spTgt>
                                        </p:tgtEl>
                                      </p:cBhvr>
                                      <p:to x="100000" y="80000"/>
                                    </p:animScale>
                                    <p:animScale>
                                      <p:cBhvr>
                                        <p:cTn id="75" dur="166" decel="50000">
                                          <p:stCondLst>
                                            <p:cond delay="1338"/>
                                          </p:stCondLst>
                                        </p:cTn>
                                        <p:tgtEl>
                                          <p:spTgt spid="16">
                                            <p:txEl>
                                              <p:pRg st="0" end="0"/>
                                            </p:txEl>
                                          </p:spTgt>
                                        </p:tgtEl>
                                      </p:cBhvr>
                                      <p:to x="100000" y="100000"/>
                                    </p:animScale>
                                    <p:animScale>
                                      <p:cBhvr>
                                        <p:cTn id="76" dur="26">
                                          <p:stCondLst>
                                            <p:cond delay="1642"/>
                                          </p:stCondLst>
                                        </p:cTn>
                                        <p:tgtEl>
                                          <p:spTgt spid="16">
                                            <p:txEl>
                                              <p:pRg st="0" end="0"/>
                                            </p:txEl>
                                          </p:spTgt>
                                        </p:tgtEl>
                                      </p:cBhvr>
                                      <p:to x="100000" y="90000"/>
                                    </p:animScale>
                                    <p:animScale>
                                      <p:cBhvr>
                                        <p:cTn id="77" dur="166" decel="50000">
                                          <p:stCondLst>
                                            <p:cond delay="1668"/>
                                          </p:stCondLst>
                                        </p:cTn>
                                        <p:tgtEl>
                                          <p:spTgt spid="16">
                                            <p:txEl>
                                              <p:pRg st="0" end="0"/>
                                            </p:txEl>
                                          </p:spTgt>
                                        </p:tgtEl>
                                      </p:cBhvr>
                                      <p:to x="100000" y="100000"/>
                                    </p:animScale>
                                    <p:animScale>
                                      <p:cBhvr>
                                        <p:cTn id="78" dur="26">
                                          <p:stCondLst>
                                            <p:cond delay="1808"/>
                                          </p:stCondLst>
                                        </p:cTn>
                                        <p:tgtEl>
                                          <p:spTgt spid="16">
                                            <p:txEl>
                                              <p:pRg st="0" end="0"/>
                                            </p:txEl>
                                          </p:spTgt>
                                        </p:tgtEl>
                                      </p:cBhvr>
                                      <p:to x="100000" y="95000"/>
                                    </p:animScale>
                                    <p:animScale>
                                      <p:cBhvr>
                                        <p:cTn id="79" dur="166" decel="50000">
                                          <p:stCondLst>
                                            <p:cond delay="1834"/>
                                          </p:stCondLst>
                                        </p:cTn>
                                        <p:tgtEl>
                                          <p:spTgt spid="16">
                                            <p:txEl>
                                              <p:pRg st="0" end="0"/>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5">
                                            <p:txEl>
                                              <p:pRg st="0" end="0"/>
                                            </p:txEl>
                                          </p:spTgt>
                                        </p:tgtEl>
                                        <p:attrNameLst>
                                          <p:attrName>style.visibility</p:attrName>
                                        </p:attrNameLst>
                                      </p:cBhvr>
                                      <p:to>
                                        <p:strVal val="visible"/>
                                      </p:to>
                                    </p:set>
                                    <p:animEffect transition="in" filter="barn(inVertical)">
                                      <p:cBhvr>
                                        <p:cTn id="84" dur="500"/>
                                        <p:tgtEl>
                                          <p:spTgt spid="5">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nodeType="clickEffect">
                                  <p:stCondLst>
                                    <p:cond delay="0"/>
                                  </p:stCondLst>
                                  <p:childTnLst>
                                    <p:set>
                                      <p:cBhvr>
                                        <p:cTn id="88" dur="1" fill="hold">
                                          <p:stCondLst>
                                            <p:cond delay="0"/>
                                          </p:stCondLst>
                                        </p:cTn>
                                        <p:tgtEl>
                                          <p:spTgt spid="6">
                                            <p:txEl>
                                              <p:pRg st="0" end="0"/>
                                            </p:txEl>
                                          </p:spTgt>
                                        </p:tgtEl>
                                        <p:attrNameLst>
                                          <p:attrName>style.visibility</p:attrName>
                                        </p:attrNameLst>
                                      </p:cBhvr>
                                      <p:to>
                                        <p:strVal val="visible"/>
                                      </p:to>
                                    </p:set>
                                    <p:animEffect transition="in" filter="wipe(down)">
                                      <p:cBhvr>
                                        <p:cTn id="89" dur="580">
                                          <p:stCondLst>
                                            <p:cond delay="0"/>
                                          </p:stCondLst>
                                        </p:cTn>
                                        <p:tgtEl>
                                          <p:spTgt spid="6">
                                            <p:txEl>
                                              <p:pRg st="0" end="0"/>
                                            </p:txEl>
                                          </p:spTgt>
                                        </p:tgtEl>
                                      </p:cBhvr>
                                    </p:animEffect>
                                    <p:anim calcmode="lin" valueType="num">
                                      <p:cBhvr>
                                        <p:cTn id="9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6">
                                            <p:txEl>
                                              <p:pRg st="0" end="0"/>
                                            </p:txEl>
                                          </p:spTgt>
                                        </p:tgtEl>
                                      </p:cBhvr>
                                      <p:to x="100000" y="60000"/>
                                    </p:animScale>
                                    <p:animScale>
                                      <p:cBhvr>
                                        <p:cTn id="96" dur="166" decel="50000">
                                          <p:stCondLst>
                                            <p:cond delay="676"/>
                                          </p:stCondLst>
                                        </p:cTn>
                                        <p:tgtEl>
                                          <p:spTgt spid="6">
                                            <p:txEl>
                                              <p:pRg st="0" end="0"/>
                                            </p:txEl>
                                          </p:spTgt>
                                        </p:tgtEl>
                                      </p:cBhvr>
                                      <p:to x="100000" y="100000"/>
                                    </p:animScale>
                                    <p:animScale>
                                      <p:cBhvr>
                                        <p:cTn id="97" dur="26">
                                          <p:stCondLst>
                                            <p:cond delay="1312"/>
                                          </p:stCondLst>
                                        </p:cTn>
                                        <p:tgtEl>
                                          <p:spTgt spid="6">
                                            <p:txEl>
                                              <p:pRg st="0" end="0"/>
                                            </p:txEl>
                                          </p:spTgt>
                                        </p:tgtEl>
                                      </p:cBhvr>
                                      <p:to x="100000" y="80000"/>
                                    </p:animScale>
                                    <p:animScale>
                                      <p:cBhvr>
                                        <p:cTn id="98" dur="166" decel="50000">
                                          <p:stCondLst>
                                            <p:cond delay="1338"/>
                                          </p:stCondLst>
                                        </p:cTn>
                                        <p:tgtEl>
                                          <p:spTgt spid="6">
                                            <p:txEl>
                                              <p:pRg st="0" end="0"/>
                                            </p:txEl>
                                          </p:spTgt>
                                        </p:tgtEl>
                                      </p:cBhvr>
                                      <p:to x="100000" y="100000"/>
                                    </p:animScale>
                                    <p:animScale>
                                      <p:cBhvr>
                                        <p:cTn id="99" dur="26">
                                          <p:stCondLst>
                                            <p:cond delay="1642"/>
                                          </p:stCondLst>
                                        </p:cTn>
                                        <p:tgtEl>
                                          <p:spTgt spid="6">
                                            <p:txEl>
                                              <p:pRg st="0" end="0"/>
                                            </p:txEl>
                                          </p:spTgt>
                                        </p:tgtEl>
                                      </p:cBhvr>
                                      <p:to x="100000" y="90000"/>
                                    </p:animScale>
                                    <p:animScale>
                                      <p:cBhvr>
                                        <p:cTn id="100" dur="166" decel="50000">
                                          <p:stCondLst>
                                            <p:cond delay="1668"/>
                                          </p:stCondLst>
                                        </p:cTn>
                                        <p:tgtEl>
                                          <p:spTgt spid="6">
                                            <p:txEl>
                                              <p:pRg st="0" end="0"/>
                                            </p:txEl>
                                          </p:spTgt>
                                        </p:tgtEl>
                                      </p:cBhvr>
                                      <p:to x="100000" y="100000"/>
                                    </p:animScale>
                                    <p:animScale>
                                      <p:cBhvr>
                                        <p:cTn id="101" dur="26">
                                          <p:stCondLst>
                                            <p:cond delay="1808"/>
                                          </p:stCondLst>
                                        </p:cTn>
                                        <p:tgtEl>
                                          <p:spTgt spid="6">
                                            <p:txEl>
                                              <p:pRg st="0" end="0"/>
                                            </p:txEl>
                                          </p:spTgt>
                                        </p:tgtEl>
                                      </p:cBhvr>
                                      <p:to x="100000" y="95000"/>
                                    </p:animScale>
                                    <p:animScale>
                                      <p:cBhvr>
                                        <p:cTn id="102" dur="166" decel="50000">
                                          <p:stCondLst>
                                            <p:cond delay="1834"/>
                                          </p:stCondLst>
                                        </p:cTn>
                                        <p:tgtEl>
                                          <p:spTgt spid="6">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4223126" cy="76352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b="1" dirty="0" smtClean="0">
              <a:solidFill>
                <a:srgbClr val="FFFFFF"/>
              </a:solidFill>
              <a:ea typeface="Noto Sans" panose="020B0502040504020204" pitchFamily="34"/>
              <a:cs typeface="Noto Sans" panose="020B0502040504020204" pitchFamily="34"/>
            </a:endParaRPr>
          </a:p>
          <a:p>
            <a:pPr algn="ctr">
              <a:defRPr/>
            </a:pPr>
            <a:endParaRPr lang="fr-FR" b="1" dirty="0" smtClean="0">
              <a:solidFill>
                <a:srgbClr val="FFFFFF"/>
              </a:solidFill>
              <a:ea typeface="Noto Sans" panose="020B0502040504020204" pitchFamily="34"/>
              <a:cs typeface="Noto Sans" panose="020B0502040504020204" pitchFamily="34"/>
            </a:endParaRPr>
          </a:p>
          <a:p>
            <a:pPr algn="ctr">
              <a:defRPr/>
            </a:pPr>
            <a:r>
              <a:rPr lang="fr-FR" b="1" dirty="0" smtClean="0">
                <a:solidFill>
                  <a:srgbClr val="FFFFFF"/>
                </a:solidFill>
                <a:ea typeface="Noto Sans" panose="020B0502040504020204" pitchFamily="34"/>
                <a:cs typeface="Noto Sans" panose="020B0502040504020204" pitchFamily="34"/>
              </a:rPr>
              <a:t>Visualisation des données </a:t>
            </a:r>
          </a:p>
          <a:p>
            <a:pPr algn="ctr">
              <a:defRPr/>
            </a:pPr>
            <a:endParaRPr lang="en-GB" sz="3600" b="1"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6" name="Ellipse 5"/>
          <p:cNvSpPr/>
          <p:nvPr/>
        </p:nvSpPr>
        <p:spPr>
          <a:xfrm>
            <a:off x="11400702" y="6217749"/>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7" name="Rectangle 6"/>
          <p:cNvSpPr/>
          <p:nvPr/>
        </p:nvSpPr>
        <p:spPr>
          <a:xfrm>
            <a:off x="516556" y="1510175"/>
            <a:ext cx="6096000" cy="707886"/>
          </a:xfrm>
          <a:prstGeom prst="rect">
            <a:avLst/>
          </a:prstGeom>
        </p:spPr>
        <p:txBody>
          <a:bodyPr>
            <a:spAutoFit/>
          </a:bodyPr>
          <a:lstStyle/>
          <a:p>
            <a:pPr marL="342900" indent="-342900">
              <a:buFont typeface="Wingdings" pitchFamily="2" charset="2"/>
              <a:buChar char="q"/>
            </a:pPr>
            <a:r>
              <a:rPr lang="fr-FR" sz="2000" dirty="0" smtClean="0">
                <a:solidFill>
                  <a:schemeClr val="bg1"/>
                </a:solidFill>
              </a:rPr>
              <a:t>Graphe pour visualiser les nombres des valeurs  sentiments positive ,négative et neutre  .</a:t>
            </a:r>
            <a:endParaRPr lang="fr-FR" sz="2000"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0" y="154004"/>
            <a:ext cx="5247134" cy="588103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336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60" t="-522" r="560" b="7246"/>
          <a:stretch/>
        </p:blipFill>
        <p:spPr>
          <a:xfrm>
            <a:off x="-50802" y="73890"/>
            <a:ext cx="12011893" cy="6784109"/>
          </a:xfrm>
          <a:prstGeom prst="rect">
            <a:avLst/>
          </a:prstGeom>
          <a:ln>
            <a:noFill/>
          </a:ln>
          <a:effectLst>
            <a:softEdge rad="112500"/>
          </a:effectLst>
        </p:spPr>
      </p:pic>
    </p:spTree>
    <p:extLst>
      <p:ext uri="{BB962C8B-B14F-4D97-AF65-F5344CB8AC3E}">
        <p14:creationId xmlns:p14="http://schemas.microsoft.com/office/powerpoint/2010/main" val="10890870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EBBDCC75-D59D-4995-8A87-ABD2C9BA4578}"/>
              </a:ext>
            </a:extLst>
          </p:cNvPr>
          <p:cNvGrpSpPr/>
          <p:nvPr/>
        </p:nvGrpSpPr>
        <p:grpSpPr>
          <a:xfrm>
            <a:off x="426506" y="1"/>
            <a:ext cx="9926660" cy="6858000"/>
            <a:chOff x="4549775" y="1466850"/>
            <a:chExt cx="3092450" cy="3922713"/>
          </a:xfrm>
        </p:grpSpPr>
        <p:sp>
          <p:nvSpPr>
            <p:cNvPr id="6" name="Freeform 5">
              <a:extLst>
                <a:ext uri="{FF2B5EF4-FFF2-40B4-BE49-F238E27FC236}">
                  <a16:creationId xmlns=""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7" name="Freeform 6">
              <a:extLst>
                <a:ext uri="{FF2B5EF4-FFF2-40B4-BE49-F238E27FC236}">
                  <a16:creationId xmlns=""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grpSp>
        <p:nvGrpSpPr>
          <p:cNvPr id="10" name="Group 9">
            <a:extLst>
              <a:ext uri="{FF2B5EF4-FFF2-40B4-BE49-F238E27FC236}">
                <a16:creationId xmlns="" xmlns:a16="http://schemas.microsoft.com/office/drawing/2014/main" id="{1CD51FE4-1BE9-4725-8C5E-D585E86C49EB}"/>
              </a:ext>
            </a:extLst>
          </p:cNvPr>
          <p:cNvGrpSpPr/>
          <p:nvPr/>
        </p:nvGrpSpPr>
        <p:grpSpPr>
          <a:xfrm>
            <a:off x="1916621" y="3860754"/>
            <a:ext cx="1462985" cy="2261827"/>
            <a:chOff x="7478257" y="2193205"/>
            <a:chExt cx="452893" cy="700189"/>
          </a:xfrm>
        </p:grpSpPr>
        <p:sp>
          <p:nvSpPr>
            <p:cNvPr id="11" name="Oval 10">
              <a:extLst>
                <a:ext uri="{FF2B5EF4-FFF2-40B4-BE49-F238E27FC236}">
                  <a16:creationId xmlns=""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 name="Freeform 17">
              <a:extLst>
                <a:ext uri="{FF2B5EF4-FFF2-40B4-BE49-F238E27FC236}">
                  <a16:creationId xmlns=""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grpSp>
        <p:nvGrpSpPr>
          <p:cNvPr id="102" name="Group 101">
            <a:extLst>
              <a:ext uri="{FF2B5EF4-FFF2-40B4-BE49-F238E27FC236}">
                <a16:creationId xmlns="" xmlns:a16="http://schemas.microsoft.com/office/drawing/2014/main" id="{043ABD47-F9C4-4180-B251-BA5EA328BD7A}"/>
              </a:ext>
            </a:extLst>
          </p:cNvPr>
          <p:cNvGrpSpPr/>
          <p:nvPr/>
        </p:nvGrpSpPr>
        <p:grpSpPr>
          <a:xfrm>
            <a:off x="107951" y="67734"/>
            <a:ext cx="10839451" cy="6701366"/>
            <a:chOff x="2943225" y="38100"/>
            <a:chExt cx="6305550" cy="6818313"/>
          </a:xfrm>
          <a:solidFill>
            <a:schemeClr val="bg2">
              <a:lumMod val="50000"/>
            </a:schemeClr>
          </a:solidFill>
        </p:grpSpPr>
        <p:sp>
          <p:nvSpPr>
            <p:cNvPr id="103" name="Freeform 86">
              <a:extLst>
                <a:ext uri="{FF2B5EF4-FFF2-40B4-BE49-F238E27FC236}">
                  <a16:creationId xmlns=""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04" name="Freeform 89">
              <a:extLst>
                <a:ext uri="{FF2B5EF4-FFF2-40B4-BE49-F238E27FC236}">
                  <a16:creationId xmlns=""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sp>
          <p:nvSpPr>
            <p:cNvPr id="105" name="Freeform 90">
              <a:extLst>
                <a:ext uri="{FF2B5EF4-FFF2-40B4-BE49-F238E27FC236}">
                  <a16:creationId xmlns=""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06" name="Freeform 91">
              <a:extLst>
                <a:ext uri="{FF2B5EF4-FFF2-40B4-BE49-F238E27FC236}">
                  <a16:creationId xmlns=""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07" name="Freeform 92">
              <a:extLst>
                <a:ext uri="{FF2B5EF4-FFF2-40B4-BE49-F238E27FC236}">
                  <a16:creationId xmlns=""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08" name="Freeform 93">
              <a:extLst>
                <a:ext uri="{FF2B5EF4-FFF2-40B4-BE49-F238E27FC236}">
                  <a16:creationId xmlns=""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09" name="Freeform 94">
              <a:extLst>
                <a:ext uri="{FF2B5EF4-FFF2-40B4-BE49-F238E27FC236}">
                  <a16:creationId xmlns=""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0" name="Freeform 95">
              <a:extLst>
                <a:ext uri="{FF2B5EF4-FFF2-40B4-BE49-F238E27FC236}">
                  <a16:creationId xmlns=""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1" name="Freeform 96">
              <a:extLst>
                <a:ext uri="{FF2B5EF4-FFF2-40B4-BE49-F238E27FC236}">
                  <a16:creationId xmlns=""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2" name="Freeform 97">
              <a:extLst>
                <a:ext uri="{FF2B5EF4-FFF2-40B4-BE49-F238E27FC236}">
                  <a16:creationId xmlns=""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3" name="Freeform 98">
              <a:extLst>
                <a:ext uri="{FF2B5EF4-FFF2-40B4-BE49-F238E27FC236}">
                  <a16:creationId xmlns=""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4" name="Freeform 99">
              <a:extLst>
                <a:ext uri="{FF2B5EF4-FFF2-40B4-BE49-F238E27FC236}">
                  <a16:creationId xmlns=""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5" name="Freeform 100">
              <a:extLst>
                <a:ext uri="{FF2B5EF4-FFF2-40B4-BE49-F238E27FC236}">
                  <a16:creationId xmlns=""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6" name="Freeform 101">
              <a:extLst>
                <a:ext uri="{FF2B5EF4-FFF2-40B4-BE49-F238E27FC236}">
                  <a16:creationId xmlns=""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7" name="Freeform 102">
              <a:extLst>
                <a:ext uri="{FF2B5EF4-FFF2-40B4-BE49-F238E27FC236}">
                  <a16:creationId xmlns=""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8" name="Freeform 103">
              <a:extLst>
                <a:ext uri="{FF2B5EF4-FFF2-40B4-BE49-F238E27FC236}">
                  <a16:creationId xmlns=""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19" name="Freeform 104">
              <a:extLst>
                <a:ext uri="{FF2B5EF4-FFF2-40B4-BE49-F238E27FC236}">
                  <a16:creationId xmlns=""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0" name="Freeform 105">
              <a:extLst>
                <a:ext uri="{FF2B5EF4-FFF2-40B4-BE49-F238E27FC236}">
                  <a16:creationId xmlns=""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1" name="Freeform 106">
              <a:extLst>
                <a:ext uri="{FF2B5EF4-FFF2-40B4-BE49-F238E27FC236}">
                  <a16:creationId xmlns=""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2" name="Freeform 107">
              <a:extLst>
                <a:ext uri="{FF2B5EF4-FFF2-40B4-BE49-F238E27FC236}">
                  <a16:creationId xmlns=""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3" name="Freeform 108">
              <a:extLst>
                <a:ext uri="{FF2B5EF4-FFF2-40B4-BE49-F238E27FC236}">
                  <a16:creationId xmlns=""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4" name="Freeform 109">
              <a:extLst>
                <a:ext uri="{FF2B5EF4-FFF2-40B4-BE49-F238E27FC236}">
                  <a16:creationId xmlns=""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5" name="Freeform 110">
              <a:extLst>
                <a:ext uri="{FF2B5EF4-FFF2-40B4-BE49-F238E27FC236}">
                  <a16:creationId xmlns=""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6" name="Freeform 111">
              <a:extLst>
                <a:ext uri="{FF2B5EF4-FFF2-40B4-BE49-F238E27FC236}">
                  <a16:creationId xmlns=""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7" name="Freeform 112">
              <a:extLst>
                <a:ext uri="{FF2B5EF4-FFF2-40B4-BE49-F238E27FC236}">
                  <a16:creationId xmlns=""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8" name="Freeform 113">
              <a:extLst>
                <a:ext uri="{FF2B5EF4-FFF2-40B4-BE49-F238E27FC236}">
                  <a16:creationId xmlns=""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29" name="Freeform 114">
              <a:extLst>
                <a:ext uri="{FF2B5EF4-FFF2-40B4-BE49-F238E27FC236}">
                  <a16:creationId xmlns=""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0" name="Freeform 115">
              <a:extLst>
                <a:ext uri="{FF2B5EF4-FFF2-40B4-BE49-F238E27FC236}">
                  <a16:creationId xmlns=""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1" name="Freeform 116">
              <a:extLst>
                <a:ext uri="{FF2B5EF4-FFF2-40B4-BE49-F238E27FC236}">
                  <a16:creationId xmlns=""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2" name="Freeform 117">
              <a:extLst>
                <a:ext uri="{FF2B5EF4-FFF2-40B4-BE49-F238E27FC236}">
                  <a16:creationId xmlns=""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3" name="Freeform 118">
              <a:extLst>
                <a:ext uri="{FF2B5EF4-FFF2-40B4-BE49-F238E27FC236}">
                  <a16:creationId xmlns=""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4" name="Freeform 119">
              <a:extLst>
                <a:ext uri="{FF2B5EF4-FFF2-40B4-BE49-F238E27FC236}">
                  <a16:creationId xmlns=""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5" name="Freeform 120">
              <a:extLst>
                <a:ext uri="{FF2B5EF4-FFF2-40B4-BE49-F238E27FC236}">
                  <a16:creationId xmlns=""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6" name="Freeform 121">
              <a:extLst>
                <a:ext uri="{FF2B5EF4-FFF2-40B4-BE49-F238E27FC236}">
                  <a16:creationId xmlns=""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7" name="Freeform 122">
              <a:extLst>
                <a:ext uri="{FF2B5EF4-FFF2-40B4-BE49-F238E27FC236}">
                  <a16:creationId xmlns=""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8" name="Freeform 123">
              <a:extLst>
                <a:ext uri="{FF2B5EF4-FFF2-40B4-BE49-F238E27FC236}">
                  <a16:creationId xmlns=""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39" name="Freeform 124">
              <a:extLst>
                <a:ext uri="{FF2B5EF4-FFF2-40B4-BE49-F238E27FC236}">
                  <a16:creationId xmlns=""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0" name="Freeform 125">
              <a:extLst>
                <a:ext uri="{FF2B5EF4-FFF2-40B4-BE49-F238E27FC236}">
                  <a16:creationId xmlns=""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1" name="Freeform 126">
              <a:extLst>
                <a:ext uri="{FF2B5EF4-FFF2-40B4-BE49-F238E27FC236}">
                  <a16:creationId xmlns=""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2" name="Freeform 127">
              <a:extLst>
                <a:ext uri="{FF2B5EF4-FFF2-40B4-BE49-F238E27FC236}">
                  <a16:creationId xmlns=""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3" name="Freeform 128">
              <a:extLst>
                <a:ext uri="{FF2B5EF4-FFF2-40B4-BE49-F238E27FC236}">
                  <a16:creationId xmlns=""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4" name="Freeform 129">
              <a:extLst>
                <a:ext uri="{FF2B5EF4-FFF2-40B4-BE49-F238E27FC236}">
                  <a16:creationId xmlns=""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5" name="Freeform 130">
              <a:extLst>
                <a:ext uri="{FF2B5EF4-FFF2-40B4-BE49-F238E27FC236}">
                  <a16:creationId xmlns=""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6" name="Freeform 131">
              <a:extLst>
                <a:ext uri="{FF2B5EF4-FFF2-40B4-BE49-F238E27FC236}">
                  <a16:creationId xmlns=""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7" name="Freeform 132">
              <a:extLst>
                <a:ext uri="{FF2B5EF4-FFF2-40B4-BE49-F238E27FC236}">
                  <a16:creationId xmlns=""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8" name="Freeform 133">
              <a:extLst>
                <a:ext uri="{FF2B5EF4-FFF2-40B4-BE49-F238E27FC236}">
                  <a16:creationId xmlns=""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49" name="Freeform 134">
              <a:extLst>
                <a:ext uri="{FF2B5EF4-FFF2-40B4-BE49-F238E27FC236}">
                  <a16:creationId xmlns=""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0" name="Freeform 135">
              <a:extLst>
                <a:ext uri="{FF2B5EF4-FFF2-40B4-BE49-F238E27FC236}">
                  <a16:creationId xmlns=""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1" name="Freeform 136">
              <a:extLst>
                <a:ext uri="{FF2B5EF4-FFF2-40B4-BE49-F238E27FC236}">
                  <a16:creationId xmlns=""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2" name="Freeform 137">
              <a:extLst>
                <a:ext uri="{FF2B5EF4-FFF2-40B4-BE49-F238E27FC236}">
                  <a16:creationId xmlns=""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3" name="Freeform 138">
              <a:extLst>
                <a:ext uri="{FF2B5EF4-FFF2-40B4-BE49-F238E27FC236}">
                  <a16:creationId xmlns=""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4" name="Freeform 139">
              <a:extLst>
                <a:ext uri="{FF2B5EF4-FFF2-40B4-BE49-F238E27FC236}">
                  <a16:creationId xmlns=""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5" name="Freeform 140">
              <a:extLst>
                <a:ext uri="{FF2B5EF4-FFF2-40B4-BE49-F238E27FC236}">
                  <a16:creationId xmlns=""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6" name="Freeform 141">
              <a:extLst>
                <a:ext uri="{FF2B5EF4-FFF2-40B4-BE49-F238E27FC236}">
                  <a16:creationId xmlns=""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7" name="Freeform 142">
              <a:extLst>
                <a:ext uri="{FF2B5EF4-FFF2-40B4-BE49-F238E27FC236}">
                  <a16:creationId xmlns=""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sp>
          <p:nvSpPr>
            <p:cNvPr id="158" name="Freeform 143">
              <a:extLst>
                <a:ext uri="{FF2B5EF4-FFF2-40B4-BE49-F238E27FC236}">
                  <a16:creationId xmlns=""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a:solidFill>
                  <a:srgbClr val="282F39"/>
                </a:solidFill>
              </a:endParaRPr>
            </a:p>
          </p:txBody>
        </p:sp>
      </p:grpSp>
      <p:grpSp>
        <p:nvGrpSpPr>
          <p:cNvPr id="159" name="Group 158">
            <a:extLst>
              <a:ext uri="{FF2B5EF4-FFF2-40B4-BE49-F238E27FC236}">
                <a16:creationId xmlns="" xmlns:a16="http://schemas.microsoft.com/office/drawing/2014/main" id="{7B2A6F9E-F0E9-4622-ACDE-CB82326B5637}"/>
              </a:ext>
            </a:extLst>
          </p:cNvPr>
          <p:cNvGrpSpPr/>
          <p:nvPr/>
        </p:nvGrpSpPr>
        <p:grpSpPr>
          <a:xfrm>
            <a:off x="7569864" y="2623182"/>
            <a:ext cx="1166981" cy="1804195"/>
            <a:chOff x="7478257" y="2193205"/>
            <a:chExt cx="452893" cy="700189"/>
          </a:xfrm>
        </p:grpSpPr>
        <p:sp>
          <p:nvSpPr>
            <p:cNvPr id="160" name="Oval 159">
              <a:extLst>
                <a:ext uri="{FF2B5EF4-FFF2-40B4-BE49-F238E27FC236}">
                  <a16:creationId xmlns=""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61" name="Freeform 17">
              <a:extLst>
                <a:ext uri="{FF2B5EF4-FFF2-40B4-BE49-F238E27FC236}">
                  <a16:creationId xmlns=""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grpSp>
        <p:nvGrpSpPr>
          <p:cNvPr id="165" name="Group 164">
            <a:extLst>
              <a:ext uri="{FF2B5EF4-FFF2-40B4-BE49-F238E27FC236}">
                <a16:creationId xmlns="" xmlns:a16="http://schemas.microsoft.com/office/drawing/2014/main" id="{40B7FA44-8389-46FF-A2DC-574DD85B98DA}"/>
              </a:ext>
            </a:extLst>
          </p:cNvPr>
          <p:cNvGrpSpPr/>
          <p:nvPr/>
        </p:nvGrpSpPr>
        <p:grpSpPr>
          <a:xfrm>
            <a:off x="8836283" y="147292"/>
            <a:ext cx="880050" cy="1360590"/>
            <a:chOff x="7478257" y="2193205"/>
            <a:chExt cx="452893" cy="700189"/>
          </a:xfrm>
        </p:grpSpPr>
        <p:sp>
          <p:nvSpPr>
            <p:cNvPr id="166" name="Oval 165">
              <a:extLst>
                <a:ext uri="{FF2B5EF4-FFF2-40B4-BE49-F238E27FC236}">
                  <a16:creationId xmlns=""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67" name="Freeform 17">
              <a:extLst>
                <a:ext uri="{FF2B5EF4-FFF2-40B4-BE49-F238E27FC236}">
                  <a16:creationId xmlns=""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sp>
        <p:nvSpPr>
          <p:cNvPr id="168" name="TextBox 167">
            <a:extLst>
              <a:ext uri="{FF2B5EF4-FFF2-40B4-BE49-F238E27FC236}">
                <a16:creationId xmlns="" xmlns:a16="http://schemas.microsoft.com/office/drawing/2014/main" id="{B67F2147-4484-40D5-B546-A8F47DFE51AF}"/>
              </a:ext>
            </a:extLst>
          </p:cNvPr>
          <p:cNvSpPr txBox="1"/>
          <p:nvPr/>
        </p:nvSpPr>
        <p:spPr>
          <a:xfrm>
            <a:off x="2145346" y="4129220"/>
            <a:ext cx="1033652" cy="707886"/>
          </a:xfrm>
          <a:prstGeom prst="rect">
            <a:avLst/>
          </a:prstGeom>
          <a:noFill/>
        </p:spPr>
        <p:txBody>
          <a:bodyPr wrap="square" rtlCol="0">
            <a:spAutoFit/>
          </a:bodyPr>
          <a:lstStyle/>
          <a:p>
            <a:pPr algn="ctr">
              <a:defRPr/>
            </a:pPr>
            <a:r>
              <a:rPr lang="en-US" sz="4000" dirty="0">
                <a:solidFill>
                  <a:srgbClr val="FFFFFF"/>
                </a:solidFill>
                <a:latin typeface="Noto Sans" panose="020B0502040504020204" pitchFamily="34"/>
                <a:ea typeface="Noto Sans" panose="020B0502040504020204" pitchFamily="34"/>
                <a:cs typeface="Noto Sans" panose="020B0502040504020204" pitchFamily="34"/>
              </a:rPr>
              <a:t>01</a:t>
            </a:r>
            <a:endParaRPr lang="en-GB" sz="40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69" name="TextBox 168">
            <a:extLst>
              <a:ext uri="{FF2B5EF4-FFF2-40B4-BE49-F238E27FC236}">
                <a16:creationId xmlns="" xmlns:a16="http://schemas.microsoft.com/office/drawing/2014/main" id="{34D2F6EE-113C-450F-8387-5A25F3043BEA}"/>
              </a:ext>
            </a:extLst>
          </p:cNvPr>
          <p:cNvSpPr txBox="1"/>
          <p:nvPr/>
        </p:nvSpPr>
        <p:spPr>
          <a:xfrm>
            <a:off x="7636529" y="2840815"/>
            <a:ext cx="1033652" cy="707886"/>
          </a:xfrm>
          <a:prstGeom prst="rect">
            <a:avLst/>
          </a:prstGeom>
          <a:noFill/>
        </p:spPr>
        <p:txBody>
          <a:bodyPr wrap="square" rtlCol="0">
            <a:spAutoFit/>
          </a:bodyPr>
          <a:lstStyle/>
          <a:p>
            <a:pPr algn="ctr">
              <a:defRPr/>
            </a:pPr>
            <a:r>
              <a:rPr lang="en-US" sz="4000" dirty="0" smtClean="0">
                <a:solidFill>
                  <a:srgbClr val="FFFFFF"/>
                </a:solidFill>
                <a:latin typeface="Noto Sans" panose="020B0502040504020204" pitchFamily="34"/>
                <a:ea typeface="Noto Sans" panose="020B0502040504020204" pitchFamily="34"/>
                <a:cs typeface="Noto Sans" panose="020B0502040504020204" pitchFamily="34"/>
              </a:rPr>
              <a:t>03</a:t>
            </a:r>
            <a:endParaRPr lang="en-GB" sz="40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70" name="TextBox 169">
            <a:extLst>
              <a:ext uri="{FF2B5EF4-FFF2-40B4-BE49-F238E27FC236}">
                <a16:creationId xmlns="" xmlns:a16="http://schemas.microsoft.com/office/drawing/2014/main" id="{2A81A2BA-1F7F-4BD4-80CB-D4E689347B7E}"/>
              </a:ext>
            </a:extLst>
          </p:cNvPr>
          <p:cNvSpPr txBox="1"/>
          <p:nvPr/>
        </p:nvSpPr>
        <p:spPr>
          <a:xfrm>
            <a:off x="4756004" y="1468079"/>
            <a:ext cx="1033652" cy="646331"/>
          </a:xfrm>
          <a:prstGeom prst="rect">
            <a:avLst/>
          </a:prstGeom>
          <a:noFill/>
        </p:spPr>
        <p:txBody>
          <a:bodyPr wrap="square" rtlCol="0">
            <a:spAutoFit/>
          </a:bodyPr>
          <a:lstStyle/>
          <a:p>
            <a:pPr algn="ctr">
              <a:defRPr/>
            </a:pPr>
            <a:r>
              <a:rPr lang="en-US" sz="3600" dirty="0" smtClean="0">
                <a:solidFill>
                  <a:srgbClr val="FFFFFF"/>
                </a:solidFill>
                <a:latin typeface="Noto Sans" panose="020B0502040504020204" pitchFamily="34"/>
                <a:ea typeface="Noto Sans" panose="020B0502040504020204" pitchFamily="34"/>
                <a:cs typeface="Noto Sans" panose="020B0502040504020204" pitchFamily="34"/>
              </a:rPr>
              <a:t>04</a:t>
            </a:r>
            <a:endParaRPr lang="en-GB" sz="36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71" name="TextBox 170">
            <a:extLst>
              <a:ext uri="{FF2B5EF4-FFF2-40B4-BE49-F238E27FC236}">
                <a16:creationId xmlns="" xmlns:a16="http://schemas.microsoft.com/office/drawing/2014/main" id="{5887FBB0-9FCD-4095-A184-DBD7FB1DD22E}"/>
              </a:ext>
            </a:extLst>
          </p:cNvPr>
          <p:cNvSpPr txBox="1"/>
          <p:nvPr/>
        </p:nvSpPr>
        <p:spPr>
          <a:xfrm>
            <a:off x="8777146" y="292749"/>
            <a:ext cx="1033652" cy="571310"/>
          </a:xfrm>
          <a:prstGeom prst="rect">
            <a:avLst/>
          </a:prstGeom>
          <a:noFill/>
        </p:spPr>
        <p:txBody>
          <a:bodyPr wrap="square" rtlCol="0">
            <a:spAutoFit/>
          </a:bodyPr>
          <a:lstStyle/>
          <a:p>
            <a:pPr algn="ctr">
              <a:defRPr/>
            </a:pPr>
            <a:r>
              <a:rPr lang="en-US" sz="3000" dirty="0" smtClean="0">
                <a:solidFill>
                  <a:srgbClr val="FFFFFF"/>
                </a:solidFill>
                <a:latin typeface="Noto Sans" panose="020B0502040504020204" pitchFamily="34"/>
                <a:ea typeface="Noto Sans" panose="020B0502040504020204" pitchFamily="34"/>
                <a:cs typeface="Noto Sans" panose="020B0502040504020204" pitchFamily="34"/>
              </a:rPr>
              <a:t>05</a:t>
            </a:r>
            <a:endParaRPr lang="en-GB" sz="3000"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72" name="TextBox 171">
            <a:extLst>
              <a:ext uri="{FF2B5EF4-FFF2-40B4-BE49-F238E27FC236}">
                <a16:creationId xmlns="" xmlns:a16="http://schemas.microsoft.com/office/drawing/2014/main" id="{BF02C3D4-8338-4FF8-A1C8-C6390D4E80A8}"/>
              </a:ext>
            </a:extLst>
          </p:cNvPr>
          <p:cNvSpPr txBox="1"/>
          <p:nvPr/>
        </p:nvSpPr>
        <p:spPr>
          <a:xfrm>
            <a:off x="927052" y="3059868"/>
            <a:ext cx="2140382" cy="830997"/>
          </a:xfrm>
          <a:prstGeom prst="rect">
            <a:avLst/>
          </a:prstGeom>
          <a:noFill/>
        </p:spPr>
        <p:txBody>
          <a:bodyPr wrap="square" rtlCol="0">
            <a:spAutoFit/>
          </a:bodyPr>
          <a:lstStyle/>
          <a:p>
            <a:pPr algn="just">
              <a:defRPr/>
            </a:pPr>
            <a:r>
              <a:rPr lang="en-GB" sz="1600" b="1" dirty="0" err="1" smtClean="0">
                <a:solidFill>
                  <a:srgbClr val="FFFFFF"/>
                </a:solidFill>
                <a:latin typeface="+mj-lt"/>
                <a:ea typeface="Noto Sans" panose="020B0502040504020204" pitchFamily="34"/>
                <a:cs typeface="Noto Sans" panose="020B0502040504020204" pitchFamily="34"/>
              </a:rPr>
              <a:t>C’est</a:t>
            </a:r>
            <a:r>
              <a:rPr lang="en-GB" sz="1600" b="1" dirty="0" smtClean="0">
                <a:solidFill>
                  <a:srgbClr val="FFFFFF"/>
                </a:solidFill>
                <a:latin typeface="+mj-lt"/>
                <a:ea typeface="Noto Sans" panose="020B0502040504020204" pitchFamily="34"/>
                <a:cs typeface="Noto Sans" panose="020B0502040504020204" pitchFamily="34"/>
              </a:rPr>
              <a:t> quoi </a:t>
            </a:r>
            <a:r>
              <a:rPr lang="en-GB" sz="1600" b="1" dirty="0" err="1" smtClean="0">
                <a:solidFill>
                  <a:srgbClr val="FFFFFF"/>
                </a:solidFill>
                <a:latin typeface="+mj-lt"/>
                <a:ea typeface="Noto Sans" panose="020B0502040504020204" pitchFamily="34"/>
                <a:cs typeface="Noto Sans" panose="020B0502040504020204" pitchFamily="34"/>
              </a:rPr>
              <a:t>l’analyse</a:t>
            </a:r>
            <a:r>
              <a:rPr lang="en-GB" sz="1600" b="1" dirty="0" smtClean="0">
                <a:solidFill>
                  <a:srgbClr val="FFFFFF"/>
                </a:solidFill>
                <a:latin typeface="+mj-lt"/>
                <a:ea typeface="Noto Sans" panose="020B0502040504020204" pitchFamily="34"/>
                <a:cs typeface="Noto Sans" panose="020B0502040504020204" pitchFamily="34"/>
              </a:rPr>
              <a:t> sentiment  et </a:t>
            </a:r>
            <a:r>
              <a:rPr lang="en-GB" sz="1600" b="1" dirty="0" err="1" smtClean="0">
                <a:solidFill>
                  <a:srgbClr val="FFFFFF"/>
                </a:solidFill>
                <a:latin typeface="+mj-lt"/>
                <a:ea typeface="Noto Sans" panose="020B0502040504020204" pitchFamily="34"/>
                <a:cs typeface="Noto Sans" panose="020B0502040504020204" pitchFamily="34"/>
              </a:rPr>
              <a:t>pourqoui</a:t>
            </a:r>
            <a:r>
              <a:rPr lang="en-GB" sz="1600" b="1" dirty="0" smtClean="0">
                <a:solidFill>
                  <a:srgbClr val="FFFFFF"/>
                </a:solidFill>
                <a:latin typeface="+mj-lt"/>
                <a:ea typeface="Noto Sans" panose="020B0502040504020204" pitchFamily="34"/>
                <a:cs typeface="Noto Sans" panose="020B0502040504020204" pitchFamily="34"/>
              </a:rPr>
              <a:t> ?</a:t>
            </a:r>
            <a:endParaRPr lang="en-GB" sz="1600" b="1" dirty="0">
              <a:solidFill>
                <a:srgbClr val="FFFFFF"/>
              </a:solidFill>
              <a:latin typeface="+mj-lt"/>
              <a:ea typeface="Noto Sans" panose="020B0502040504020204" pitchFamily="34"/>
              <a:cs typeface="Noto Sans" panose="020B0502040504020204" pitchFamily="34"/>
            </a:endParaRPr>
          </a:p>
        </p:txBody>
      </p:sp>
      <p:sp>
        <p:nvSpPr>
          <p:cNvPr id="173" name="TextBox 172">
            <a:extLst>
              <a:ext uri="{FF2B5EF4-FFF2-40B4-BE49-F238E27FC236}">
                <a16:creationId xmlns="" xmlns:a16="http://schemas.microsoft.com/office/drawing/2014/main" id="{9054FD7B-D1AA-4AA9-9961-99A55CE36CA8}"/>
              </a:ext>
            </a:extLst>
          </p:cNvPr>
          <p:cNvSpPr txBox="1"/>
          <p:nvPr/>
        </p:nvSpPr>
        <p:spPr>
          <a:xfrm>
            <a:off x="3067434" y="2382244"/>
            <a:ext cx="1522722" cy="584775"/>
          </a:xfrm>
          <a:prstGeom prst="rect">
            <a:avLst/>
          </a:prstGeom>
          <a:noFill/>
        </p:spPr>
        <p:txBody>
          <a:bodyPr wrap="square" rtlCol="0">
            <a:spAutoFit/>
          </a:bodyPr>
          <a:lstStyle/>
          <a:p>
            <a:pPr algn="just">
              <a:defRPr/>
            </a:pPr>
            <a:r>
              <a:rPr lang="en-GB" sz="1600" b="1" dirty="0">
                <a:solidFill>
                  <a:srgbClr val="FFFFFF"/>
                </a:solidFill>
                <a:latin typeface="+mj-lt"/>
                <a:ea typeface="Noto Sans" panose="020B0502040504020204" pitchFamily="34"/>
                <a:cs typeface="Noto Sans" panose="020B0502040504020204" pitchFamily="34"/>
              </a:rPr>
              <a:t>  </a:t>
            </a:r>
            <a:endParaRPr lang="fr-FR" sz="1600" b="1" dirty="0">
              <a:solidFill>
                <a:srgbClr val="FFFFFF"/>
              </a:solidFill>
              <a:latin typeface="+mj-lt"/>
              <a:ea typeface="Noto Sans" panose="020B0502040504020204" pitchFamily="34"/>
              <a:cs typeface="Noto Sans" panose="020B0502040504020204" pitchFamily="34"/>
            </a:endParaRPr>
          </a:p>
          <a:p>
            <a:pPr algn="just">
              <a:defRPr/>
            </a:pPr>
            <a:endParaRPr lang="en-GB" sz="1600" b="1" dirty="0">
              <a:solidFill>
                <a:srgbClr val="FFFFFF"/>
              </a:solidFill>
              <a:latin typeface="+mj-lt"/>
              <a:ea typeface="Noto Sans" panose="020B0502040504020204" pitchFamily="34"/>
              <a:cs typeface="Noto Sans" panose="020B0502040504020204" pitchFamily="34"/>
            </a:endParaRPr>
          </a:p>
        </p:txBody>
      </p:sp>
      <p:sp>
        <p:nvSpPr>
          <p:cNvPr id="174" name="TextBox 173">
            <a:extLst>
              <a:ext uri="{FF2B5EF4-FFF2-40B4-BE49-F238E27FC236}">
                <a16:creationId xmlns="" xmlns:a16="http://schemas.microsoft.com/office/drawing/2014/main" id="{3C1B6BF5-2395-48D1-8167-2E655E71AE64}"/>
              </a:ext>
            </a:extLst>
          </p:cNvPr>
          <p:cNvSpPr txBox="1"/>
          <p:nvPr/>
        </p:nvSpPr>
        <p:spPr>
          <a:xfrm>
            <a:off x="7929145" y="5496377"/>
            <a:ext cx="2489042" cy="584775"/>
          </a:xfrm>
          <a:prstGeom prst="rect">
            <a:avLst/>
          </a:prstGeom>
          <a:noFill/>
        </p:spPr>
        <p:txBody>
          <a:bodyPr wrap="square" rtlCol="0">
            <a:spAutoFit/>
          </a:bodyPr>
          <a:lstStyle/>
          <a:p>
            <a:pPr algn="just">
              <a:defRPr/>
            </a:pPr>
            <a:r>
              <a:rPr lang="en-GB" sz="1600" b="1" dirty="0" smtClean="0">
                <a:solidFill>
                  <a:srgbClr val="FFFFFF"/>
                </a:solidFill>
                <a:latin typeface="+mj-lt"/>
                <a:ea typeface="Noto Sans" panose="020B0502040504020204" pitchFamily="34"/>
                <a:cs typeface="Noto Sans" panose="020B0502040504020204" pitchFamily="34"/>
              </a:rPr>
              <a:t>Chargement des </a:t>
            </a:r>
            <a:r>
              <a:rPr lang="en-GB" sz="1600" b="1" dirty="0" err="1" smtClean="0">
                <a:solidFill>
                  <a:srgbClr val="FFFFFF"/>
                </a:solidFill>
                <a:latin typeface="+mj-lt"/>
                <a:ea typeface="Noto Sans" panose="020B0502040504020204" pitchFamily="34"/>
                <a:cs typeface="Noto Sans" panose="020B0502040504020204" pitchFamily="34"/>
              </a:rPr>
              <a:t>données</a:t>
            </a:r>
            <a:r>
              <a:rPr lang="en-GB" sz="1600" b="1" dirty="0" smtClean="0">
                <a:solidFill>
                  <a:srgbClr val="FFFFFF"/>
                </a:solidFill>
                <a:latin typeface="+mj-lt"/>
                <a:ea typeface="Noto Sans" panose="020B0502040504020204" pitchFamily="34"/>
                <a:cs typeface="Noto Sans" panose="020B0502040504020204" pitchFamily="34"/>
              </a:rPr>
              <a:t> et </a:t>
            </a:r>
            <a:r>
              <a:rPr lang="en-GB" sz="1600" b="1" dirty="0" err="1" smtClean="0">
                <a:solidFill>
                  <a:srgbClr val="FFFFFF"/>
                </a:solidFill>
                <a:latin typeface="+mj-lt"/>
                <a:ea typeface="Noto Sans" panose="020B0502040504020204" pitchFamily="34"/>
                <a:cs typeface="Noto Sans" panose="020B0502040504020204" pitchFamily="34"/>
              </a:rPr>
              <a:t>l’authentification</a:t>
            </a:r>
            <a:r>
              <a:rPr lang="en-GB" sz="1600" b="1" dirty="0" smtClean="0">
                <a:solidFill>
                  <a:srgbClr val="FFFFFF"/>
                </a:solidFill>
                <a:latin typeface="+mj-lt"/>
                <a:ea typeface="Noto Sans" panose="020B0502040504020204" pitchFamily="34"/>
                <a:cs typeface="Noto Sans" panose="020B0502040504020204" pitchFamily="34"/>
              </a:rPr>
              <a:t> à twitter </a:t>
            </a:r>
            <a:endParaRPr lang="en-GB" sz="1600" b="1" dirty="0">
              <a:solidFill>
                <a:srgbClr val="FFFFFF"/>
              </a:solidFill>
              <a:latin typeface="+mj-lt"/>
              <a:ea typeface="Noto Sans" panose="020B0502040504020204" pitchFamily="34"/>
              <a:cs typeface="Noto Sans" panose="020B0502040504020204" pitchFamily="34"/>
            </a:endParaRPr>
          </a:p>
        </p:txBody>
      </p:sp>
      <p:sp>
        <p:nvSpPr>
          <p:cNvPr id="175" name="TextBox 174">
            <a:extLst>
              <a:ext uri="{FF2B5EF4-FFF2-40B4-BE49-F238E27FC236}">
                <a16:creationId xmlns="" xmlns:a16="http://schemas.microsoft.com/office/drawing/2014/main" id="{33BF5552-C7F7-49A5-894F-2B394E6519A3}"/>
              </a:ext>
            </a:extLst>
          </p:cNvPr>
          <p:cNvSpPr txBox="1"/>
          <p:nvPr/>
        </p:nvSpPr>
        <p:spPr>
          <a:xfrm>
            <a:off x="10156708" y="1075695"/>
            <a:ext cx="1931097" cy="338554"/>
          </a:xfrm>
          <a:prstGeom prst="rect">
            <a:avLst/>
          </a:prstGeom>
          <a:noFill/>
        </p:spPr>
        <p:txBody>
          <a:bodyPr wrap="square" rtlCol="0">
            <a:spAutoFit/>
          </a:bodyPr>
          <a:lstStyle/>
          <a:p>
            <a:pPr algn="just">
              <a:defRPr/>
            </a:pPr>
            <a:r>
              <a:rPr lang="en-GB" sz="1600" b="1" dirty="0" smtClean="0">
                <a:solidFill>
                  <a:srgbClr val="FFFFFF"/>
                </a:solidFill>
                <a:latin typeface="+mj-lt"/>
                <a:ea typeface="Noto Sans" panose="020B0502040504020204" pitchFamily="34"/>
                <a:cs typeface="Noto Sans" panose="020B0502040504020204" pitchFamily="34"/>
              </a:rPr>
              <a:t>Conclusion </a:t>
            </a:r>
            <a:endParaRPr lang="en-GB" sz="1600" b="1" dirty="0">
              <a:solidFill>
                <a:srgbClr val="FFFFFF"/>
              </a:solidFill>
              <a:latin typeface="+mj-lt"/>
              <a:ea typeface="Noto Sans" panose="020B0502040504020204" pitchFamily="34"/>
              <a:cs typeface="Noto Sans" panose="020B0502040504020204" pitchFamily="34"/>
            </a:endParaRPr>
          </a:p>
        </p:txBody>
      </p:sp>
      <p:sp>
        <p:nvSpPr>
          <p:cNvPr id="176" name="Rectangle 175">
            <a:extLst>
              <a:ext uri="{FF2B5EF4-FFF2-40B4-BE49-F238E27FC236}">
                <a16:creationId xmlns="" xmlns:a16="http://schemas.microsoft.com/office/drawing/2014/main" id="{0F1C02BF-ADCA-4784-82C1-18A60CAAAFAC}"/>
              </a:ext>
            </a:extLst>
          </p:cNvPr>
          <p:cNvSpPr/>
          <p:nvPr/>
        </p:nvSpPr>
        <p:spPr>
          <a:xfrm>
            <a:off x="1114723" y="2987233"/>
            <a:ext cx="1754928" cy="855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sp>
        <p:nvSpPr>
          <p:cNvPr id="177" name="Rectangle 176">
            <a:extLst>
              <a:ext uri="{FF2B5EF4-FFF2-40B4-BE49-F238E27FC236}">
                <a16:creationId xmlns="" xmlns:a16="http://schemas.microsoft.com/office/drawing/2014/main" id="{830A12B6-2C82-4BF0-A17A-4930AA6602B9}"/>
              </a:ext>
            </a:extLst>
          </p:cNvPr>
          <p:cNvSpPr/>
          <p:nvPr/>
        </p:nvSpPr>
        <p:spPr>
          <a:xfrm>
            <a:off x="2800438" y="1760859"/>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sp>
        <p:nvSpPr>
          <p:cNvPr id="179" name="Rectangle 178">
            <a:extLst>
              <a:ext uri="{FF2B5EF4-FFF2-40B4-BE49-F238E27FC236}">
                <a16:creationId xmlns="" xmlns:a16="http://schemas.microsoft.com/office/drawing/2014/main" id="{46CE52EB-9596-4C92-8DBD-E4BF8F7C3889}"/>
              </a:ext>
            </a:extLst>
          </p:cNvPr>
          <p:cNvSpPr/>
          <p:nvPr/>
        </p:nvSpPr>
        <p:spPr>
          <a:xfrm>
            <a:off x="10140740" y="970263"/>
            <a:ext cx="1754928"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grpSp>
        <p:nvGrpSpPr>
          <p:cNvPr id="96" name="Group 158">
            <a:extLst>
              <a:ext uri="{FF2B5EF4-FFF2-40B4-BE49-F238E27FC236}">
                <a16:creationId xmlns="" xmlns:a16="http://schemas.microsoft.com/office/drawing/2014/main" id="{7B2A6F9E-F0E9-4622-ACDE-CB82326B5637}"/>
              </a:ext>
            </a:extLst>
          </p:cNvPr>
          <p:cNvGrpSpPr/>
          <p:nvPr/>
        </p:nvGrpSpPr>
        <p:grpSpPr>
          <a:xfrm>
            <a:off x="4856698" y="3571188"/>
            <a:ext cx="1166981" cy="1804195"/>
            <a:chOff x="7478257" y="2193205"/>
            <a:chExt cx="452893" cy="700189"/>
          </a:xfrm>
          <a:solidFill>
            <a:schemeClr val="bg1">
              <a:lumMod val="65000"/>
            </a:schemeClr>
          </a:solidFill>
        </p:grpSpPr>
        <p:sp>
          <p:nvSpPr>
            <p:cNvPr id="97" name="Oval 159">
              <a:extLst>
                <a:ext uri="{FF2B5EF4-FFF2-40B4-BE49-F238E27FC236}">
                  <a16:creationId xmlns="" xmlns:a16="http://schemas.microsoft.com/office/drawing/2014/main" id="{5A0418DE-2F1D-4FFD-B28F-98DC2FEF1A72}"/>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98" name="Freeform 17">
              <a:extLst>
                <a:ext uri="{FF2B5EF4-FFF2-40B4-BE49-F238E27FC236}">
                  <a16:creationId xmlns=""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505" y="3648716"/>
            <a:ext cx="1176338"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 name="Rectangle 182">
            <a:extLst>
              <a:ext uri="{FF2B5EF4-FFF2-40B4-BE49-F238E27FC236}">
                <a16:creationId xmlns="" xmlns:a16="http://schemas.microsoft.com/office/drawing/2014/main" id="{B04BB237-9E0E-4CAD-9DCF-40C7C26E38F5}"/>
              </a:ext>
            </a:extLst>
          </p:cNvPr>
          <p:cNvSpPr/>
          <p:nvPr/>
        </p:nvSpPr>
        <p:spPr>
          <a:xfrm>
            <a:off x="8663259" y="5404093"/>
            <a:ext cx="1754928" cy="85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93" name="Rectangle 92">
            <a:extLst>
              <a:ext uri="{FF2B5EF4-FFF2-40B4-BE49-F238E27FC236}">
                <a16:creationId xmlns="" xmlns:a16="http://schemas.microsoft.com/office/drawing/2014/main" id="{B04BB237-9E0E-4CAD-9DCF-40C7C26E38F5}"/>
              </a:ext>
            </a:extLst>
          </p:cNvPr>
          <p:cNvSpPr/>
          <p:nvPr/>
        </p:nvSpPr>
        <p:spPr>
          <a:xfrm>
            <a:off x="9337312" y="3885949"/>
            <a:ext cx="1754928"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sp>
        <p:nvSpPr>
          <p:cNvPr id="94" name="Rectangle 93">
            <a:extLst>
              <a:ext uri="{FF2B5EF4-FFF2-40B4-BE49-F238E27FC236}">
                <a16:creationId xmlns="" xmlns:a16="http://schemas.microsoft.com/office/drawing/2014/main" id="{B04BB237-9E0E-4CAD-9DCF-40C7C26E38F5}"/>
              </a:ext>
            </a:extLst>
          </p:cNvPr>
          <p:cNvSpPr/>
          <p:nvPr/>
        </p:nvSpPr>
        <p:spPr>
          <a:xfrm>
            <a:off x="8033839" y="5410793"/>
            <a:ext cx="1754928" cy="855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sp>
        <p:nvSpPr>
          <p:cNvPr id="99" name="TextBox 172">
            <a:extLst>
              <a:ext uri="{FF2B5EF4-FFF2-40B4-BE49-F238E27FC236}">
                <a16:creationId xmlns="" xmlns:a16="http://schemas.microsoft.com/office/drawing/2014/main" id="{9054FD7B-D1AA-4AA9-9961-99A55CE36CA8}"/>
              </a:ext>
            </a:extLst>
          </p:cNvPr>
          <p:cNvSpPr txBox="1"/>
          <p:nvPr/>
        </p:nvSpPr>
        <p:spPr>
          <a:xfrm>
            <a:off x="9146283" y="3950992"/>
            <a:ext cx="2279572" cy="584775"/>
          </a:xfrm>
          <a:prstGeom prst="rect">
            <a:avLst/>
          </a:prstGeom>
          <a:noFill/>
        </p:spPr>
        <p:txBody>
          <a:bodyPr wrap="square" rtlCol="0">
            <a:spAutoFit/>
          </a:bodyPr>
          <a:lstStyle/>
          <a:p>
            <a:pPr algn="just">
              <a:defRPr/>
            </a:pPr>
            <a:r>
              <a:rPr lang="en-GB" sz="1600" b="1" dirty="0" smtClean="0">
                <a:solidFill>
                  <a:srgbClr val="FFFFFF"/>
                </a:solidFill>
                <a:latin typeface="+mj-lt"/>
                <a:ea typeface="Noto Sans" panose="020B0502040504020204" pitchFamily="34"/>
                <a:cs typeface="Noto Sans" panose="020B0502040504020204" pitchFamily="34"/>
              </a:rPr>
              <a:t> analyse des sentiments </a:t>
            </a:r>
          </a:p>
          <a:p>
            <a:pPr algn="just">
              <a:defRPr/>
            </a:pPr>
            <a:r>
              <a:rPr lang="en-GB" sz="1600" b="1" dirty="0" smtClean="0">
                <a:solidFill>
                  <a:srgbClr val="FFFFFF"/>
                </a:solidFill>
                <a:latin typeface="+mj-lt"/>
                <a:ea typeface="Noto Sans" panose="020B0502040504020204" pitchFamily="34"/>
                <a:cs typeface="Noto Sans" panose="020B0502040504020204" pitchFamily="34"/>
              </a:rPr>
              <a:t>Twitter</a:t>
            </a:r>
            <a:endParaRPr lang="en-GB" sz="1600" b="1" dirty="0">
              <a:solidFill>
                <a:srgbClr val="FFFFFF"/>
              </a:solidFill>
              <a:latin typeface="+mj-lt"/>
              <a:ea typeface="Noto Sans" panose="020B0502040504020204" pitchFamily="34"/>
              <a:cs typeface="Noto Sans" panose="020B0502040504020204" pitchFamily="34"/>
            </a:endParaRPr>
          </a:p>
        </p:txBody>
      </p:sp>
      <p:grpSp>
        <p:nvGrpSpPr>
          <p:cNvPr id="100" name="Group 161">
            <a:extLst>
              <a:ext uri="{FF2B5EF4-FFF2-40B4-BE49-F238E27FC236}">
                <a16:creationId xmlns="" xmlns:a16="http://schemas.microsoft.com/office/drawing/2014/main" id="{B854ABA0-5487-4821-B2F2-349225F2294D}"/>
              </a:ext>
            </a:extLst>
          </p:cNvPr>
          <p:cNvGrpSpPr/>
          <p:nvPr/>
        </p:nvGrpSpPr>
        <p:grpSpPr>
          <a:xfrm>
            <a:off x="4756004" y="1299999"/>
            <a:ext cx="1033652" cy="1598064"/>
            <a:chOff x="7478257" y="2193205"/>
            <a:chExt cx="452893" cy="700189"/>
          </a:xfrm>
        </p:grpSpPr>
        <p:sp>
          <p:nvSpPr>
            <p:cNvPr id="101" name="Oval 162">
              <a:extLst>
                <a:ext uri="{FF2B5EF4-FFF2-40B4-BE49-F238E27FC236}">
                  <a16:creationId xmlns=""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80" name="Freeform 17">
              <a:extLst>
                <a:ext uri="{FF2B5EF4-FFF2-40B4-BE49-F238E27FC236}">
                  <a16:creationId xmlns=""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282F39"/>
                </a:solidFill>
              </a:endParaRPr>
            </a:p>
          </p:txBody>
        </p:sp>
      </p:grpSp>
      <p:sp>
        <p:nvSpPr>
          <p:cNvPr id="4" name="Rectangle 3"/>
          <p:cNvSpPr/>
          <p:nvPr/>
        </p:nvSpPr>
        <p:spPr>
          <a:xfrm>
            <a:off x="5954507" y="2205758"/>
            <a:ext cx="441146" cy="369332"/>
          </a:xfrm>
          <a:prstGeom prst="rect">
            <a:avLst/>
          </a:prstGeom>
        </p:spPr>
        <p:txBody>
          <a:bodyPr wrap="none">
            <a:spAutoFit/>
          </a:bodyPr>
          <a:lstStyle/>
          <a:p>
            <a:pPr algn="ctr">
              <a:defRPr/>
            </a:pPr>
            <a:r>
              <a:rPr lang="en-US" dirty="0">
                <a:solidFill>
                  <a:srgbClr val="FFFFFF"/>
                </a:solidFill>
                <a:latin typeface="Noto Sans" panose="020B0502040504020204" pitchFamily="34"/>
                <a:ea typeface="Noto Sans" panose="020B0502040504020204" pitchFamily="34"/>
                <a:cs typeface="Noto Sans" panose="020B0502040504020204" pitchFamily="34"/>
              </a:rPr>
              <a:t>03</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 name="Rectangle 4"/>
          <p:cNvSpPr/>
          <p:nvPr/>
        </p:nvSpPr>
        <p:spPr>
          <a:xfrm>
            <a:off x="5875428" y="3244334"/>
            <a:ext cx="441146" cy="369332"/>
          </a:xfrm>
          <a:prstGeom prst="rect">
            <a:avLst/>
          </a:prstGeom>
        </p:spPr>
        <p:txBody>
          <a:bodyPr wrap="none">
            <a:spAutoFit/>
          </a:bodyPr>
          <a:lstStyle/>
          <a:p>
            <a:pPr algn="ctr">
              <a:defRPr/>
            </a:pPr>
            <a:r>
              <a:rPr lang="en-US" dirty="0">
                <a:solidFill>
                  <a:srgbClr val="FFFFFF"/>
                </a:solidFill>
                <a:latin typeface="Noto Sans" panose="020B0502040504020204" pitchFamily="34"/>
                <a:ea typeface="Noto Sans" panose="020B0502040504020204" pitchFamily="34"/>
                <a:cs typeface="Noto Sans" panose="020B0502040504020204" pitchFamily="34"/>
              </a:rPr>
              <a:t>04</a:t>
            </a: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84" name="Pentagone 183"/>
          <p:cNvSpPr/>
          <p:nvPr/>
        </p:nvSpPr>
        <p:spPr>
          <a:xfrm>
            <a:off x="-2108" y="17079"/>
            <a:ext cx="3307284" cy="107887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3600" b="1" dirty="0">
              <a:solidFill>
                <a:srgbClr val="C00000"/>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185" name="TextBox 8">
            <a:extLst>
              <a:ext uri="{FF2B5EF4-FFF2-40B4-BE49-F238E27FC236}">
                <a16:creationId xmlns="" xmlns:a16="http://schemas.microsoft.com/office/drawing/2014/main" id="{565A7007-B6F4-40B9-882E-39A363A27E31}"/>
              </a:ext>
            </a:extLst>
          </p:cNvPr>
          <p:cNvSpPr txBox="1"/>
          <p:nvPr/>
        </p:nvSpPr>
        <p:spPr>
          <a:xfrm>
            <a:off x="-1226714" y="91923"/>
            <a:ext cx="5304368" cy="707886"/>
          </a:xfrm>
          <a:prstGeom prst="rect">
            <a:avLst/>
          </a:prstGeom>
          <a:noFill/>
        </p:spPr>
        <p:txBody>
          <a:bodyPr wrap="square" rtlCol="0">
            <a:spAutoFit/>
          </a:bodyPr>
          <a:lstStyle/>
          <a:p>
            <a:pPr algn="ctr">
              <a:defRPr/>
            </a:pPr>
            <a:r>
              <a:rPr lang="en-GB" sz="4000" b="1"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rPr>
              <a:t>Plan </a:t>
            </a:r>
          </a:p>
        </p:txBody>
      </p:sp>
      <p:sp>
        <p:nvSpPr>
          <p:cNvPr id="9" name="Ellipse 8"/>
          <p:cNvSpPr/>
          <p:nvPr/>
        </p:nvSpPr>
        <p:spPr>
          <a:xfrm>
            <a:off x="10862197" y="5770525"/>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2" name="ZoneTexte 1"/>
          <p:cNvSpPr txBox="1"/>
          <p:nvPr/>
        </p:nvSpPr>
        <p:spPr>
          <a:xfrm>
            <a:off x="2554933" y="1902613"/>
            <a:ext cx="2301766" cy="338554"/>
          </a:xfrm>
          <a:prstGeom prst="rect">
            <a:avLst/>
          </a:prstGeom>
          <a:noFill/>
        </p:spPr>
        <p:txBody>
          <a:bodyPr wrap="square" rtlCol="0">
            <a:spAutoFit/>
          </a:bodyPr>
          <a:lstStyle/>
          <a:p>
            <a:pPr algn="just">
              <a:defRPr/>
            </a:pPr>
            <a:r>
              <a:rPr lang="fr-FR" sz="1600" b="1" dirty="0">
                <a:solidFill>
                  <a:srgbClr val="FFFFFF"/>
                </a:solidFill>
                <a:latin typeface="+mj-lt"/>
                <a:ea typeface="Noto Sans" panose="020B0502040504020204" pitchFamily="34"/>
                <a:cs typeface="Noto Sans" panose="020B0502040504020204" pitchFamily="34"/>
              </a:rPr>
              <a:t>Visualisation des données </a:t>
            </a:r>
          </a:p>
        </p:txBody>
      </p:sp>
    </p:spTree>
    <p:extLst>
      <p:ext uri="{BB962C8B-B14F-4D97-AF65-F5344CB8AC3E}">
        <p14:creationId xmlns:p14="http://schemas.microsoft.com/office/powerpoint/2010/main" val="37640690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1000"/>
                                        <p:tgtEl>
                                          <p:spTgt spid="172"/>
                                        </p:tgtEl>
                                      </p:cBhvr>
                                    </p:animEffect>
                                    <p:anim calcmode="lin" valueType="num">
                                      <p:cBhvr>
                                        <p:cTn id="13" dur="1000" fill="hold"/>
                                        <p:tgtEl>
                                          <p:spTgt spid="172"/>
                                        </p:tgtEl>
                                        <p:attrNameLst>
                                          <p:attrName>ppt_x</p:attrName>
                                        </p:attrNameLst>
                                      </p:cBhvr>
                                      <p:tavLst>
                                        <p:tav tm="0">
                                          <p:val>
                                            <p:strVal val="#ppt_x"/>
                                          </p:val>
                                        </p:tav>
                                        <p:tav tm="100000">
                                          <p:val>
                                            <p:strVal val="#ppt_x"/>
                                          </p:val>
                                        </p:tav>
                                      </p:tavLst>
                                    </p:anim>
                                    <p:anim calcmode="lin" valueType="num">
                                      <p:cBhvr>
                                        <p:cTn id="14" dur="1000" fill="hold"/>
                                        <p:tgtEl>
                                          <p:spTgt spid="17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76"/>
                                        </p:tgtEl>
                                        <p:attrNameLst>
                                          <p:attrName>style.visibility</p:attrName>
                                        </p:attrNameLst>
                                      </p:cBhvr>
                                      <p:to>
                                        <p:strVal val="visible"/>
                                      </p:to>
                                    </p:set>
                                    <p:animEffect transition="in" filter="wipe(down)">
                                      <p:cBhvr>
                                        <p:cTn id="19" dur="580">
                                          <p:stCondLst>
                                            <p:cond delay="0"/>
                                          </p:stCondLst>
                                        </p:cTn>
                                        <p:tgtEl>
                                          <p:spTgt spid="176"/>
                                        </p:tgtEl>
                                      </p:cBhvr>
                                    </p:animEffect>
                                    <p:anim calcmode="lin" valueType="num">
                                      <p:cBhvr>
                                        <p:cTn id="20" dur="1822" tmFilter="0,0; 0.14,0.36; 0.43,0.73; 0.71,0.91; 1.0,1.0">
                                          <p:stCondLst>
                                            <p:cond delay="0"/>
                                          </p:stCondLst>
                                        </p:cTn>
                                        <p:tgtEl>
                                          <p:spTgt spid="176"/>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76"/>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76"/>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76"/>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76"/>
                                        </p:tgtEl>
                                        <p:attrNameLst>
                                          <p:attrName>ppt_y</p:attrName>
                                        </p:attrNameLst>
                                      </p:cBhvr>
                                      <p:tavLst>
                                        <p:tav tm="0" fmla="#ppt_y-sin(pi*$)/81">
                                          <p:val>
                                            <p:fltVal val="0"/>
                                          </p:val>
                                        </p:tav>
                                        <p:tav tm="100000">
                                          <p:val>
                                            <p:fltVal val="1"/>
                                          </p:val>
                                        </p:tav>
                                      </p:tavLst>
                                    </p:anim>
                                    <p:animScale>
                                      <p:cBhvr>
                                        <p:cTn id="25" dur="26">
                                          <p:stCondLst>
                                            <p:cond delay="650"/>
                                          </p:stCondLst>
                                        </p:cTn>
                                        <p:tgtEl>
                                          <p:spTgt spid="176"/>
                                        </p:tgtEl>
                                      </p:cBhvr>
                                      <p:to x="100000" y="60000"/>
                                    </p:animScale>
                                    <p:animScale>
                                      <p:cBhvr>
                                        <p:cTn id="26" dur="166" decel="50000">
                                          <p:stCondLst>
                                            <p:cond delay="676"/>
                                          </p:stCondLst>
                                        </p:cTn>
                                        <p:tgtEl>
                                          <p:spTgt spid="176"/>
                                        </p:tgtEl>
                                      </p:cBhvr>
                                      <p:to x="100000" y="100000"/>
                                    </p:animScale>
                                    <p:animScale>
                                      <p:cBhvr>
                                        <p:cTn id="27" dur="26">
                                          <p:stCondLst>
                                            <p:cond delay="1312"/>
                                          </p:stCondLst>
                                        </p:cTn>
                                        <p:tgtEl>
                                          <p:spTgt spid="176"/>
                                        </p:tgtEl>
                                      </p:cBhvr>
                                      <p:to x="100000" y="80000"/>
                                    </p:animScale>
                                    <p:animScale>
                                      <p:cBhvr>
                                        <p:cTn id="28" dur="166" decel="50000">
                                          <p:stCondLst>
                                            <p:cond delay="1338"/>
                                          </p:stCondLst>
                                        </p:cTn>
                                        <p:tgtEl>
                                          <p:spTgt spid="176"/>
                                        </p:tgtEl>
                                      </p:cBhvr>
                                      <p:to x="100000" y="100000"/>
                                    </p:animScale>
                                    <p:animScale>
                                      <p:cBhvr>
                                        <p:cTn id="29" dur="26">
                                          <p:stCondLst>
                                            <p:cond delay="1642"/>
                                          </p:stCondLst>
                                        </p:cTn>
                                        <p:tgtEl>
                                          <p:spTgt spid="176"/>
                                        </p:tgtEl>
                                      </p:cBhvr>
                                      <p:to x="100000" y="90000"/>
                                    </p:animScale>
                                    <p:animScale>
                                      <p:cBhvr>
                                        <p:cTn id="30" dur="166" decel="50000">
                                          <p:stCondLst>
                                            <p:cond delay="1668"/>
                                          </p:stCondLst>
                                        </p:cTn>
                                        <p:tgtEl>
                                          <p:spTgt spid="176"/>
                                        </p:tgtEl>
                                      </p:cBhvr>
                                      <p:to x="100000" y="100000"/>
                                    </p:animScale>
                                    <p:animScale>
                                      <p:cBhvr>
                                        <p:cTn id="31" dur="26">
                                          <p:stCondLst>
                                            <p:cond delay="1808"/>
                                          </p:stCondLst>
                                        </p:cTn>
                                        <p:tgtEl>
                                          <p:spTgt spid="176"/>
                                        </p:tgtEl>
                                      </p:cBhvr>
                                      <p:to x="100000" y="95000"/>
                                    </p:animScale>
                                    <p:animScale>
                                      <p:cBhvr>
                                        <p:cTn id="32" dur="166" decel="50000">
                                          <p:stCondLst>
                                            <p:cond delay="1834"/>
                                          </p:stCondLst>
                                        </p:cTn>
                                        <p:tgtEl>
                                          <p:spTgt spid="176"/>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2000"/>
                                        <p:tgtEl>
                                          <p:spTgt spid="96"/>
                                        </p:tgtEl>
                                      </p:cBhvr>
                                    </p:animEffect>
                                    <p:anim calcmode="lin" valueType="num">
                                      <p:cBhvr>
                                        <p:cTn id="38" dur="2000" fill="hold"/>
                                        <p:tgtEl>
                                          <p:spTgt spid="96"/>
                                        </p:tgtEl>
                                        <p:attrNameLst>
                                          <p:attrName>ppt_w</p:attrName>
                                        </p:attrNameLst>
                                      </p:cBhvr>
                                      <p:tavLst>
                                        <p:tav tm="0" fmla="#ppt_w*sin(2.5*pi*$)">
                                          <p:val>
                                            <p:fltVal val="0"/>
                                          </p:val>
                                        </p:tav>
                                        <p:tav tm="100000">
                                          <p:val>
                                            <p:fltVal val="1"/>
                                          </p:val>
                                        </p:tav>
                                      </p:tavLst>
                                    </p:anim>
                                    <p:anim calcmode="lin" valueType="num">
                                      <p:cBhvr>
                                        <p:cTn id="39" dur="20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74"/>
                                        </p:tgtEl>
                                        <p:attrNameLst>
                                          <p:attrName>style.visibility</p:attrName>
                                        </p:attrNameLst>
                                      </p:cBhvr>
                                      <p:to>
                                        <p:strVal val="visible"/>
                                      </p:to>
                                    </p:set>
                                    <p:animEffect transition="in" filter="fade">
                                      <p:cBhvr>
                                        <p:cTn id="44" dur="1000"/>
                                        <p:tgtEl>
                                          <p:spTgt spid="174"/>
                                        </p:tgtEl>
                                      </p:cBhvr>
                                    </p:animEffect>
                                    <p:anim calcmode="lin" valueType="num">
                                      <p:cBhvr>
                                        <p:cTn id="45" dur="1000" fill="hold"/>
                                        <p:tgtEl>
                                          <p:spTgt spid="174"/>
                                        </p:tgtEl>
                                        <p:attrNameLst>
                                          <p:attrName>ppt_x</p:attrName>
                                        </p:attrNameLst>
                                      </p:cBhvr>
                                      <p:tavLst>
                                        <p:tav tm="0">
                                          <p:val>
                                            <p:strVal val="#ppt_x"/>
                                          </p:val>
                                        </p:tav>
                                        <p:tav tm="100000">
                                          <p:val>
                                            <p:strVal val="#ppt_x"/>
                                          </p:val>
                                        </p:tav>
                                      </p:tavLst>
                                    </p:anim>
                                    <p:anim calcmode="lin" valueType="num">
                                      <p:cBhvr>
                                        <p:cTn id="46"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83"/>
                                        </p:tgtEl>
                                        <p:attrNameLst>
                                          <p:attrName>style.visibility</p:attrName>
                                        </p:attrNameLst>
                                      </p:cBhvr>
                                      <p:to>
                                        <p:strVal val="visible"/>
                                      </p:to>
                                    </p:set>
                                    <p:animEffect transition="in" filter="wipe(down)">
                                      <p:cBhvr>
                                        <p:cTn id="51" dur="580">
                                          <p:stCondLst>
                                            <p:cond delay="0"/>
                                          </p:stCondLst>
                                        </p:cTn>
                                        <p:tgtEl>
                                          <p:spTgt spid="183"/>
                                        </p:tgtEl>
                                      </p:cBhvr>
                                    </p:animEffect>
                                    <p:anim calcmode="lin" valueType="num">
                                      <p:cBhvr>
                                        <p:cTn id="52" dur="1822" tmFilter="0,0; 0.14,0.36; 0.43,0.73; 0.71,0.91; 1.0,1.0">
                                          <p:stCondLst>
                                            <p:cond delay="0"/>
                                          </p:stCondLst>
                                        </p:cTn>
                                        <p:tgtEl>
                                          <p:spTgt spid="18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8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8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8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83"/>
                                        </p:tgtEl>
                                        <p:attrNameLst>
                                          <p:attrName>ppt_y</p:attrName>
                                        </p:attrNameLst>
                                      </p:cBhvr>
                                      <p:tavLst>
                                        <p:tav tm="0" fmla="#ppt_y-sin(pi*$)/81">
                                          <p:val>
                                            <p:fltVal val="0"/>
                                          </p:val>
                                        </p:tav>
                                        <p:tav tm="100000">
                                          <p:val>
                                            <p:fltVal val="1"/>
                                          </p:val>
                                        </p:tav>
                                      </p:tavLst>
                                    </p:anim>
                                    <p:animScale>
                                      <p:cBhvr>
                                        <p:cTn id="57" dur="26">
                                          <p:stCondLst>
                                            <p:cond delay="650"/>
                                          </p:stCondLst>
                                        </p:cTn>
                                        <p:tgtEl>
                                          <p:spTgt spid="183"/>
                                        </p:tgtEl>
                                      </p:cBhvr>
                                      <p:to x="100000" y="60000"/>
                                    </p:animScale>
                                    <p:animScale>
                                      <p:cBhvr>
                                        <p:cTn id="58" dur="166" decel="50000">
                                          <p:stCondLst>
                                            <p:cond delay="676"/>
                                          </p:stCondLst>
                                        </p:cTn>
                                        <p:tgtEl>
                                          <p:spTgt spid="183"/>
                                        </p:tgtEl>
                                      </p:cBhvr>
                                      <p:to x="100000" y="100000"/>
                                    </p:animScale>
                                    <p:animScale>
                                      <p:cBhvr>
                                        <p:cTn id="59" dur="26">
                                          <p:stCondLst>
                                            <p:cond delay="1312"/>
                                          </p:stCondLst>
                                        </p:cTn>
                                        <p:tgtEl>
                                          <p:spTgt spid="183"/>
                                        </p:tgtEl>
                                      </p:cBhvr>
                                      <p:to x="100000" y="80000"/>
                                    </p:animScale>
                                    <p:animScale>
                                      <p:cBhvr>
                                        <p:cTn id="60" dur="166" decel="50000">
                                          <p:stCondLst>
                                            <p:cond delay="1338"/>
                                          </p:stCondLst>
                                        </p:cTn>
                                        <p:tgtEl>
                                          <p:spTgt spid="183"/>
                                        </p:tgtEl>
                                      </p:cBhvr>
                                      <p:to x="100000" y="100000"/>
                                    </p:animScale>
                                    <p:animScale>
                                      <p:cBhvr>
                                        <p:cTn id="61" dur="26">
                                          <p:stCondLst>
                                            <p:cond delay="1642"/>
                                          </p:stCondLst>
                                        </p:cTn>
                                        <p:tgtEl>
                                          <p:spTgt spid="183"/>
                                        </p:tgtEl>
                                      </p:cBhvr>
                                      <p:to x="100000" y="90000"/>
                                    </p:animScale>
                                    <p:animScale>
                                      <p:cBhvr>
                                        <p:cTn id="62" dur="166" decel="50000">
                                          <p:stCondLst>
                                            <p:cond delay="1668"/>
                                          </p:stCondLst>
                                        </p:cTn>
                                        <p:tgtEl>
                                          <p:spTgt spid="183"/>
                                        </p:tgtEl>
                                      </p:cBhvr>
                                      <p:to x="100000" y="100000"/>
                                    </p:animScale>
                                    <p:animScale>
                                      <p:cBhvr>
                                        <p:cTn id="63" dur="26">
                                          <p:stCondLst>
                                            <p:cond delay="1808"/>
                                          </p:stCondLst>
                                        </p:cTn>
                                        <p:tgtEl>
                                          <p:spTgt spid="183"/>
                                        </p:tgtEl>
                                      </p:cBhvr>
                                      <p:to x="100000" y="95000"/>
                                    </p:animScale>
                                    <p:animScale>
                                      <p:cBhvr>
                                        <p:cTn id="64" dur="166" decel="50000">
                                          <p:stCondLst>
                                            <p:cond delay="1834"/>
                                          </p:stCondLst>
                                        </p:cTn>
                                        <p:tgtEl>
                                          <p:spTgt spid="183"/>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45" presetClass="entr" presetSubtype="0"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fade">
                                      <p:cBhvr>
                                        <p:cTn id="69" dur="2000"/>
                                        <p:tgtEl>
                                          <p:spTgt spid="159"/>
                                        </p:tgtEl>
                                      </p:cBhvr>
                                    </p:animEffect>
                                    <p:anim calcmode="lin" valueType="num">
                                      <p:cBhvr>
                                        <p:cTn id="70" dur="2000" fill="hold"/>
                                        <p:tgtEl>
                                          <p:spTgt spid="159"/>
                                        </p:tgtEl>
                                        <p:attrNameLst>
                                          <p:attrName>ppt_w</p:attrName>
                                        </p:attrNameLst>
                                      </p:cBhvr>
                                      <p:tavLst>
                                        <p:tav tm="0" fmla="#ppt_w*sin(2.5*pi*$)">
                                          <p:val>
                                            <p:fltVal val="0"/>
                                          </p:val>
                                        </p:tav>
                                        <p:tav tm="100000">
                                          <p:val>
                                            <p:fltVal val="1"/>
                                          </p:val>
                                        </p:tav>
                                      </p:tavLst>
                                    </p:anim>
                                    <p:anim calcmode="lin" valueType="num">
                                      <p:cBhvr>
                                        <p:cTn id="71" dur="2000" fill="hold"/>
                                        <p:tgtEl>
                                          <p:spTgt spid="159"/>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fade">
                                      <p:cBhvr>
                                        <p:cTn id="76" dur="1000"/>
                                        <p:tgtEl>
                                          <p:spTgt spid="99"/>
                                        </p:tgtEl>
                                      </p:cBhvr>
                                    </p:animEffect>
                                    <p:anim calcmode="lin" valueType="num">
                                      <p:cBhvr>
                                        <p:cTn id="77" dur="1000" fill="hold"/>
                                        <p:tgtEl>
                                          <p:spTgt spid="99"/>
                                        </p:tgtEl>
                                        <p:attrNameLst>
                                          <p:attrName>ppt_x</p:attrName>
                                        </p:attrNameLst>
                                      </p:cBhvr>
                                      <p:tavLst>
                                        <p:tav tm="0">
                                          <p:val>
                                            <p:strVal val="#ppt_x"/>
                                          </p:val>
                                        </p:tav>
                                        <p:tav tm="100000">
                                          <p:val>
                                            <p:strVal val="#ppt_x"/>
                                          </p:val>
                                        </p:tav>
                                      </p:tavLst>
                                    </p:anim>
                                    <p:anim calcmode="lin" valueType="num">
                                      <p:cBhvr>
                                        <p:cTn id="78"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wipe(down)">
                                      <p:cBhvr>
                                        <p:cTn id="83" dur="580">
                                          <p:stCondLst>
                                            <p:cond delay="0"/>
                                          </p:stCondLst>
                                        </p:cTn>
                                        <p:tgtEl>
                                          <p:spTgt spid="93"/>
                                        </p:tgtEl>
                                      </p:cBhvr>
                                    </p:animEffect>
                                    <p:anim calcmode="lin" valueType="num">
                                      <p:cBhvr>
                                        <p:cTn id="84" dur="1822" tmFilter="0,0; 0.14,0.36; 0.43,0.73; 0.71,0.91; 1.0,1.0">
                                          <p:stCondLst>
                                            <p:cond delay="0"/>
                                          </p:stCondLst>
                                        </p:cTn>
                                        <p:tgtEl>
                                          <p:spTgt spid="93"/>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93"/>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93"/>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93"/>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93"/>
                                        </p:tgtEl>
                                        <p:attrNameLst>
                                          <p:attrName>ppt_y</p:attrName>
                                        </p:attrNameLst>
                                      </p:cBhvr>
                                      <p:tavLst>
                                        <p:tav tm="0" fmla="#ppt_y-sin(pi*$)/81">
                                          <p:val>
                                            <p:fltVal val="0"/>
                                          </p:val>
                                        </p:tav>
                                        <p:tav tm="100000">
                                          <p:val>
                                            <p:fltVal val="1"/>
                                          </p:val>
                                        </p:tav>
                                      </p:tavLst>
                                    </p:anim>
                                    <p:animScale>
                                      <p:cBhvr>
                                        <p:cTn id="89" dur="26">
                                          <p:stCondLst>
                                            <p:cond delay="650"/>
                                          </p:stCondLst>
                                        </p:cTn>
                                        <p:tgtEl>
                                          <p:spTgt spid="93"/>
                                        </p:tgtEl>
                                      </p:cBhvr>
                                      <p:to x="100000" y="60000"/>
                                    </p:animScale>
                                    <p:animScale>
                                      <p:cBhvr>
                                        <p:cTn id="90" dur="166" decel="50000">
                                          <p:stCondLst>
                                            <p:cond delay="676"/>
                                          </p:stCondLst>
                                        </p:cTn>
                                        <p:tgtEl>
                                          <p:spTgt spid="93"/>
                                        </p:tgtEl>
                                      </p:cBhvr>
                                      <p:to x="100000" y="100000"/>
                                    </p:animScale>
                                    <p:animScale>
                                      <p:cBhvr>
                                        <p:cTn id="91" dur="26">
                                          <p:stCondLst>
                                            <p:cond delay="1312"/>
                                          </p:stCondLst>
                                        </p:cTn>
                                        <p:tgtEl>
                                          <p:spTgt spid="93"/>
                                        </p:tgtEl>
                                      </p:cBhvr>
                                      <p:to x="100000" y="80000"/>
                                    </p:animScale>
                                    <p:animScale>
                                      <p:cBhvr>
                                        <p:cTn id="92" dur="166" decel="50000">
                                          <p:stCondLst>
                                            <p:cond delay="1338"/>
                                          </p:stCondLst>
                                        </p:cTn>
                                        <p:tgtEl>
                                          <p:spTgt spid="93"/>
                                        </p:tgtEl>
                                      </p:cBhvr>
                                      <p:to x="100000" y="100000"/>
                                    </p:animScale>
                                    <p:animScale>
                                      <p:cBhvr>
                                        <p:cTn id="93" dur="26">
                                          <p:stCondLst>
                                            <p:cond delay="1642"/>
                                          </p:stCondLst>
                                        </p:cTn>
                                        <p:tgtEl>
                                          <p:spTgt spid="93"/>
                                        </p:tgtEl>
                                      </p:cBhvr>
                                      <p:to x="100000" y="90000"/>
                                    </p:animScale>
                                    <p:animScale>
                                      <p:cBhvr>
                                        <p:cTn id="94" dur="166" decel="50000">
                                          <p:stCondLst>
                                            <p:cond delay="1668"/>
                                          </p:stCondLst>
                                        </p:cTn>
                                        <p:tgtEl>
                                          <p:spTgt spid="93"/>
                                        </p:tgtEl>
                                      </p:cBhvr>
                                      <p:to x="100000" y="100000"/>
                                    </p:animScale>
                                    <p:animScale>
                                      <p:cBhvr>
                                        <p:cTn id="95" dur="26">
                                          <p:stCondLst>
                                            <p:cond delay="1808"/>
                                          </p:stCondLst>
                                        </p:cTn>
                                        <p:tgtEl>
                                          <p:spTgt spid="93"/>
                                        </p:tgtEl>
                                      </p:cBhvr>
                                      <p:to x="100000" y="95000"/>
                                    </p:animScale>
                                    <p:animScale>
                                      <p:cBhvr>
                                        <p:cTn id="96" dur="166" decel="50000">
                                          <p:stCondLst>
                                            <p:cond delay="1834"/>
                                          </p:stCondLst>
                                        </p:cTn>
                                        <p:tgtEl>
                                          <p:spTgt spid="93"/>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45" presetClass="entr" presetSubtype="0" fill="hold" nodeType="clickEffect">
                                  <p:stCondLst>
                                    <p:cond delay="0"/>
                                  </p:stCondLst>
                                  <p:childTnLst>
                                    <p:set>
                                      <p:cBhvr>
                                        <p:cTn id="100" dur="1" fill="hold">
                                          <p:stCondLst>
                                            <p:cond delay="0"/>
                                          </p:stCondLst>
                                        </p:cTn>
                                        <p:tgtEl>
                                          <p:spTgt spid="100"/>
                                        </p:tgtEl>
                                        <p:attrNameLst>
                                          <p:attrName>style.visibility</p:attrName>
                                        </p:attrNameLst>
                                      </p:cBhvr>
                                      <p:to>
                                        <p:strVal val="visible"/>
                                      </p:to>
                                    </p:set>
                                    <p:animEffect transition="in" filter="fade">
                                      <p:cBhvr>
                                        <p:cTn id="101" dur="2000"/>
                                        <p:tgtEl>
                                          <p:spTgt spid="100"/>
                                        </p:tgtEl>
                                      </p:cBhvr>
                                    </p:animEffect>
                                    <p:anim calcmode="lin" valueType="num">
                                      <p:cBhvr>
                                        <p:cTn id="102" dur="2000" fill="hold"/>
                                        <p:tgtEl>
                                          <p:spTgt spid="100"/>
                                        </p:tgtEl>
                                        <p:attrNameLst>
                                          <p:attrName>ppt_w</p:attrName>
                                        </p:attrNameLst>
                                      </p:cBhvr>
                                      <p:tavLst>
                                        <p:tav tm="0" fmla="#ppt_w*sin(2.5*pi*$)">
                                          <p:val>
                                            <p:fltVal val="0"/>
                                          </p:val>
                                        </p:tav>
                                        <p:tav tm="100000">
                                          <p:val>
                                            <p:fltVal val="1"/>
                                          </p:val>
                                        </p:tav>
                                      </p:tavLst>
                                    </p:anim>
                                    <p:anim calcmode="lin" valueType="num">
                                      <p:cBhvr>
                                        <p:cTn id="103" dur="2000"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73"/>
                                        </p:tgtEl>
                                        <p:attrNameLst>
                                          <p:attrName>style.visibility</p:attrName>
                                        </p:attrNameLst>
                                      </p:cBhvr>
                                      <p:to>
                                        <p:strVal val="visible"/>
                                      </p:to>
                                    </p:set>
                                    <p:animEffect transition="in" filter="fade">
                                      <p:cBhvr>
                                        <p:cTn id="108" dur="1000"/>
                                        <p:tgtEl>
                                          <p:spTgt spid="173"/>
                                        </p:tgtEl>
                                      </p:cBhvr>
                                    </p:animEffect>
                                    <p:anim calcmode="lin" valueType="num">
                                      <p:cBhvr>
                                        <p:cTn id="109" dur="1000" fill="hold"/>
                                        <p:tgtEl>
                                          <p:spTgt spid="173"/>
                                        </p:tgtEl>
                                        <p:attrNameLst>
                                          <p:attrName>ppt_x</p:attrName>
                                        </p:attrNameLst>
                                      </p:cBhvr>
                                      <p:tavLst>
                                        <p:tav tm="0">
                                          <p:val>
                                            <p:strVal val="#ppt_x"/>
                                          </p:val>
                                        </p:tav>
                                        <p:tav tm="100000">
                                          <p:val>
                                            <p:strVal val="#ppt_x"/>
                                          </p:val>
                                        </p:tav>
                                      </p:tavLst>
                                    </p:anim>
                                    <p:anim calcmode="lin" valueType="num">
                                      <p:cBhvr>
                                        <p:cTn id="110"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77"/>
                                        </p:tgtEl>
                                        <p:attrNameLst>
                                          <p:attrName>style.visibility</p:attrName>
                                        </p:attrNameLst>
                                      </p:cBhvr>
                                      <p:to>
                                        <p:strVal val="visible"/>
                                      </p:to>
                                    </p:set>
                                    <p:animEffect transition="in" filter="wipe(down)">
                                      <p:cBhvr>
                                        <p:cTn id="115" dur="580">
                                          <p:stCondLst>
                                            <p:cond delay="0"/>
                                          </p:stCondLst>
                                        </p:cTn>
                                        <p:tgtEl>
                                          <p:spTgt spid="177"/>
                                        </p:tgtEl>
                                      </p:cBhvr>
                                    </p:animEffect>
                                    <p:anim calcmode="lin" valueType="num">
                                      <p:cBhvr>
                                        <p:cTn id="116" dur="1822" tmFilter="0,0; 0.14,0.36; 0.43,0.73; 0.71,0.91; 1.0,1.0">
                                          <p:stCondLst>
                                            <p:cond delay="0"/>
                                          </p:stCondLst>
                                        </p:cTn>
                                        <p:tgtEl>
                                          <p:spTgt spid="177"/>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77"/>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77"/>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77"/>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77"/>
                                        </p:tgtEl>
                                        <p:attrNameLst>
                                          <p:attrName>ppt_y</p:attrName>
                                        </p:attrNameLst>
                                      </p:cBhvr>
                                      <p:tavLst>
                                        <p:tav tm="0" fmla="#ppt_y-sin(pi*$)/81">
                                          <p:val>
                                            <p:fltVal val="0"/>
                                          </p:val>
                                        </p:tav>
                                        <p:tav tm="100000">
                                          <p:val>
                                            <p:fltVal val="1"/>
                                          </p:val>
                                        </p:tav>
                                      </p:tavLst>
                                    </p:anim>
                                    <p:animScale>
                                      <p:cBhvr>
                                        <p:cTn id="121" dur="26">
                                          <p:stCondLst>
                                            <p:cond delay="650"/>
                                          </p:stCondLst>
                                        </p:cTn>
                                        <p:tgtEl>
                                          <p:spTgt spid="177"/>
                                        </p:tgtEl>
                                      </p:cBhvr>
                                      <p:to x="100000" y="60000"/>
                                    </p:animScale>
                                    <p:animScale>
                                      <p:cBhvr>
                                        <p:cTn id="122" dur="166" decel="50000">
                                          <p:stCondLst>
                                            <p:cond delay="676"/>
                                          </p:stCondLst>
                                        </p:cTn>
                                        <p:tgtEl>
                                          <p:spTgt spid="177"/>
                                        </p:tgtEl>
                                      </p:cBhvr>
                                      <p:to x="100000" y="100000"/>
                                    </p:animScale>
                                    <p:animScale>
                                      <p:cBhvr>
                                        <p:cTn id="123" dur="26">
                                          <p:stCondLst>
                                            <p:cond delay="1312"/>
                                          </p:stCondLst>
                                        </p:cTn>
                                        <p:tgtEl>
                                          <p:spTgt spid="177"/>
                                        </p:tgtEl>
                                      </p:cBhvr>
                                      <p:to x="100000" y="80000"/>
                                    </p:animScale>
                                    <p:animScale>
                                      <p:cBhvr>
                                        <p:cTn id="124" dur="166" decel="50000">
                                          <p:stCondLst>
                                            <p:cond delay="1338"/>
                                          </p:stCondLst>
                                        </p:cTn>
                                        <p:tgtEl>
                                          <p:spTgt spid="177"/>
                                        </p:tgtEl>
                                      </p:cBhvr>
                                      <p:to x="100000" y="100000"/>
                                    </p:animScale>
                                    <p:animScale>
                                      <p:cBhvr>
                                        <p:cTn id="125" dur="26">
                                          <p:stCondLst>
                                            <p:cond delay="1642"/>
                                          </p:stCondLst>
                                        </p:cTn>
                                        <p:tgtEl>
                                          <p:spTgt spid="177"/>
                                        </p:tgtEl>
                                      </p:cBhvr>
                                      <p:to x="100000" y="90000"/>
                                    </p:animScale>
                                    <p:animScale>
                                      <p:cBhvr>
                                        <p:cTn id="126" dur="166" decel="50000">
                                          <p:stCondLst>
                                            <p:cond delay="1668"/>
                                          </p:stCondLst>
                                        </p:cTn>
                                        <p:tgtEl>
                                          <p:spTgt spid="177"/>
                                        </p:tgtEl>
                                      </p:cBhvr>
                                      <p:to x="100000" y="100000"/>
                                    </p:animScale>
                                    <p:animScale>
                                      <p:cBhvr>
                                        <p:cTn id="127" dur="26">
                                          <p:stCondLst>
                                            <p:cond delay="1808"/>
                                          </p:stCondLst>
                                        </p:cTn>
                                        <p:tgtEl>
                                          <p:spTgt spid="177"/>
                                        </p:tgtEl>
                                      </p:cBhvr>
                                      <p:to x="100000" y="95000"/>
                                    </p:animScale>
                                    <p:animScale>
                                      <p:cBhvr>
                                        <p:cTn id="128" dur="166" decel="50000">
                                          <p:stCondLst>
                                            <p:cond delay="1834"/>
                                          </p:stCondLst>
                                        </p:cTn>
                                        <p:tgtEl>
                                          <p:spTgt spid="177"/>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2"/>
                                        </p:tgtEl>
                                        <p:attrNameLst>
                                          <p:attrName>style.visibility</p:attrName>
                                        </p:attrNameLst>
                                      </p:cBhvr>
                                      <p:to>
                                        <p:strVal val="visible"/>
                                      </p:to>
                                    </p:set>
                                    <p:animEffect transition="in" filter="fade">
                                      <p:cBhvr>
                                        <p:cTn id="133" dur="1000"/>
                                        <p:tgtEl>
                                          <p:spTgt spid="2"/>
                                        </p:tgtEl>
                                      </p:cBhvr>
                                    </p:animEffect>
                                    <p:anim calcmode="lin" valueType="num">
                                      <p:cBhvr>
                                        <p:cTn id="134" dur="1000" fill="hold"/>
                                        <p:tgtEl>
                                          <p:spTgt spid="2"/>
                                        </p:tgtEl>
                                        <p:attrNameLst>
                                          <p:attrName>ppt_x</p:attrName>
                                        </p:attrNameLst>
                                      </p:cBhvr>
                                      <p:tavLst>
                                        <p:tav tm="0">
                                          <p:val>
                                            <p:strVal val="#ppt_x"/>
                                          </p:val>
                                        </p:tav>
                                        <p:tav tm="100000">
                                          <p:val>
                                            <p:strVal val="#ppt_x"/>
                                          </p:val>
                                        </p:tav>
                                      </p:tavLst>
                                    </p:anim>
                                    <p:anim calcmode="lin" valueType="num">
                                      <p:cBhvr>
                                        <p:cTn id="1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65"/>
                                        </p:tgtEl>
                                        <p:attrNameLst>
                                          <p:attrName>style.visibility</p:attrName>
                                        </p:attrNameLst>
                                      </p:cBhvr>
                                      <p:to>
                                        <p:strVal val="visible"/>
                                      </p:to>
                                    </p:set>
                                    <p:anim calcmode="lin" valueType="num">
                                      <p:cBhvr additive="base">
                                        <p:cTn id="140" dur="500" fill="hold"/>
                                        <p:tgtEl>
                                          <p:spTgt spid="165"/>
                                        </p:tgtEl>
                                        <p:attrNameLst>
                                          <p:attrName>ppt_x</p:attrName>
                                        </p:attrNameLst>
                                      </p:cBhvr>
                                      <p:tavLst>
                                        <p:tav tm="0">
                                          <p:val>
                                            <p:strVal val="#ppt_x"/>
                                          </p:val>
                                        </p:tav>
                                        <p:tav tm="100000">
                                          <p:val>
                                            <p:strVal val="#ppt_x"/>
                                          </p:val>
                                        </p:tav>
                                      </p:tavLst>
                                    </p:anim>
                                    <p:anim calcmode="lin" valueType="num">
                                      <p:cBhvr additive="base">
                                        <p:cTn id="141"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grpId="0" nodeType="clickEffect">
                                  <p:stCondLst>
                                    <p:cond delay="0"/>
                                  </p:stCondLst>
                                  <p:childTnLst>
                                    <p:set>
                                      <p:cBhvr>
                                        <p:cTn id="145" dur="1" fill="hold">
                                          <p:stCondLst>
                                            <p:cond delay="0"/>
                                          </p:stCondLst>
                                        </p:cTn>
                                        <p:tgtEl>
                                          <p:spTgt spid="175"/>
                                        </p:tgtEl>
                                        <p:attrNameLst>
                                          <p:attrName>style.visibility</p:attrName>
                                        </p:attrNameLst>
                                      </p:cBhvr>
                                      <p:to>
                                        <p:strVal val="visible"/>
                                      </p:to>
                                    </p:set>
                                    <p:animEffect transition="in" filter="barn(inVertical)">
                                      <p:cBhvr>
                                        <p:cTn id="146"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76" grpId="0" animBg="1"/>
      <p:bldP spid="177" grpId="0" animBg="1"/>
      <p:bldP spid="183" grpId="0" animBg="1"/>
      <p:bldP spid="93" grpId="0" animBg="1"/>
      <p:bldP spid="9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Pentagone 2"/>
          <p:cNvSpPr/>
          <p:nvPr/>
        </p:nvSpPr>
        <p:spPr>
          <a:xfrm>
            <a:off x="1" y="0"/>
            <a:ext cx="4294910" cy="107887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3600" b="1" dirty="0">
              <a:solidFill>
                <a:srgbClr val="C00000"/>
              </a:solidFill>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6" name="Rectangle 5"/>
          <p:cNvSpPr/>
          <p:nvPr/>
        </p:nvSpPr>
        <p:spPr>
          <a:xfrm>
            <a:off x="-932870" y="163306"/>
            <a:ext cx="5227781" cy="52322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fr-FR" sz="2800" b="1" cap="all" spc="0"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9" name="Rectangle 8"/>
          <p:cNvSpPr/>
          <p:nvPr/>
        </p:nvSpPr>
        <p:spPr>
          <a:xfrm>
            <a:off x="371476" y="77772"/>
            <a:ext cx="3558809" cy="707886"/>
          </a:xfrm>
          <a:prstGeom prst="rect">
            <a:avLst/>
          </a:prstGeom>
          <a:noFill/>
          <a:ln>
            <a:noFill/>
          </a:ln>
        </p:spPr>
        <p:txBody>
          <a:bodyPr wrap="square" lIns="91440" tIns="45720" rIns="91440" bIns="45720">
            <a:spAutoFit/>
          </a:bodyPr>
          <a:lstStyle/>
          <a:p>
            <a:pPr algn="ctr"/>
            <a:r>
              <a:rPr lang="en-GB" sz="4000" b="1" cap="none" spc="0"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rPr>
              <a:t>Intr</a:t>
            </a:r>
            <a:r>
              <a:rPr lang="en-GB" sz="4000" b="1" cap="none" spc="0" dirty="0">
                <a:ln w="31550" cmpd="sng">
                  <a:gradFill>
                    <a:gsLst>
                      <a:gs pos="65278">
                        <a:schemeClr val="tx1"/>
                      </a:gs>
                      <a:gs pos="10010">
                        <a:schemeClr val="tx2"/>
                      </a:gs>
                      <a:gs pos="26000">
                        <a:schemeClr val="bg2">
                          <a:lumMod val="25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rPr>
              <a:t>odu</a:t>
            </a:r>
            <a:r>
              <a:rPr lang="en-GB" sz="4000" b="1" cap="none" spc="0"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rPr>
              <a:t>ction</a:t>
            </a:r>
            <a:endParaRPr lang="fr-FR" sz="4000" b="1" cap="none" spc="0"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1450349"/>
            <a:ext cx="7842615" cy="5004402"/>
          </a:xfrm>
          <a:prstGeom prst="rect">
            <a:avLst/>
          </a:prstGeom>
        </p:spPr>
      </p:pic>
      <p:sp>
        <p:nvSpPr>
          <p:cNvPr id="2" name="Ellipse 1"/>
          <p:cNvSpPr/>
          <p:nvPr/>
        </p:nvSpPr>
        <p:spPr>
          <a:xfrm>
            <a:off x="11123802" y="5805181"/>
            <a:ext cx="696286" cy="486561"/>
          </a:xfrm>
          <a:prstGeom prst="ellipse">
            <a:avLst/>
          </a:prstGeom>
          <a:solidFill>
            <a:schemeClr val="bg2">
              <a:lumMod val="50000"/>
            </a:schemeClr>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1</a:t>
            </a:r>
            <a:endParaRPr lang="fr-FR" sz="2400" dirty="0"/>
          </a:p>
        </p:txBody>
      </p:sp>
    </p:spTree>
    <p:extLst>
      <p:ext uri="{BB962C8B-B14F-4D97-AF65-F5344CB8AC3E}">
        <p14:creationId xmlns:p14="http://schemas.microsoft.com/office/powerpoint/2010/main" val="365225086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3307284" cy="107887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1600" b="1" dirty="0" err="1" smtClean="0">
                <a:solidFill>
                  <a:srgbClr val="FFFFFF"/>
                </a:solidFill>
                <a:ea typeface="Noto Sans" panose="020B0502040504020204" pitchFamily="34"/>
                <a:cs typeface="Noto Sans" panose="020B0502040504020204" pitchFamily="34"/>
              </a:rPr>
              <a:t>Qu’est</a:t>
            </a:r>
            <a:r>
              <a:rPr lang="en-GB" sz="1600" b="1" dirty="0" smtClean="0">
                <a:solidFill>
                  <a:srgbClr val="FFFFFF"/>
                </a:solidFill>
                <a:ea typeface="Noto Sans" panose="020B0502040504020204" pitchFamily="34"/>
                <a:cs typeface="Noto Sans" panose="020B0502040504020204" pitchFamily="34"/>
              </a:rPr>
              <a:t> </a:t>
            </a:r>
            <a:r>
              <a:rPr lang="en-GB" sz="1600" b="1" dirty="0" err="1" smtClean="0">
                <a:solidFill>
                  <a:srgbClr val="FFFFFF"/>
                </a:solidFill>
                <a:ea typeface="Noto Sans" panose="020B0502040504020204" pitchFamily="34"/>
                <a:cs typeface="Noto Sans" panose="020B0502040504020204" pitchFamily="34"/>
              </a:rPr>
              <a:t>ce</a:t>
            </a:r>
            <a:r>
              <a:rPr lang="en-GB" sz="1600" b="1" dirty="0" smtClean="0">
                <a:solidFill>
                  <a:srgbClr val="FFFFFF"/>
                </a:solidFill>
                <a:ea typeface="Noto Sans" panose="020B0502040504020204" pitchFamily="34"/>
                <a:cs typeface="Noto Sans" panose="020B0502040504020204" pitchFamily="34"/>
              </a:rPr>
              <a:t> </a:t>
            </a:r>
            <a:r>
              <a:rPr lang="en-GB" sz="1600" b="1" dirty="0" err="1" smtClean="0">
                <a:solidFill>
                  <a:srgbClr val="FFFFFF"/>
                </a:solidFill>
                <a:ea typeface="Noto Sans" panose="020B0502040504020204" pitchFamily="34"/>
                <a:cs typeface="Noto Sans" panose="020B0502040504020204" pitchFamily="34"/>
              </a:rPr>
              <a:t>que</a:t>
            </a:r>
            <a:r>
              <a:rPr lang="en-GB" sz="1600" b="1" dirty="0" smtClean="0">
                <a:solidFill>
                  <a:srgbClr val="FFFFFF"/>
                </a:solidFill>
                <a:ea typeface="Noto Sans" panose="020B0502040504020204" pitchFamily="34"/>
                <a:cs typeface="Noto Sans" panose="020B0502040504020204" pitchFamily="34"/>
              </a:rPr>
              <a:t>  </a:t>
            </a:r>
            <a:r>
              <a:rPr lang="en-GB" sz="1600" b="1" dirty="0" err="1">
                <a:solidFill>
                  <a:srgbClr val="FFFFFF"/>
                </a:solidFill>
                <a:ea typeface="Noto Sans" panose="020B0502040504020204" pitchFamily="34"/>
                <a:cs typeface="Noto Sans" panose="020B0502040504020204" pitchFamily="34"/>
              </a:rPr>
              <a:t>l</a:t>
            </a:r>
            <a:r>
              <a:rPr lang="en-GB" sz="1600" b="1" dirty="0" err="1" smtClean="0">
                <a:solidFill>
                  <a:srgbClr val="FFFFFF"/>
                </a:solidFill>
                <a:ea typeface="Noto Sans" panose="020B0502040504020204" pitchFamily="34"/>
                <a:cs typeface="Noto Sans" panose="020B0502040504020204" pitchFamily="34"/>
              </a:rPr>
              <a:t>’analyse</a:t>
            </a:r>
            <a:r>
              <a:rPr lang="en-GB" sz="1600" b="1" dirty="0" smtClean="0">
                <a:solidFill>
                  <a:srgbClr val="FFFFFF"/>
                </a:solidFill>
                <a:ea typeface="Noto Sans" panose="020B0502040504020204" pitchFamily="34"/>
                <a:cs typeface="Noto Sans" panose="020B0502040504020204" pitchFamily="34"/>
              </a:rPr>
              <a:t> sentiment et </a:t>
            </a:r>
            <a:r>
              <a:rPr lang="en-GB" sz="1600" b="1" dirty="0" err="1" smtClean="0">
                <a:solidFill>
                  <a:srgbClr val="FFFFFF"/>
                </a:solidFill>
                <a:ea typeface="Noto Sans" panose="020B0502040504020204" pitchFamily="34"/>
                <a:cs typeface="Noto Sans" panose="020B0502040504020204" pitchFamily="34"/>
              </a:rPr>
              <a:t>pourqui</a:t>
            </a:r>
            <a:r>
              <a:rPr lang="en-GB" sz="1600" b="1" dirty="0" smtClean="0">
                <a:solidFill>
                  <a:srgbClr val="FFFFFF"/>
                </a:solidFill>
                <a:ea typeface="Noto Sans" panose="020B0502040504020204" pitchFamily="34"/>
                <a:cs typeface="Noto Sans" panose="020B0502040504020204" pitchFamily="34"/>
              </a:rPr>
              <a:t>? </a:t>
            </a:r>
            <a:endParaRPr lang="en-GB" sz="1600" b="1" dirty="0">
              <a:solidFill>
                <a:srgbClr val="FFFFFF"/>
              </a:solidFill>
              <a:ea typeface="Noto Sans" panose="020B0502040504020204" pitchFamily="34"/>
              <a:cs typeface="Noto Sans" panose="020B0502040504020204" pitchFamily="34"/>
            </a:endParaRPr>
          </a:p>
          <a:p>
            <a:pPr algn="ctr">
              <a:defRPr/>
            </a:pPr>
            <a:r>
              <a:rPr lang="en-GB" sz="1600" b="1" dirty="0" smtClean="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rPr>
              <a:t>  </a:t>
            </a:r>
            <a:endParaRPr lang="en-GB" sz="1600" b="1"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4" name="ZoneTexte 3"/>
          <p:cNvSpPr txBox="1"/>
          <p:nvPr/>
        </p:nvSpPr>
        <p:spPr>
          <a:xfrm>
            <a:off x="129310" y="1662545"/>
            <a:ext cx="4091708" cy="5016758"/>
          </a:xfrm>
          <a:prstGeom prst="rect">
            <a:avLst/>
          </a:prstGeom>
          <a:noFill/>
        </p:spPr>
        <p:txBody>
          <a:bodyPr wrap="square" rtlCol="0">
            <a:spAutoFit/>
          </a:bodyPr>
          <a:lstStyle/>
          <a:p>
            <a:pPr marL="342900" indent="-342900">
              <a:buFont typeface="Wingdings" pitchFamily="2" charset="2"/>
              <a:buChar char="q"/>
            </a:pPr>
            <a:r>
              <a:rPr lang="fr-FR" sz="2000" b="1" dirty="0" smtClean="0">
                <a:solidFill>
                  <a:srgbClr val="7B0320"/>
                </a:solidFill>
              </a:rPr>
              <a:t>C’est quoi l’analyse sentiment?</a:t>
            </a:r>
          </a:p>
          <a:p>
            <a:endParaRPr lang="fr-FR" sz="2000" b="1" dirty="0" smtClean="0"/>
          </a:p>
          <a:p>
            <a:pPr marL="342900" indent="-342900">
              <a:buFont typeface="Wingdings" pitchFamily="2" charset="2"/>
              <a:buChar char="ü"/>
            </a:pPr>
            <a:r>
              <a:rPr lang="fr-FR" sz="2000" dirty="0" smtClean="0">
                <a:solidFill>
                  <a:schemeClr val="bg1"/>
                </a:solidFill>
              </a:rPr>
              <a:t>C’est processus </a:t>
            </a:r>
            <a:r>
              <a:rPr lang="fr-FR" sz="2000" dirty="0">
                <a:solidFill>
                  <a:schemeClr val="bg1"/>
                </a:solidFill>
              </a:rPr>
              <a:t>d'identification et de catégorisation des opinions exprimées dans un texte, en particulier afin de déterminer si l'attitude de l'écrivain à l'égard d'un </a:t>
            </a:r>
            <a:r>
              <a:rPr lang="fr-FR" sz="2000" dirty="0" smtClean="0">
                <a:solidFill>
                  <a:schemeClr val="bg1"/>
                </a:solidFill>
              </a:rPr>
              <a:t>sujet.</a:t>
            </a:r>
          </a:p>
          <a:p>
            <a:pPr marL="342900" indent="-342900">
              <a:buFont typeface="Wingdings" pitchFamily="2" charset="2"/>
              <a:buChar char="ü"/>
            </a:pPr>
            <a:endParaRPr lang="fr-FR" sz="2000" b="1" dirty="0">
              <a:solidFill>
                <a:schemeClr val="bg1"/>
              </a:solidFill>
            </a:endParaRPr>
          </a:p>
          <a:p>
            <a:pPr marL="342900" indent="-342900">
              <a:buFont typeface="Wingdings" pitchFamily="2" charset="2"/>
              <a:buChar char="ü"/>
            </a:pPr>
            <a:r>
              <a:rPr lang="fr-FR" sz="2000" b="1" dirty="0" smtClean="0">
                <a:solidFill>
                  <a:srgbClr val="7B0320"/>
                </a:solidFill>
              </a:rPr>
              <a:t>Pourquoi?</a:t>
            </a:r>
          </a:p>
          <a:p>
            <a:r>
              <a:rPr lang="fr-FR" sz="2000" dirty="0" smtClean="0">
                <a:solidFill>
                  <a:schemeClr val="bg1"/>
                </a:solidFill>
              </a:rPr>
              <a:t> On </a:t>
            </a:r>
            <a:r>
              <a:rPr lang="fr-FR" sz="2000" dirty="0">
                <a:solidFill>
                  <a:schemeClr val="bg1"/>
                </a:solidFill>
              </a:rPr>
              <a:t>a utilisé l’analyse </a:t>
            </a:r>
            <a:r>
              <a:rPr lang="fr-FR" sz="2000" dirty="0" smtClean="0">
                <a:solidFill>
                  <a:schemeClr val="bg1"/>
                </a:solidFill>
              </a:rPr>
              <a:t>de sentiment      </a:t>
            </a:r>
            <a:r>
              <a:rPr lang="fr-FR" sz="2000" dirty="0" smtClean="0">
                <a:solidFill>
                  <a:schemeClr val="bg1"/>
                </a:solidFill>
              </a:rPr>
              <a:t>pour </a:t>
            </a:r>
            <a:r>
              <a:rPr lang="fr-FR" sz="2000" dirty="0" smtClean="0">
                <a:solidFill>
                  <a:schemeClr val="bg1"/>
                </a:solidFill>
              </a:rPr>
              <a:t>l</a:t>
            </a:r>
            <a:r>
              <a:rPr lang="fr-FR" sz="2000" dirty="0" smtClean="0">
                <a:solidFill>
                  <a:schemeClr val="bg1"/>
                </a:solidFill>
              </a:rPr>
              <a:t>es </a:t>
            </a:r>
            <a:r>
              <a:rPr lang="fr-FR" sz="2000" dirty="0">
                <a:solidFill>
                  <a:schemeClr val="bg1"/>
                </a:solidFill>
              </a:rPr>
              <a:t>raisons suivantes</a:t>
            </a:r>
            <a:r>
              <a:rPr lang="fr-FR" sz="2000" dirty="0" smtClean="0">
                <a:solidFill>
                  <a:schemeClr val="bg1"/>
                </a:solidFill>
              </a:rPr>
              <a:t>:</a:t>
            </a:r>
          </a:p>
          <a:p>
            <a:pPr marL="800100" lvl="1" indent="-342900">
              <a:buFont typeface="Wingdings" pitchFamily="2" charset="2"/>
              <a:buChar char="ü"/>
            </a:pPr>
            <a:r>
              <a:rPr lang="fr-FR" sz="2000" b="1" dirty="0">
                <a:solidFill>
                  <a:schemeClr val="bg1"/>
                </a:solidFill>
              </a:rPr>
              <a:t>l</a:t>
            </a:r>
            <a:r>
              <a:rPr lang="fr-FR" sz="2000" b="1" dirty="0" smtClean="0">
                <a:solidFill>
                  <a:schemeClr val="bg1"/>
                </a:solidFill>
              </a:rPr>
              <a:t>es </a:t>
            </a:r>
            <a:r>
              <a:rPr lang="fr-FR" sz="2000" b="1" dirty="0" smtClean="0">
                <a:solidFill>
                  <a:schemeClr val="bg1"/>
                </a:solidFill>
              </a:rPr>
              <a:t>raisons marketing</a:t>
            </a:r>
          </a:p>
          <a:p>
            <a:pPr marL="800100" lvl="1" indent="-342900">
              <a:buFont typeface="Wingdings" pitchFamily="2" charset="2"/>
              <a:buChar char="ü"/>
            </a:pPr>
            <a:r>
              <a:rPr lang="fr-FR" sz="2000" b="1" dirty="0">
                <a:solidFill>
                  <a:schemeClr val="bg1"/>
                </a:solidFill>
              </a:rPr>
              <a:t>l</a:t>
            </a:r>
            <a:r>
              <a:rPr lang="fr-FR" sz="2000" b="1" dirty="0" smtClean="0">
                <a:solidFill>
                  <a:schemeClr val="bg1"/>
                </a:solidFill>
              </a:rPr>
              <a:t>es </a:t>
            </a:r>
            <a:r>
              <a:rPr lang="fr-FR" sz="2000" b="1" dirty="0" smtClean="0">
                <a:solidFill>
                  <a:schemeClr val="bg1"/>
                </a:solidFill>
              </a:rPr>
              <a:t>raisons politiques</a:t>
            </a:r>
            <a:endParaRPr lang="fr-FR" sz="2000" b="1" dirty="0">
              <a:solidFill>
                <a:schemeClr val="bg1"/>
              </a:solidFill>
            </a:endParaRPr>
          </a:p>
          <a:p>
            <a:r>
              <a:rPr lang="fr-FR" sz="2000" b="1" dirty="0" smtClean="0"/>
              <a:t> </a:t>
            </a:r>
            <a:r>
              <a:rPr lang="fr-FR" sz="2000" b="1" dirty="0"/>
              <a:t/>
            </a:r>
            <a:br>
              <a:rPr lang="fr-FR" sz="2000" b="1" dirty="0"/>
            </a:br>
            <a:endParaRPr lang="fr-FR" sz="2000" dirty="0">
              <a:solidFill>
                <a:schemeClr val="bg1"/>
              </a:solidFill>
            </a:endParaRPr>
          </a:p>
        </p:txBody>
      </p:sp>
      <p:sp>
        <p:nvSpPr>
          <p:cNvPr id="6" name="Ellipse 5"/>
          <p:cNvSpPr/>
          <p:nvPr/>
        </p:nvSpPr>
        <p:spPr>
          <a:xfrm>
            <a:off x="11147422" y="5980250"/>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820" y="0"/>
            <a:ext cx="6850180" cy="6858000"/>
          </a:xfrm>
          <a:prstGeom prst="rect">
            <a:avLst/>
          </a:prstGeom>
          <a:ln>
            <a:noFill/>
          </a:ln>
          <a:effectLst>
            <a:softEdge rad="112500"/>
          </a:effectLst>
        </p:spPr>
      </p:pic>
    </p:spTree>
    <p:extLst>
      <p:ext uri="{BB962C8B-B14F-4D97-AF65-F5344CB8AC3E}">
        <p14:creationId xmlns:p14="http://schemas.microsoft.com/office/powerpoint/2010/main" val="2351450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3307284" cy="107887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GB" sz="1600" b="1" dirty="0">
                <a:solidFill>
                  <a:srgbClr val="FFFFFF"/>
                </a:solidFill>
                <a:ea typeface="Noto Sans" panose="020B0502040504020204" pitchFamily="34"/>
                <a:cs typeface="Noto Sans" panose="020B0502040504020204" pitchFamily="34"/>
              </a:rPr>
              <a:t>Chargement des </a:t>
            </a:r>
            <a:r>
              <a:rPr lang="en-GB" sz="1600" b="1" dirty="0" err="1">
                <a:solidFill>
                  <a:srgbClr val="FFFFFF"/>
                </a:solidFill>
                <a:ea typeface="Noto Sans" panose="020B0502040504020204" pitchFamily="34"/>
                <a:cs typeface="Noto Sans" panose="020B0502040504020204" pitchFamily="34"/>
              </a:rPr>
              <a:t>données</a:t>
            </a:r>
            <a:r>
              <a:rPr lang="en-GB" sz="1600" b="1" dirty="0">
                <a:solidFill>
                  <a:srgbClr val="FFFFFF"/>
                </a:solidFill>
                <a:ea typeface="Noto Sans" panose="020B0502040504020204" pitchFamily="34"/>
                <a:cs typeface="Noto Sans" panose="020B0502040504020204" pitchFamily="34"/>
              </a:rPr>
              <a:t> et </a:t>
            </a:r>
            <a:r>
              <a:rPr lang="en-GB" sz="1600" b="1" dirty="0" err="1">
                <a:solidFill>
                  <a:srgbClr val="FFFFFF"/>
                </a:solidFill>
                <a:ea typeface="Noto Sans" panose="020B0502040504020204" pitchFamily="34"/>
                <a:cs typeface="Noto Sans" panose="020B0502040504020204" pitchFamily="34"/>
              </a:rPr>
              <a:t>l’authentification</a:t>
            </a:r>
            <a:r>
              <a:rPr lang="en-GB" sz="1600" b="1" dirty="0">
                <a:solidFill>
                  <a:srgbClr val="FFFFFF"/>
                </a:solidFill>
                <a:ea typeface="Noto Sans" panose="020B0502040504020204" pitchFamily="34"/>
                <a:cs typeface="Noto Sans" panose="020B0502040504020204" pitchFamily="34"/>
              </a:rPr>
              <a:t> à twitter </a:t>
            </a:r>
          </a:p>
          <a:p>
            <a:pPr algn="ctr">
              <a:defRPr/>
            </a:pPr>
            <a:r>
              <a:rPr lang="en-GB" sz="1600" b="1" dirty="0" smtClean="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rPr>
              <a:t>  </a:t>
            </a:r>
            <a:endParaRPr lang="en-GB" sz="1600" b="1"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4" name="ZoneTexte 3"/>
          <p:cNvSpPr txBox="1"/>
          <p:nvPr/>
        </p:nvSpPr>
        <p:spPr>
          <a:xfrm>
            <a:off x="129310" y="1662545"/>
            <a:ext cx="4091708" cy="3754874"/>
          </a:xfrm>
          <a:prstGeom prst="rect">
            <a:avLst/>
          </a:prstGeom>
          <a:noFill/>
        </p:spPr>
        <p:txBody>
          <a:bodyPr wrap="square" rtlCol="0">
            <a:spAutoFit/>
          </a:bodyPr>
          <a:lstStyle/>
          <a:p>
            <a:pPr marL="342900" indent="-342900">
              <a:buFont typeface="Wingdings" pitchFamily="2" charset="2"/>
              <a:buChar char="q"/>
            </a:pPr>
            <a:r>
              <a:rPr lang="fr-FR" sz="2000" b="1" dirty="0" smtClean="0"/>
              <a:t>Authentification</a:t>
            </a:r>
            <a:r>
              <a:rPr lang="fr-FR" sz="2000" b="1" dirty="0"/>
              <a:t>:</a:t>
            </a:r>
            <a:br>
              <a:rPr lang="fr-FR" sz="2000" b="1" dirty="0"/>
            </a:br>
            <a:r>
              <a:rPr lang="fr-FR" sz="2000" dirty="0">
                <a:solidFill>
                  <a:schemeClr val="bg1"/>
                </a:solidFill>
              </a:rPr>
              <a:t>pour récupérer des </a:t>
            </a:r>
            <a:r>
              <a:rPr lang="fr-FR" sz="2000" dirty="0" err="1">
                <a:solidFill>
                  <a:schemeClr val="bg1"/>
                </a:solidFill>
              </a:rPr>
              <a:t>tweets</a:t>
            </a:r>
            <a:r>
              <a:rPr lang="fr-FR" sz="2000" dirty="0">
                <a:solidFill>
                  <a:schemeClr val="bg1"/>
                </a:solidFill>
              </a:rPr>
              <a:t> via l'API </a:t>
            </a:r>
            <a:r>
              <a:rPr lang="fr-FR" sz="2000" dirty="0" err="1">
                <a:solidFill>
                  <a:schemeClr val="bg1"/>
                </a:solidFill>
              </a:rPr>
              <a:t>Twitter</a:t>
            </a:r>
            <a:r>
              <a:rPr lang="fr-FR" sz="2000" dirty="0">
                <a:solidFill>
                  <a:schemeClr val="bg1"/>
                </a:solidFill>
              </a:rPr>
              <a:t>, il faut enregistrer une application via </a:t>
            </a:r>
            <a:r>
              <a:rPr lang="fr-FR" sz="2000" dirty="0" smtClean="0">
                <a:solidFill>
                  <a:schemeClr val="bg1"/>
                </a:solidFill>
              </a:rPr>
              <a:t>un </a:t>
            </a:r>
            <a:r>
              <a:rPr lang="fr-FR" sz="2000" dirty="0" smtClean="0">
                <a:solidFill>
                  <a:schemeClr val="bg1"/>
                </a:solidFill>
              </a:rPr>
              <a:t>compte </a:t>
            </a:r>
            <a:r>
              <a:rPr lang="fr-FR" sz="2000" dirty="0" err="1">
                <a:solidFill>
                  <a:schemeClr val="bg1"/>
                </a:solidFill>
              </a:rPr>
              <a:t>Twitter</a:t>
            </a:r>
            <a:r>
              <a:rPr lang="fr-FR" sz="2000" dirty="0" smtClean="0">
                <a:solidFill>
                  <a:schemeClr val="bg1"/>
                </a:solidFill>
              </a:rPr>
              <a:t>.</a:t>
            </a:r>
          </a:p>
          <a:p>
            <a:pPr marL="342900" indent="-342900">
              <a:buFont typeface="Wingdings" pitchFamily="2" charset="2"/>
              <a:buChar char="q"/>
            </a:pPr>
            <a:r>
              <a:rPr lang="fr-FR" sz="2000" dirty="0" smtClean="0">
                <a:solidFill>
                  <a:schemeClr val="bg1"/>
                </a:solidFill>
              </a:rPr>
              <a:t>Après la  création de l’application  </a:t>
            </a:r>
            <a:r>
              <a:rPr lang="fr-FR" sz="2000" dirty="0" err="1" smtClean="0">
                <a:solidFill>
                  <a:schemeClr val="bg1"/>
                </a:solidFill>
              </a:rPr>
              <a:t>Twitter</a:t>
            </a:r>
            <a:r>
              <a:rPr lang="fr-FR" sz="2000" dirty="0" smtClean="0">
                <a:solidFill>
                  <a:schemeClr val="bg1"/>
                </a:solidFill>
              </a:rPr>
              <a:t> vous obtenez les </a:t>
            </a:r>
            <a:r>
              <a:rPr lang="fr-FR" sz="2000" dirty="0" err="1" smtClean="0">
                <a:solidFill>
                  <a:schemeClr val="bg1"/>
                </a:solidFill>
              </a:rPr>
              <a:t>cles</a:t>
            </a:r>
            <a:r>
              <a:rPr lang="fr-FR" sz="2000" dirty="0" smtClean="0">
                <a:solidFill>
                  <a:schemeClr val="bg1"/>
                </a:solidFill>
              </a:rPr>
              <a:t>  suivantes</a:t>
            </a:r>
            <a:r>
              <a:rPr lang="en-US" sz="2000" dirty="0"/>
              <a:t> 'Consumer Key', 'Consumer Secret', 'Access token' et 'Access Token Secret'.</a:t>
            </a:r>
            <a:r>
              <a:rPr lang="fr-FR" sz="2000" dirty="0" smtClean="0">
                <a:solidFill>
                  <a:schemeClr val="bg1"/>
                </a:solidFill>
              </a:rPr>
              <a:t> et </a:t>
            </a:r>
            <a:r>
              <a:rPr lang="fr-FR" sz="2000" dirty="0">
                <a:solidFill>
                  <a:schemeClr val="bg1"/>
                </a:solidFill>
              </a:rPr>
              <a:t>puis les entrer dans les variables.</a:t>
            </a:r>
          </a:p>
          <a:p>
            <a:pPr marL="342900" indent="-342900">
              <a:buFont typeface="Wingdings" pitchFamily="2" charset="2"/>
              <a:buChar char="q"/>
            </a:pPr>
            <a:endParaRPr lang="fr-FR" sz="2000" dirty="0">
              <a:solidFill>
                <a:schemeClr val="bg1"/>
              </a:solidFill>
            </a:endParaRPr>
          </a:p>
        </p:txBody>
      </p:sp>
      <p:sp>
        <p:nvSpPr>
          <p:cNvPr id="6" name="Ellipse 5"/>
          <p:cNvSpPr/>
          <p:nvPr/>
        </p:nvSpPr>
        <p:spPr>
          <a:xfrm>
            <a:off x="11147422" y="5980250"/>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654" y="172626"/>
            <a:ext cx="6083167" cy="6014425"/>
          </a:xfrm>
          <a:prstGeom prst="rect">
            <a:avLst/>
          </a:prstGeom>
          <a:ln>
            <a:noFill/>
          </a:ln>
          <a:effectLst>
            <a:softEdge rad="112500"/>
          </a:effectLst>
        </p:spPr>
      </p:pic>
    </p:spTree>
    <p:extLst>
      <p:ext uri="{BB962C8B-B14F-4D97-AF65-F5344CB8AC3E}">
        <p14:creationId xmlns:p14="http://schemas.microsoft.com/office/powerpoint/2010/main" val="35485429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4223126" cy="107887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GB" b="1" dirty="0" smtClean="0">
                <a:solidFill>
                  <a:srgbClr val="FFFFFF"/>
                </a:solidFill>
                <a:ea typeface="Noto Sans" panose="020B0502040504020204" pitchFamily="34"/>
                <a:cs typeface="Noto Sans" panose="020B0502040504020204" pitchFamily="34"/>
              </a:rPr>
              <a:t>Analyse des sentiments Twitter </a:t>
            </a:r>
            <a:endParaRPr lang="en-GB" b="1" dirty="0">
              <a:solidFill>
                <a:srgbClr val="FFFFFF"/>
              </a:solidFill>
              <a:ea typeface="Noto Sans" panose="020B0502040504020204" pitchFamily="34"/>
              <a:cs typeface="Noto Sans" panose="020B0502040504020204" pitchFamily="34"/>
            </a:endParaRPr>
          </a:p>
        </p:txBody>
      </p:sp>
      <p:sp>
        <p:nvSpPr>
          <p:cNvPr id="6" name="Ellipse 5"/>
          <p:cNvSpPr/>
          <p:nvPr/>
        </p:nvSpPr>
        <p:spPr>
          <a:xfrm>
            <a:off x="11400702" y="6217749"/>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sp>
        <p:nvSpPr>
          <p:cNvPr id="2" name="ZoneTexte 1"/>
          <p:cNvSpPr txBox="1"/>
          <p:nvPr/>
        </p:nvSpPr>
        <p:spPr>
          <a:xfrm>
            <a:off x="755582" y="1588168"/>
            <a:ext cx="5265019" cy="646331"/>
          </a:xfrm>
          <a:prstGeom prst="rect">
            <a:avLst/>
          </a:prstGeom>
          <a:noFill/>
        </p:spPr>
        <p:txBody>
          <a:bodyPr wrap="square" rtlCol="0">
            <a:spAutoFit/>
          </a:bodyPr>
          <a:lstStyle/>
          <a:p>
            <a:pPr marL="285750" indent="-285750">
              <a:buFont typeface="Wingdings" pitchFamily="2" charset="2"/>
              <a:buChar char="ü"/>
            </a:pPr>
            <a:r>
              <a:rPr lang="fr-FR" dirty="0" smtClean="0"/>
              <a:t>Extraction les données souhaités à traiter qui </a:t>
            </a:r>
          </a:p>
          <a:p>
            <a:r>
              <a:rPr lang="fr-FR" dirty="0" smtClean="0"/>
              <a:t>  contiendra les publications de l'utilisateur </a:t>
            </a:r>
            <a:r>
              <a:rPr lang="fr-FR" dirty="0" err="1" smtClean="0"/>
              <a:t>Twitter</a:t>
            </a:r>
            <a:endParaRPr lang="fr-FR" dirty="0"/>
          </a:p>
        </p:txBody>
      </p:sp>
      <p:sp>
        <p:nvSpPr>
          <p:cNvPr id="4" name="ZoneTexte 3"/>
          <p:cNvSpPr txBox="1"/>
          <p:nvPr/>
        </p:nvSpPr>
        <p:spPr>
          <a:xfrm>
            <a:off x="755582" y="2997546"/>
            <a:ext cx="5034013" cy="646331"/>
          </a:xfrm>
          <a:prstGeom prst="rect">
            <a:avLst/>
          </a:prstGeom>
          <a:noFill/>
        </p:spPr>
        <p:txBody>
          <a:bodyPr wrap="square" rtlCol="0">
            <a:spAutoFit/>
          </a:bodyPr>
          <a:lstStyle/>
          <a:p>
            <a:pPr marL="285750" indent="-285750">
              <a:buFont typeface="Wingdings" pitchFamily="2" charset="2"/>
              <a:buChar char="ü"/>
            </a:pPr>
            <a:r>
              <a:rPr lang="fr-FR" dirty="0" smtClean="0"/>
              <a:t>Nettoyage  les données en </a:t>
            </a:r>
            <a:r>
              <a:rPr lang="fr-FR" dirty="0"/>
              <a:t>créant une fonction pour supprimer ces symboles des </a:t>
            </a:r>
            <a:r>
              <a:rPr lang="fr-FR" dirty="0" err="1"/>
              <a:t>tweets</a:t>
            </a:r>
            <a:r>
              <a:rPr lang="fr-FR" dirty="0"/>
              <a:t>.</a:t>
            </a:r>
          </a:p>
        </p:txBody>
      </p:sp>
      <p:sp>
        <p:nvSpPr>
          <p:cNvPr id="8" name="ZoneTexte 7"/>
          <p:cNvSpPr txBox="1"/>
          <p:nvPr/>
        </p:nvSpPr>
        <p:spPr>
          <a:xfrm>
            <a:off x="755582" y="3320711"/>
            <a:ext cx="5390147" cy="2308324"/>
          </a:xfrm>
          <a:prstGeom prst="rect">
            <a:avLst/>
          </a:prstGeom>
          <a:noFill/>
        </p:spPr>
        <p:txBody>
          <a:bodyPr wrap="square" rtlCol="0">
            <a:spAutoFit/>
          </a:bodyPr>
          <a:lstStyle/>
          <a:p>
            <a:endParaRPr lang="fr-FR" i="1" dirty="0" smtClean="0"/>
          </a:p>
          <a:p>
            <a:pPr marL="285750" indent="-285750">
              <a:buFont typeface="Wingdings" pitchFamily="2" charset="2"/>
              <a:buChar char="ü"/>
            </a:pPr>
            <a:r>
              <a:rPr lang="fr-FR" i="1" dirty="0" smtClean="0"/>
              <a:t>La Suppression des mots courtes qui n’influencent  pas à le sens des phrases .</a:t>
            </a:r>
          </a:p>
          <a:p>
            <a:pPr marL="285750" indent="-285750">
              <a:buFont typeface="Wingdings" pitchFamily="2" charset="2"/>
              <a:buChar char="ü"/>
            </a:pPr>
            <a:r>
              <a:rPr lang="fr-FR" dirty="0"/>
              <a:t>la </a:t>
            </a:r>
            <a:r>
              <a:rPr lang="fr-FR" dirty="0" err="1"/>
              <a:t>tokenisation</a:t>
            </a:r>
            <a:r>
              <a:rPr lang="fr-FR" dirty="0"/>
              <a:t> est la tâche de la découper une phrase  en morceaux, appelée </a:t>
            </a:r>
            <a:r>
              <a:rPr lang="fr-FR" i="1" dirty="0"/>
              <a:t>jetons(mots</a:t>
            </a:r>
            <a:r>
              <a:rPr lang="fr-FR" i="1" dirty="0" smtClean="0"/>
              <a:t>)</a:t>
            </a:r>
          </a:p>
          <a:p>
            <a:endParaRPr lang="fr-FR" i="1" dirty="0" smtClean="0"/>
          </a:p>
          <a:p>
            <a:pPr marL="285750" indent="-285750">
              <a:buFont typeface="Wingdings" pitchFamily="2" charset="2"/>
              <a:buChar char="ü"/>
            </a:pPr>
            <a:endParaRPr lang="fr-FR" i="1" dirty="0" smtClean="0"/>
          </a:p>
          <a:p>
            <a:endParaRPr lang="fr-FR" dirty="0"/>
          </a:p>
        </p:txBody>
      </p:sp>
      <p:sp>
        <p:nvSpPr>
          <p:cNvPr id="3" name="ZoneTexte 2"/>
          <p:cNvSpPr txBox="1"/>
          <p:nvPr/>
        </p:nvSpPr>
        <p:spPr>
          <a:xfrm>
            <a:off x="847023" y="2367814"/>
            <a:ext cx="4446872" cy="365760"/>
          </a:xfrm>
          <a:prstGeom prst="rect">
            <a:avLst/>
          </a:prstGeom>
          <a:noFill/>
        </p:spPr>
        <p:txBody>
          <a:bodyPr wrap="square" rtlCol="0">
            <a:spAutoFit/>
          </a:bodyPr>
          <a:lstStyle/>
          <a:p>
            <a:pPr marL="285750" indent="-285750">
              <a:buFont typeface="Wingdings" pitchFamily="2" charset="2"/>
              <a:buChar char="Ø"/>
            </a:pPr>
            <a:r>
              <a:rPr lang="fr-FR" dirty="0" err="1" smtClean="0">
                <a:solidFill>
                  <a:srgbClr val="7B0320"/>
                </a:solidFill>
              </a:rPr>
              <a:t>Pré-traitement</a:t>
            </a:r>
            <a:r>
              <a:rPr lang="fr-FR" dirty="0" smtClean="0">
                <a:solidFill>
                  <a:srgbClr val="7B0320"/>
                </a:solidFill>
              </a:rPr>
              <a:t> les données </a:t>
            </a:r>
            <a:endParaRPr lang="fr-FR" dirty="0">
              <a:solidFill>
                <a:srgbClr val="7B0320"/>
              </a:solidFill>
            </a:endParaRPr>
          </a:p>
        </p:txBody>
      </p:sp>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t="-269" b="5156"/>
          <a:stretch/>
        </p:blipFill>
        <p:spPr>
          <a:xfrm>
            <a:off x="7132053" y="556516"/>
            <a:ext cx="4456764" cy="5550342"/>
          </a:xfrm>
          <a:prstGeom prst="rect">
            <a:avLst/>
          </a:prstGeom>
          <a:ln>
            <a:noFill/>
          </a:ln>
          <a:effectLst>
            <a:softEdge rad="112500"/>
          </a:effectLst>
        </p:spPr>
      </p:pic>
    </p:spTree>
    <p:extLst>
      <p:ext uri="{BB962C8B-B14F-4D97-AF65-F5344CB8AC3E}">
        <p14:creationId xmlns:p14="http://schemas.microsoft.com/office/powerpoint/2010/main" val="29500633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4223126" cy="107887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defRPr/>
            </a:pPr>
            <a:r>
              <a:rPr lang="en-GB" b="1" dirty="0" smtClean="0">
                <a:solidFill>
                  <a:srgbClr val="FFFFFF"/>
                </a:solidFill>
                <a:ea typeface="Noto Sans" panose="020B0502040504020204" pitchFamily="34"/>
                <a:cs typeface="Noto Sans" panose="020B0502040504020204" pitchFamily="34"/>
              </a:rPr>
              <a:t>analyse des sentiments Twitter </a:t>
            </a:r>
            <a:endParaRPr lang="en-GB" b="1" dirty="0">
              <a:solidFill>
                <a:srgbClr val="FFFFFF"/>
              </a:solidFill>
              <a:ea typeface="Noto Sans" panose="020B0502040504020204" pitchFamily="34"/>
              <a:cs typeface="Noto Sans" panose="020B0502040504020204" pitchFamily="34"/>
            </a:endParaRPr>
          </a:p>
        </p:txBody>
      </p:sp>
      <p:sp>
        <p:nvSpPr>
          <p:cNvPr id="6" name="Ellipse 5"/>
          <p:cNvSpPr/>
          <p:nvPr/>
        </p:nvSpPr>
        <p:spPr>
          <a:xfrm>
            <a:off x="11400702" y="6217749"/>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sp>
        <p:nvSpPr>
          <p:cNvPr id="7" name="Rectangle 6"/>
          <p:cNvSpPr/>
          <p:nvPr/>
        </p:nvSpPr>
        <p:spPr>
          <a:xfrm>
            <a:off x="516556" y="1510175"/>
            <a:ext cx="6096000" cy="707886"/>
          </a:xfrm>
          <a:prstGeom prst="rect">
            <a:avLst/>
          </a:prstGeom>
        </p:spPr>
        <p:txBody>
          <a:bodyPr>
            <a:spAutoFit/>
          </a:bodyPr>
          <a:lstStyle/>
          <a:p>
            <a:pPr marL="342900" indent="-342900">
              <a:buFont typeface="Wingdings" pitchFamily="2" charset="2"/>
              <a:buChar char="q"/>
            </a:pPr>
            <a:endParaRPr lang="fr-FR" sz="2000" dirty="0" smtClean="0">
              <a:solidFill>
                <a:srgbClr val="C00000"/>
              </a:solidFill>
            </a:endParaRPr>
          </a:p>
          <a:p>
            <a:endParaRPr lang="fr-FR" sz="2000" dirty="0">
              <a:solidFill>
                <a:schemeClr val="bg1"/>
              </a:solidFill>
            </a:endParaRPr>
          </a:p>
        </p:txBody>
      </p:sp>
      <p:sp>
        <p:nvSpPr>
          <p:cNvPr id="2" name="ZoneTexte 1"/>
          <p:cNvSpPr txBox="1"/>
          <p:nvPr/>
        </p:nvSpPr>
        <p:spPr>
          <a:xfrm>
            <a:off x="644893" y="2415941"/>
            <a:ext cx="5265019" cy="646331"/>
          </a:xfrm>
          <a:prstGeom prst="rect">
            <a:avLst/>
          </a:prstGeom>
          <a:noFill/>
        </p:spPr>
        <p:txBody>
          <a:bodyPr wrap="square" rtlCol="0">
            <a:spAutoFit/>
          </a:bodyPr>
          <a:lstStyle/>
          <a:p>
            <a:pPr marL="285750" indent="-285750">
              <a:buFont typeface="Wingdings" pitchFamily="2" charset="2"/>
              <a:buChar char="ü"/>
            </a:pPr>
            <a:r>
              <a:rPr lang="fr-FR" dirty="0" smtClean="0"/>
              <a:t>Création  la fonction de la subjectivité et la polarité des </a:t>
            </a:r>
            <a:r>
              <a:rPr lang="fr-FR" dirty="0" err="1" smtClean="0"/>
              <a:t>tweets</a:t>
            </a:r>
            <a:r>
              <a:rPr lang="fr-FR" dirty="0" smtClean="0"/>
              <a:t> au </a:t>
            </a:r>
            <a:r>
              <a:rPr lang="fr-FR" dirty="0" err="1" smtClean="0"/>
              <a:t>DataFrame</a:t>
            </a:r>
            <a:endParaRPr lang="fr-FR" dirty="0"/>
          </a:p>
        </p:txBody>
      </p:sp>
      <p:sp>
        <p:nvSpPr>
          <p:cNvPr id="4" name="ZoneTexte 3"/>
          <p:cNvSpPr txBox="1"/>
          <p:nvPr/>
        </p:nvSpPr>
        <p:spPr>
          <a:xfrm>
            <a:off x="644893" y="3330340"/>
            <a:ext cx="5034013" cy="923330"/>
          </a:xfrm>
          <a:prstGeom prst="rect">
            <a:avLst/>
          </a:prstGeom>
          <a:noFill/>
        </p:spPr>
        <p:txBody>
          <a:bodyPr wrap="square" rtlCol="0">
            <a:spAutoFit/>
          </a:bodyPr>
          <a:lstStyle/>
          <a:p>
            <a:pPr marL="285750" indent="-285750">
              <a:buFont typeface="Wingdings" pitchFamily="2" charset="2"/>
              <a:buChar char="ü"/>
            </a:pPr>
            <a:r>
              <a:rPr lang="fr-FR" dirty="0" smtClean="0"/>
              <a:t>Création une </a:t>
            </a:r>
            <a:r>
              <a:rPr lang="fr-FR" dirty="0"/>
              <a:t>fonction pour calculer l'analyse négative (-1), neutre (0) et positive (+1</a:t>
            </a:r>
            <a:r>
              <a:rPr lang="fr-FR" dirty="0" smtClean="0"/>
              <a:t>)</a:t>
            </a:r>
          </a:p>
          <a:p>
            <a:endParaRPr lang="fr-FR" dirty="0"/>
          </a:p>
        </p:txBody>
      </p:sp>
      <p:pic>
        <p:nvPicPr>
          <p:cNvPr id="9" name="Image 8"/>
          <p:cNvPicPr>
            <a:picLocks noChangeAspect="1"/>
          </p:cNvPicPr>
          <p:nvPr/>
        </p:nvPicPr>
        <p:blipFill>
          <a:blip r:embed="rId2">
            <a:extLst>
              <a:ext uri="{BEBA8EAE-BF5A-486C-A8C5-ECC9F3942E4B}">
                <a14:imgProps xmlns:a14="http://schemas.microsoft.com/office/drawing/2010/main">
                  <a14:imgLayer r:embed="rId3">
                    <a14:imgEffect>
                      <a14:colorTemperature colorTemp="4600"/>
                    </a14:imgEffect>
                  </a14:imgLayer>
                </a14:imgProps>
              </a:ext>
              <a:ext uri="{28A0092B-C50C-407E-A947-70E740481C1C}">
                <a14:useLocalDpi xmlns:a14="http://schemas.microsoft.com/office/drawing/2010/main" val="0"/>
              </a:ext>
            </a:extLst>
          </a:blip>
          <a:stretch>
            <a:fillRect/>
          </a:stretch>
        </p:blipFill>
        <p:spPr>
          <a:xfrm>
            <a:off x="6785811" y="471638"/>
            <a:ext cx="5321112" cy="5948242"/>
          </a:xfrm>
          <a:prstGeom prst="rect">
            <a:avLst/>
          </a:prstGeom>
          <a:ln>
            <a:noFill/>
          </a:ln>
          <a:effectLst>
            <a:softEdge rad="112500"/>
          </a:effectLst>
        </p:spPr>
      </p:pic>
    </p:spTree>
    <p:extLst>
      <p:ext uri="{BB962C8B-B14F-4D97-AF65-F5344CB8AC3E}">
        <p14:creationId xmlns:p14="http://schemas.microsoft.com/office/powerpoint/2010/main" val="40792660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4223126" cy="76352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b="1" dirty="0" smtClean="0">
              <a:solidFill>
                <a:srgbClr val="FFFFFF"/>
              </a:solidFill>
              <a:ea typeface="Noto Sans" panose="020B0502040504020204" pitchFamily="34"/>
              <a:cs typeface="Noto Sans" panose="020B0502040504020204" pitchFamily="34"/>
            </a:endParaRPr>
          </a:p>
          <a:p>
            <a:pPr algn="ctr">
              <a:defRPr/>
            </a:pPr>
            <a:endParaRPr lang="fr-FR" b="1" dirty="0" smtClean="0">
              <a:solidFill>
                <a:srgbClr val="FFFFFF"/>
              </a:solidFill>
              <a:ea typeface="Noto Sans" panose="020B0502040504020204" pitchFamily="34"/>
              <a:cs typeface="Noto Sans" panose="020B0502040504020204" pitchFamily="34"/>
            </a:endParaRPr>
          </a:p>
          <a:p>
            <a:pPr algn="ctr">
              <a:defRPr/>
            </a:pPr>
            <a:r>
              <a:rPr lang="fr-FR" b="1" dirty="0" smtClean="0">
                <a:solidFill>
                  <a:srgbClr val="FFFFFF"/>
                </a:solidFill>
                <a:ea typeface="Noto Sans" panose="020B0502040504020204" pitchFamily="34"/>
                <a:cs typeface="Noto Sans" panose="020B0502040504020204" pitchFamily="34"/>
              </a:rPr>
              <a:t>Visualisation des données </a:t>
            </a:r>
          </a:p>
          <a:p>
            <a:pPr algn="ctr">
              <a:defRPr/>
            </a:pPr>
            <a:endParaRPr lang="en-GB" sz="3600" b="1"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6" name="Ellipse 5"/>
          <p:cNvSpPr/>
          <p:nvPr/>
        </p:nvSpPr>
        <p:spPr>
          <a:xfrm>
            <a:off x="11400702" y="6217749"/>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7" name="Rectangle 6"/>
          <p:cNvSpPr/>
          <p:nvPr/>
        </p:nvSpPr>
        <p:spPr>
          <a:xfrm>
            <a:off x="516556" y="1510175"/>
            <a:ext cx="6096000" cy="2554545"/>
          </a:xfrm>
          <a:prstGeom prst="rect">
            <a:avLst/>
          </a:prstGeom>
        </p:spPr>
        <p:txBody>
          <a:bodyPr>
            <a:spAutoFit/>
          </a:bodyPr>
          <a:lstStyle/>
          <a:p>
            <a:pPr marL="342900" indent="-342900">
              <a:buFont typeface="Wingdings" pitchFamily="2" charset="2"/>
              <a:buChar char="q"/>
            </a:pPr>
            <a:r>
              <a:rPr lang="fr-FR" sz="2000" dirty="0"/>
              <a:t>Visualisons tous les mots des données à l'aide du graphique en nuage de mots. </a:t>
            </a:r>
            <a:endParaRPr lang="fr-FR" sz="2000" dirty="0" smtClean="0"/>
          </a:p>
          <a:p>
            <a:pPr marL="342900" indent="-342900">
              <a:buFont typeface="Wingdings" pitchFamily="2" charset="2"/>
              <a:buChar char="q"/>
            </a:pPr>
            <a:r>
              <a:rPr lang="fr-FR" sz="2000" dirty="0"/>
              <a:t>on peut visualiser très facilement les mots les plus couramment employés. Outre les couleurs qui ont une fonction uniquement décorative, la fréquence des mots dans la base de données employée est proportionnelle à la taille des mots en question dans l’image.</a:t>
            </a:r>
            <a:endParaRPr lang="fr-FR" sz="20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219" y="0"/>
            <a:ext cx="4913779" cy="6858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112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Pentagone 4"/>
          <p:cNvSpPr/>
          <p:nvPr/>
        </p:nvSpPr>
        <p:spPr>
          <a:xfrm>
            <a:off x="-2108" y="17079"/>
            <a:ext cx="4223126" cy="763524"/>
          </a:xfrm>
          <a:prstGeom prst="homePlate">
            <a:avLst/>
          </a:prstGeom>
          <a:solidFill>
            <a:schemeClr val="tx2">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b="1" dirty="0" smtClean="0">
              <a:solidFill>
                <a:srgbClr val="FFFFFF"/>
              </a:solidFill>
              <a:ea typeface="Noto Sans" panose="020B0502040504020204" pitchFamily="34"/>
              <a:cs typeface="Noto Sans" panose="020B0502040504020204" pitchFamily="34"/>
            </a:endParaRPr>
          </a:p>
          <a:p>
            <a:pPr algn="ctr">
              <a:defRPr/>
            </a:pPr>
            <a:endParaRPr lang="fr-FR" b="1" dirty="0" smtClean="0">
              <a:solidFill>
                <a:srgbClr val="FFFFFF"/>
              </a:solidFill>
              <a:ea typeface="Noto Sans" panose="020B0502040504020204" pitchFamily="34"/>
              <a:cs typeface="Noto Sans" panose="020B0502040504020204" pitchFamily="34"/>
            </a:endParaRPr>
          </a:p>
          <a:p>
            <a:pPr algn="ctr">
              <a:defRPr/>
            </a:pPr>
            <a:r>
              <a:rPr lang="fr-FR" b="1" dirty="0" smtClean="0">
                <a:solidFill>
                  <a:srgbClr val="FFFFFF"/>
                </a:solidFill>
                <a:ea typeface="Noto Sans" panose="020B0502040504020204" pitchFamily="34"/>
                <a:cs typeface="Noto Sans" panose="020B0502040504020204" pitchFamily="34"/>
              </a:rPr>
              <a:t>Visualisation des données </a:t>
            </a:r>
          </a:p>
          <a:p>
            <a:pPr algn="ctr">
              <a:defRPr/>
            </a:pPr>
            <a:endParaRPr lang="en-GB" sz="3600" b="1" dirty="0">
              <a:ln w="31550" cmpd="sng">
                <a:gradFill>
                  <a:gsLst>
                    <a:gs pos="0">
                      <a:schemeClr val="bg1">
                        <a:lumMod val="50000"/>
                      </a:schemeClr>
                    </a:gs>
                    <a:gs pos="55000">
                      <a:schemeClr val="tx1"/>
                    </a:gs>
                  </a:gsLst>
                  <a:lin ang="5400000"/>
                </a:gradFill>
                <a:prstDash val="solid"/>
              </a:ln>
              <a:solidFill>
                <a:srgbClr val="C00000"/>
              </a:solidFill>
              <a:effectLst>
                <a:outerShdw blurRad="41275" dist="12700" dir="12000000" algn="tl" rotWithShape="0">
                  <a:srgbClr val="000000">
                    <a:alpha val="40000"/>
                  </a:srgbClr>
                </a:outerShdw>
              </a:effectLst>
              <a:latin typeface="Noto Sans Disp SemCond SemBd" panose="020B0702040504020204" pitchFamily="34"/>
              <a:ea typeface="Noto Sans Disp SemCond SemBd" panose="020B0702040504020204" pitchFamily="34"/>
              <a:cs typeface="Noto Sans Disp SemCond SemBd" panose="020B0702040504020204" pitchFamily="34"/>
            </a:endParaRPr>
          </a:p>
        </p:txBody>
      </p:sp>
      <p:sp>
        <p:nvSpPr>
          <p:cNvPr id="6" name="Ellipse 5"/>
          <p:cNvSpPr/>
          <p:nvPr/>
        </p:nvSpPr>
        <p:spPr>
          <a:xfrm>
            <a:off x="11400702" y="6217749"/>
            <a:ext cx="706221" cy="640251"/>
          </a:xfrm>
          <a:prstGeom prst="ellipse">
            <a:avLst/>
          </a:prstGeom>
          <a:solidFill>
            <a:schemeClr val="bg2">
              <a:lumMod val="50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7" name="Rectangle 6"/>
          <p:cNvSpPr/>
          <p:nvPr/>
        </p:nvSpPr>
        <p:spPr>
          <a:xfrm>
            <a:off x="516556" y="1510175"/>
            <a:ext cx="6096000" cy="1631216"/>
          </a:xfrm>
          <a:prstGeom prst="rect">
            <a:avLst/>
          </a:prstGeom>
        </p:spPr>
        <p:txBody>
          <a:bodyPr>
            <a:spAutoFit/>
          </a:bodyPr>
          <a:lstStyle/>
          <a:p>
            <a:pPr marL="342900" indent="-342900">
              <a:buFont typeface="Wingdings" pitchFamily="2" charset="2"/>
              <a:buChar char="q"/>
            </a:pPr>
            <a:r>
              <a:rPr lang="fr-FR" sz="2000" dirty="0" smtClean="0">
                <a:solidFill>
                  <a:schemeClr val="bg1"/>
                </a:solidFill>
              </a:rPr>
              <a:t>Traçage  </a:t>
            </a:r>
            <a:r>
              <a:rPr lang="fr-FR" sz="2000" dirty="0">
                <a:solidFill>
                  <a:schemeClr val="bg1"/>
                </a:solidFill>
              </a:rPr>
              <a:t>la polarité et la subjectivité sous forme de nuage de points. Il semble que la majorité des </a:t>
            </a:r>
            <a:r>
              <a:rPr lang="fr-FR" sz="2000" dirty="0" err="1">
                <a:solidFill>
                  <a:schemeClr val="bg1"/>
                </a:solidFill>
              </a:rPr>
              <a:t>tweets</a:t>
            </a:r>
            <a:r>
              <a:rPr lang="fr-FR" sz="2000" dirty="0">
                <a:solidFill>
                  <a:schemeClr val="bg1"/>
                </a:solidFill>
              </a:rPr>
              <a:t> soient positifs, car de nombreux points sont sur le côté droit de la polarité à la valeur 0,00.</a:t>
            </a:r>
          </a:p>
          <a:p>
            <a:endParaRPr lang="fr-FR" sz="20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17079"/>
            <a:ext cx="5314950" cy="658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8826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16056</TotalTime>
  <Words>293</Words>
  <Application>Microsoft Office PowerPoint</Application>
  <PresentationFormat>Personnalisé</PresentationFormat>
  <Paragraphs>73</Paragraphs>
  <Slides>11</Slides>
  <Notes>0</Notes>
  <HiddenSlides>0</HiddenSlides>
  <MMClips>0</MMClips>
  <ScaleCrop>false</ScaleCrop>
  <HeadingPairs>
    <vt:vector size="4" baseType="variant">
      <vt:variant>
        <vt:lpstr>Thème</vt:lpstr>
      </vt:variant>
      <vt:variant>
        <vt:i4>4</vt:i4>
      </vt:variant>
      <vt:variant>
        <vt:lpstr>Titres des diapositives</vt:lpstr>
      </vt:variant>
      <vt:variant>
        <vt:i4>11</vt:i4>
      </vt:variant>
    </vt:vector>
  </HeadingPairs>
  <TitlesOfParts>
    <vt:vector size="15" baseType="lpstr">
      <vt:lpstr>Office Theme</vt:lpstr>
      <vt:lpstr>1_Office Theme</vt:lpstr>
      <vt:lpstr>2_Office Theme</vt:lpstr>
      <vt:lpstr>3_Office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asus</cp:lastModifiedBy>
  <cp:revision>1130</cp:revision>
  <dcterms:created xsi:type="dcterms:W3CDTF">2017-12-05T16:25:52Z</dcterms:created>
  <dcterms:modified xsi:type="dcterms:W3CDTF">2020-07-24T15:05:21Z</dcterms:modified>
</cp:coreProperties>
</file>