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7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4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28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0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7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E3129-543C-467D-B74F-B703447F19A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7B955-A34B-43A7-A59F-0146A651B93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2067791"/>
            <a:ext cx="9975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all" dirty="0"/>
              <a:t>Projet systèmes distribues bases sur les micro-services</a:t>
            </a:r>
          </a:p>
          <a:p>
            <a:pPr algn="ctr"/>
            <a:r>
              <a:rPr lang="fr-FR" sz="3200" cap="all" dirty="0">
                <a:solidFill>
                  <a:schemeClr val="accent1"/>
                </a:solidFill>
              </a:rPr>
              <a:t>Gestion des ordres </a:t>
            </a:r>
            <a:r>
              <a:rPr lang="fr-FR" sz="3200" cap="all" dirty="0" smtClean="0">
                <a:solidFill>
                  <a:schemeClr val="accent1"/>
                </a:solidFill>
              </a:rPr>
              <a:t> </a:t>
            </a:r>
            <a:r>
              <a:rPr lang="fr-FR" sz="3200" cap="all" dirty="0">
                <a:solidFill>
                  <a:schemeClr val="accent1"/>
                </a:solidFill>
              </a:rPr>
              <a:t>d’une société en </a:t>
            </a:r>
            <a:r>
              <a:rPr lang="fr-FR" sz="3200" cap="all" dirty="0" smtClean="0">
                <a:solidFill>
                  <a:schemeClr val="accent1"/>
                </a:solidFill>
              </a:rPr>
              <a:t>bourse</a:t>
            </a:r>
            <a:endParaRPr lang="fr-FR" sz="3200" cap="all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88036" y="4592783"/>
            <a:ext cx="2815937" cy="135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CHKIKAR Imane </a:t>
            </a:r>
            <a:endParaRPr lang="fr-FR" sz="2400" dirty="0"/>
          </a:p>
          <a:p>
            <a:r>
              <a:rPr lang="fr-FR" sz="2400" b="1" dirty="0"/>
              <a:t>ENSET </a:t>
            </a:r>
            <a:r>
              <a:rPr lang="fr-FR" sz="2400" b="1" dirty="0" err="1" smtClean="0"/>
              <a:t>Mohamedia</a:t>
            </a:r>
            <a:endParaRPr lang="fr-FR" sz="2400" b="1" dirty="0" smtClean="0"/>
          </a:p>
          <a:p>
            <a:r>
              <a:rPr lang="fr-FR" sz="2400" b="1" dirty="0" smtClean="0"/>
              <a:t> GLSID3  : 2016-2017</a:t>
            </a:r>
            <a:endParaRPr lang="fr-F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3818" y="446810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ENSET UNIVERSITE HASSAN II CASABLANCA </a:t>
            </a:r>
            <a:r>
              <a:rPr lang="fr-FR" b="1" dirty="0" smtClean="0"/>
              <a:t> - ENSET </a:t>
            </a:r>
            <a:r>
              <a:rPr lang="fr-FR" b="1" dirty="0" err="1" smtClean="0"/>
              <a:t>Mohemmadia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8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RMI Client 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7208"/>
            <a:ext cx="4591926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20" y="1813843"/>
            <a:ext cx="5328372" cy="46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L’application web basé sur HTML5, </a:t>
            </a:r>
            <a:r>
              <a:rPr lang="fr-FR" b="1" dirty="0" err="1"/>
              <a:t>BootStrap</a:t>
            </a:r>
            <a:r>
              <a:rPr lang="fr-FR" b="1" dirty="0"/>
              <a:t>, </a:t>
            </a:r>
            <a:r>
              <a:rPr lang="fr-FR" b="1" dirty="0" err="1" smtClean="0"/>
              <a:t>AngularJS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149" y="1846263"/>
            <a:ext cx="56940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613" y="2652713"/>
            <a:ext cx="6515100" cy="24098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86603"/>
            <a:ext cx="5826010" cy="4322618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2524991" y="4436918"/>
            <a:ext cx="1672936" cy="997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9133"/>
          </a:xfrm>
        </p:spPr>
        <p:txBody>
          <a:bodyPr/>
          <a:lstStyle/>
          <a:p>
            <a:r>
              <a:rPr lang="fr-FR" dirty="0" smtClean="0"/>
              <a:t>Client IONIC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82" y="1393334"/>
            <a:ext cx="2861341" cy="45704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91465" y="3609830"/>
            <a:ext cx="820881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16900" y="1393334"/>
            <a:ext cx="2677567" cy="435176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9030345" y="1489938"/>
            <a:ext cx="2971252" cy="415855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8004243" y="3526861"/>
            <a:ext cx="820881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7961"/>
          </a:xfrm>
        </p:spPr>
        <p:txBody>
          <a:bodyPr/>
          <a:lstStyle/>
          <a:p>
            <a:r>
              <a:rPr lang="fr-FR" dirty="0"/>
              <a:t>service </a:t>
            </a:r>
            <a:r>
              <a:rPr lang="fr-FR" dirty="0" smtClean="0"/>
              <a:t>JSOUP</a:t>
            </a:r>
            <a:endParaRPr lang="fr-FR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184564"/>
            <a:ext cx="5870575" cy="200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0698" y="1207732"/>
            <a:ext cx="5617586" cy="5468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00687" y="4066112"/>
            <a:ext cx="552640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</a:t>
            </a:r>
            <a:r>
              <a:rPr lang="fr-FR" dirty="0" err="1" smtClean="0"/>
              <a:t>Node</a:t>
            </a:r>
            <a:r>
              <a:rPr lang="fr-FR" dirty="0" smtClean="0"/>
              <a:t> JS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82" y="1846263"/>
            <a:ext cx="7429499" cy="43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5224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89" y="1839190"/>
            <a:ext cx="4861791" cy="4204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1" y="1367028"/>
            <a:ext cx="19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de connexion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87836" y="1991560"/>
            <a:ext cx="4686300" cy="3474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4082" y="1290843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d’</a:t>
            </a:r>
            <a:r>
              <a:rPr lang="fr-FR" dirty="0" err="1" smtClean="0"/>
              <a:t>acceuil</a:t>
            </a:r>
            <a:r>
              <a:rPr lang="fr-FR" dirty="0" smtClean="0"/>
              <a:t> pour </a:t>
            </a:r>
            <a:r>
              <a:rPr lang="fr-FR" dirty="0" err="1" smtClean="0"/>
              <a:t>moderateur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1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237" y="1845734"/>
            <a:ext cx="5084243" cy="39416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1566" y="1927484"/>
            <a:ext cx="4841789" cy="3660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3327" y="1290843"/>
            <a:ext cx="40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 ’</a:t>
            </a:r>
            <a:r>
              <a:rPr lang="fr-FR" dirty="0" err="1" smtClean="0"/>
              <a:t>acceuil</a:t>
            </a:r>
            <a:r>
              <a:rPr lang="fr-FR" dirty="0" smtClean="0"/>
              <a:t> pour un administrateur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374082" y="1290843"/>
            <a:ext cx="29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d’</a:t>
            </a:r>
            <a:r>
              <a:rPr lang="fr-FR" dirty="0" err="1" smtClean="0"/>
              <a:t>acceuil</a:t>
            </a:r>
            <a:r>
              <a:rPr lang="fr-FR" dirty="0" smtClean="0"/>
              <a:t> pour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4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6391" y="72735"/>
            <a:ext cx="8375074" cy="6286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Magnetic Disk 4"/>
          <p:cNvSpPr/>
          <p:nvPr/>
        </p:nvSpPr>
        <p:spPr>
          <a:xfrm>
            <a:off x="11087100" y="2893866"/>
            <a:ext cx="862445" cy="9559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</a:t>
            </a:r>
            <a:endParaRPr lang="fr-FR" dirty="0"/>
          </a:p>
        </p:txBody>
      </p:sp>
      <p:sp>
        <p:nvSpPr>
          <p:cNvPr id="6" name="Smiley Face 5"/>
          <p:cNvSpPr/>
          <p:nvPr/>
        </p:nvSpPr>
        <p:spPr>
          <a:xfrm>
            <a:off x="723478" y="2320643"/>
            <a:ext cx="654627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miley Face 6"/>
          <p:cNvSpPr/>
          <p:nvPr/>
        </p:nvSpPr>
        <p:spPr>
          <a:xfrm>
            <a:off x="723478" y="3692239"/>
            <a:ext cx="654627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728020" y="5063835"/>
            <a:ext cx="654627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83927" y="883943"/>
            <a:ext cx="3943563" cy="126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281426" y="1288035"/>
            <a:ext cx="1018309" cy="467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Société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956964" y="1246907"/>
            <a:ext cx="1018309" cy="467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Ordre</a:t>
            </a:r>
            <a:endParaRPr lang="fr-FR" dirty="0"/>
          </a:p>
        </p:txBody>
      </p:sp>
      <p:cxnSp>
        <p:nvCxnSpPr>
          <p:cNvPr id="12" name="Elbow Connector 11"/>
          <p:cNvCxnSpPr>
            <a:stCxn id="10" idx="3"/>
            <a:endCxn id="11" idx="1"/>
          </p:cNvCxnSpPr>
          <p:nvPr/>
        </p:nvCxnSpPr>
        <p:spPr>
          <a:xfrm flipV="1">
            <a:off x="8299735" y="1480703"/>
            <a:ext cx="657229" cy="411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94317" y="883225"/>
            <a:ext cx="1659944" cy="27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Couche </a:t>
            </a:r>
            <a:r>
              <a:rPr lang="fr-FR" b="1" u="sng" dirty="0" err="1" smtClean="0"/>
              <a:t>Entites</a:t>
            </a:r>
            <a:endParaRPr lang="fr-F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6480461" y="2445005"/>
            <a:ext cx="3954174" cy="200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6564027" y="3566394"/>
            <a:ext cx="1874258" cy="458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SocieteRepository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611683" y="3557152"/>
            <a:ext cx="1799140" cy="467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rdreRepository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94317" y="2451106"/>
            <a:ext cx="1659944" cy="27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Couche DAO</a:t>
            </a:r>
            <a:endParaRPr lang="fr-FR" b="1" u="sng" dirty="0"/>
          </a:p>
        </p:txBody>
      </p:sp>
      <p:sp>
        <p:nvSpPr>
          <p:cNvPr id="18" name="Rectangle 17"/>
          <p:cNvSpPr/>
          <p:nvPr/>
        </p:nvSpPr>
        <p:spPr>
          <a:xfrm>
            <a:off x="7523885" y="2856345"/>
            <a:ext cx="1874258" cy="458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JPARepository</a:t>
            </a:r>
            <a:endParaRPr lang="fr-FR" dirty="0"/>
          </a:p>
        </p:txBody>
      </p:sp>
      <p:cxnSp>
        <p:nvCxnSpPr>
          <p:cNvPr id="19" name="Elbow Connector 18"/>
          <p:cNvCxnSpPr>
            <a:stCxn id="15" idx="0"/>
            <a:endCxn id="18" idx="2"/>
          </p:cNvCxnSpPr>
          <p:nvPr/>
        </p:nvCxnSpPr>
        <p:spPr>
          <a:xfrm rot="5400000" flipH="1" flipV="1">
            <a:off x="7855235" y="2960615"/>
            <a:ext cx="251700" cy="95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0"/>
            <a:endCxn id="18" idx="2"/>
          </p:cNvCxnSpPr>
          <p:nvPr/>
        </p:nvCxnSpPr>
        <p:spPr>
          <a:xfrm rot="16200000" flipV="1">
            <a:off x="8864905" y="2910803"/>
            <a:ext cx="242458" cy="1050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0071" y="4786744"/>
            <a:ext cx="3954174" cy="143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6529827" y="5322136"/>
            <a:ext cx="1874258" cy="328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</a:t>
            </a:r>
            <a:r>
              <a:rPr lang="fr-FR" dirty="0" err="1" smtClean="0"/>
              <a:t>SocieteMetier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543387" y="5317092"/>
            <a:ext cx="1799140" cy="3351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</a:t>
            </a:r>
            <a:r>
              <a:rPr lang="fr-FR" dirty="0" err="1" smtClean="0"/>
              <a:t>OrdreMetier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480461" y="4785598"/>
            <a:ext cx="1659944" cy="42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Couche </a:t>
            </a:r>
            <a:r>
              <a:rPr lang="fr-FR" b="1" u="sng" dirty="0" err="1" smtClean="0"/>
              <a:t>Metier</a:t>
            </a:r>
            <a:endParaRPr lang="fr-FR" b="1" u="sng" dirty="0"/>
          </a:p>
        </p:txBody>
      </p:sp>
      <p:sp>
        <p:nvSpPr>
          <p:cNvPr id="25" name="Rectangle 24"/>
          <p:cNvSpPr/>
          <p:nvPr/>
        </p:nvSpPr>
        <p:spPr>
          <a:xfrm>
            <a:off x="6567926" y="5848612"/>
            <a:ext cx="1874258" cy="328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ImpSocieteMetier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590901" y="5834079"/>
            <a:ext cx="1799140" cy="3351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ImplOrdreMetier</a:t>
            </a:r>
            <a:endParaRPr lang="fr-FR" dirty="0"/>
          </a:p>
        </p:txBody>
      </p:sp>
      <p:cxnSp>
        <p:nvCxnSpPr>
          <p:cNvPr id="27" name="Elbow Connector 26"/>
          <p:cNvCxnSpPr>
            <a:stCxn id="25" idx="0"/>
            <a:endCxn id="22" idx="2"/>
          </p:cNvCxnSpPr>
          <p:nvPr/>
        </p:nvCxnSpPr>
        <p:spPr>
          <a:xfrm rot="16200000" flipV="1">
            <a:off x="7387030" y="5730586"/>
            <a:ext cx="197953" cy="38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0"/>
            <a:endCxn id="23" idx="2"/>
          </p:cNvCxnSpPr>
          <p:nvPr/>
        </p:nvCxnSpPr>
        <p:spPr>
          <a:xfrm rot="16200000" flipV="1">
            <a:off x="9375794" y="5719402"/>
            <a:ext cx="181840" cy="47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8299735" y="2150916"/>
            <a:ext cx="147423" cy="30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wn Arrow 29"/>
          <p:cNvSpPr/>
          <p:nvPr/>
        </p:nvSpPr>
        <p:spPr>
          <a:xfrm>
            <a:off x="8299735" y="4450450"/>
            <a:ext cx="243652" cy="335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749340" y="856120"/>
            <a:ext cx="3171593" cy="499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2764635" y="852918"/>
            <a:ext cx="1620981" cy="39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Couche Service</a:t>
            </a:r>
            <a:endParaRPr lang="fr-FR" b="1" u="sng" dirty="0"/>
          </a:p>
        </p:txBody>
      </p:sp>
      <p:sp>
        <p:nvSpPr>
          <p:cNvPr id="33" name="Rectangle 32"/>
          <p:cNvSpPr/>
          <p:nvPr/>
        </p:nvSpPr>
        <p:spPr>
          <a:xfrm>
            <a:off x="3337641" y="1746113"/>
            <a:ext cx="1724891" cy="84786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SOAP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346984" y="2727248"/>
            <a:ext cx="1724891" cy="84786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</a:t>
            </a:r>
            <a:r>
              <a:rPr lang="fr-FR" dirty="0" err="1" smtClean="0"/>
              <a:t>Rest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379480" y="4805798"/>
            <a:ext cx="1724891" cy="84786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RMI</a:t>
            </a:r>
            <a:endParaRPr lang="fr-FR" dirty="0"/>
          </a:p>
        </p:txBody>
      </p:sp>
      <p:sp>
        <p:nvSpPr>
          <p:cNvPr id="36" name="Smiley Face 35"/>
          <p:cNvSpPr/>
          <p:nvPr/>
        </p:nvSpPr>
        <p:spPr>
          <a:xfrm>
            <a:off x="761074" y="852918"/>
            <a:ext cx="654627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ight Arrow 36"/>
          <p:cNvSpPr/>
          <p:nvPr/>
        </p:nvSpPr>
        <p:spPr>
          <a:xfrm rot="10800000">
            <a:off x="5910541" y="5206991"/>
            <a:ext cx="549138" cy="27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501247" y="1532242"/>
            <a:ext cx="12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SOAP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453719" y="3006443"/>
            <a:ext cx="152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Client HTML, </a:t>
            </a:r>
            <a:r>
              <a:rPr lang="fr-FR" sz="1400" dirty="0" err="1" smtClean="0"/>
              <a:t>Bootsrap,Angular</a:t>
            </a:r>
            <a:endParaRPr lang="fr-FR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20160" y="4331647"/>
            <a:ext cx="152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485641" y="5743159"/>
            <a:ext cx="152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RMI</a:t>
            </a:r>
            <a:endParaRPr lang="fr-FR" dirty="0"/>
          </a:p>
        </p:txBody>
      </p:sp>
      <p:cxnSp>
        <p:nvCxnSpPr>
          <p:cNvPr id="42" name="Elbow Connector 41"/>
          <p:cNvCxnSpPr>
            <a:stCxn id="35" idx="1"/>
          </p:cNvCxnSpPr>
          <p:nvPr/>
        </p:nvCxnSpPr>
        <p:spPr>
          <a:xfrm rot="10800000" flipV="1">
            <a:off x="1578766" y="5229733"/>
            <a:ext cx="1800715" cy="6485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1"/>
          </p:cNvCxnSpPr>
          <p:nvPr/>
        </p:nvCxnSpPr>
        <p:spPr>
          <a:xfrm rot="10800000" flipV="1">
            <a:off x="1792124" y="3151183"/>
            <a:ext cx="1554860" cy="684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</p:cNvCxnSpPr>
          <p:nvPr/>
        </p:nvCxnSpPr>
        <p:spPr>
          <a:xfrm rot="10800000">
            <a:off x="1782780" y="2770203"/>
            <a:ext cx="1564204" cy="380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1"/>
          </p:cNvCxnSpPr>
          <p:nvPr/>
        </p:nvCxnSpPr>
        <p:spPr>
          <a:xfrm rot="10800000">
            <a:off x="1718043" y="1210496"/>
            <a:ext cx="1619598" cy="9595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96391" y="83126"/>
            <a:ext cx="8375074" cy="45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 smtClean="0"/>
              <a:t>Architecture technique Projet </a:t>
            </a:r>
            <a:r>
              <a:rPr lang="fr-FR" sz="3200" b="1" u="sng" dirty="0" smtClean="0"/>
              <a:t>Bourse</a:t>
            </a:r>
            <a:endParaRPr lang="fr-FR" sz="3200" b="1" u="sng" dirty="0"/>
          </a:p>
        </p:txBody>
      </p:sp>
      <p:sp>
        <p:nvSpPr>
          <p:cNvPr id="47" name="Right Arrow 46"/>
          <p:cNvSpPr/>
          <p:nvPr/>
        </p:nvSpPr>
        <p:spPr>
          <a:xfrm>
            <a:off x="10410823" y="3231565"/>
            <a:ext cx="713591" cy="37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6385"/>
          </a:xfrm>
        </p:spPr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classe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67792"/>
            <a:ext cx="7938655" cy="402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4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4833"/>
          </a:xfrm>
        </p:spPr>
        <p:txBody>
          <a:bodyPr/>
          <a:lstStyle/>
          <a:p>
            <a:r>
              <a:rPr lang="fr-FR" b="1" dirty="0"/>
              <a:t>Couche </a:t>
            </a:r>
            <a:r>
              <a:rPr lang="fr-FR" b="1" dirty="0" smtClean="0"/>
              <a:t>Métier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1436"/>
            <a:ext cx="10058400" cy="47676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97280" y="1101436"/>
            <a:ext cx="4939838" cy="4738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15842" y="1116137"/>
            <a:ext cx="4939838" cy="4738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47" y="1236519"/>
            <a:ext cx="4170998" cy="432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95" y="1236519"/>
            <a:ext cx="4265208" cy="4442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4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814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Couche Métier 2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97280" y="1101436"/>
            <a:ext cx="4939838" cy="4738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15842" y="1116137"/>
            <a:ext cx="4939838" cy="4738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69" y="1407288"/>
            <a:ext cx="4313786" cy="316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17" y="1407288"/>
            <a:ext cx="4295429" cy="3718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1706"/>
          </a:xfrm>
        </p:spPr>
        <p:txBody>
          <a:bodyPr/>
          <a:lstStyle/>
          <a:p>
            <a:r>
              <a:rPr lang="fr-FR" dirty="0" smtClean="0"/>
              <a:t>Couche DAO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36" y="1307090"/>
            <a:ext cx="6257925" cy="21526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51763" y="2647863"/>
            <a:ext cx="5943600" cy="34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1315"/>
          </a:xfrm>
        </p:spPr>
        <p:txBody>
          <a:bodyPr/>
          <a:lstStyle/>
          <a:p>
            <a:r>
              <a:rPr lang="fr-FR" b="1" dirty="0"/>
              <a:t>couche </a:t>
            </a:r>
            <a:r>
              <a:rPr lang="fr-FR" b="1" dirty="0" smtClean="0"/>
              <a:t>service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142" y="1091045"/>
            <a:ext cx="4895338" cy="486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8355" y="1174173"/>
            <a:ext cx="5200246" cy="4694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3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270"/>
          </a:xfrm>
        </p:spPr>
        <p:txBody>
          <a:bodyPr/>
          <a:lstStyle/>
          <a:p>
            <a:r>
              <a:rPr lang="fr-FR" dirty="0" smtClean="0"/>
              <a:t>Test couche service :</a:t>
            </a:r>
            <a:endParaRPr lang="fr-F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219" y="1059875"/>
            <a:ext cx="6650182" cy="52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5224"/>
          </a:xfrm>
        </p:spPr>
        <p:txBody>
          <a:bodyPr/>
          <a:lstStyle/>
          <a:p>
            <a:r>
              <a:rPr lang="fr-FR" dirty="0" smtClean="0"/>
              <a:t>Service SOAP</a:t>
            </a:r>
            <a:endParaRPr lang="fr-FR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32" y="1111828"/>
            <a:ext cx="4619625" cy="31051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37266" y="4530436"/>
            <a:ext cx="4010343" cy="188075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309255" y="4670954"/>
            <a:ext cx="1423554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426445" y="5042201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952066" y="1215832"/>
            <a:ext cx="4873798" cy="50291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39102" y="846500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WSDL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0841" y="1901536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Requête</a:t>
            </a:r>
            <a:endParaRPr lang="fr-F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122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Diagramme de classe</vt:lpstr>
      <vt:lpstr>Couche Métier</vt:lpstr>
      <vt:lpstr>PowerPoint Presentation</vt:lpstr>
      <vt:lpstr>Couche DAO</vt:lpstr>
      <vt:lpstr>couche service</vt:lpstr>
      <vt:lpstr>Test couche service :</vt:lpstr>
      <vt:lpstr>Service SOAP</vt:lpstr>
      <vt:lpstr>RMI Client </vt:lpstr>
      <vt:lpstr>L’application web basé sur HTML5, BootStrap, AngularJS</vt:lpstr>
      <vt:lpstr>PowerPoint Presentation</vt:lpstr>
      <vt:lpstr>Client IONIC</vt:lpstr>
      <vt:lpstr>service JSOUP</vt:lpstr>
      <vt:lpstr>Client Node JS</vt:lpstr>
      <vt:lpstr>Spring Security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Info-Shop</dc:creator>
  <cp:lastModifiedBy>Info-Shop</cp:lastModifiedBy>
  <cp:revision>13</cp:revision>
  <dcterms:created xsi:type="dcterms:W3CDTF">2016-11-14T16:28:43Z</dcterms:created>
  <dcterms:modified xsi:type="dcterms:W3CDTF">2017-01-02T15:36:00Z</dcterms:modified>
</cp:coreProperties>
</file>