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58" r:id="rId6"/>
    <p:sldId id="256" r:id="rId7"/>
    <p:sldId id="260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F13333"/>
    <a:srgbClr val="CCD6F4"/>
    <a:srgbClr val="F3F2F1"/>
    <a:srgbClr val="E5F1F8"/>
    <a:srgbClr val="E8F4E5"/>
    <a:srgbClr val="F5E5F9"/>
    <a:srgbClr val="FFF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06D7C-EA5A-429D-B00F-BD380A16B2C2}" v="53" dt="2023-01-23T10:23:00.633"/>
    <p1510:client id="{F7E4FA2B-E15B-7495-B980-9A3280DFB1DA}" v="166" dt="2023-01-22T20:28:1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4660"/>
  </p:normalViewPr>
  <p:slideViewPr>
    <p:cSldViewPr snapToGrid="0">
      <p:cViewPr>
        <p:scale>
          <a:sx n="100" d="100"/>
          <a:sy n="100" d="100"/>
        </p:scale>
        <p:origin x="475" y="-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949a30cfeb3092348328a77a7ac9d91885869419a7c799567d497926e70dac9f::" providerId="AD" clId="Web-{069A2AAB-C892-4CD8-BC6C-961F04245913}"/>
    <pc:docChg chg="modSld">
      <pc:chgData name="Usuario invitado" userId="S::urn:spo:anon#949a30cfeb3092348328a77a7ac9d91885869419a7c799567d497926e70dac9f::" providerId="AD" clId="Web-{069A2AAB-C892-4CD8-BC6C-961F04245913}" dt="2023-01-21T19:08:06.633" v="372" actId="20577"/>
      <pc:docMkLst>
        <pc:docMk/>
      </pc:docMkLst>
      <pc:sldChg chg="modSp">
        <pc:chgData name="Usuario invitado" userId="S::urn:spo:anon#949a30cfeb3092348328a77a7ac9d91885869419a7c799567d497926e70dac9f::" providerId="AD" clId="Web-{069A2AAB-C892-4CD8-BC6C-961F04245913}" dt="2023-01-21T18:00:54.517" v="1" actId="20577"/>
        <pc:sldMkLst>
          <pc:docMk/>
          <pc:sldMk cId="3529848198" sldId="256"/>
        </pc:sldMkLst>
        <pc:spChg chg="mod">
          <ac:chgData name="Usuario invitado" userId="S::urn:spo:anon#949a30cfeb3092348328a77a7ac9d91885869419a7c799567d497926e70dac9f::" providerId="AD" clId="Web-{069A2AAB-C892-4CD8-BC6C-961F04245913}" dt="2023-01-21T18:00:54.517" v="1" actId="20577"/>
          <ac:spMkLst>
            <pc:docMk/>
            <pc:sldMk cId="3529848198" sldId="256"/>
            <ac:spMk id="63" creationId="{E765991D-A3C7-FC19-1232-A3BDCC5B2D2B}"/>
          </ac:spMkLst>
        </pc:spChg>
      </pc:sldChg>
      <pc:sldChg chg="addSp delSp modSp">
        <pc:chgData name="Usuario invitado" userId="S::urn:spo:anon#949a30cfeb3092348328a77a7ac9d91885869419a7c799567d497926e70dac9f::" providerId="AD" clId="Web-{069A2AAB-C892-4CD8-BC6C-961F04245913}" dt="2023-01-21T19:08:06.633" v="372" actId="20577"/>
        <pc:sldMkLst>
          <pc:docMk/>
          <pc:sldMk cId="1167812960" sldId="258"/>
        </pc:sldMkLst>
        <pc:spChg chg="add mod">
          <ac:chgData name="Usuario invitado" userId="S::urn:spo:anon#949a30cfeb3092348328a77a7ac9d91885869419a7c799567d497926e70dac9f::" providerId="AD" clId="Web-{069A2AAB-C892-4CD8-BC6C-961F04245913}" dt="2023-01-21T18:48:34.069" v="83" actId="1076"/>
          <ac:spMkLst>
            <pc:docMk/>
            <pc:sldMk cId="1167812960" sldId="258"/>
            <ac:spMk id="2" creationId="{B8442743-47FE-4737-EF31-447BDF861C99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8:57:15.358" v="101"/>
          <ac:spMkLst>
            <pc:docMk/>
            <pc:sldMk cId="1167812960" sldId="258"/>
            <ac:spMk id="3" creationId="{E811A247-67DC-DB0D-CEC3-E5ADE1949490}"/>
          </ac:spMkLst>
        </pc:spChg>
        <pc:spChg chg="add del">
          <ac:chgData name="Usuario invitado" userId="S::urn:spo:anon#949a30cfeb3092348328a77a7ac9d91885869419a7c799567d497926e70dac9f::" providerId="AD" clId="Web-{069A2AAB-C892-4CD8-BC6C-961F04245913}" dt="2023-01-21T18:49:32.539" v="97"/>
          <ac:spMkLst>
            <pc:docMk/>
            <pc:sldMk cId="1167812960" sldId="258"/>
            <ac:spMk id="4" creationId="{6CF7B51B-2525-92D4-EA52-077FAC685019}"/>
          </ac:spMkLst>
        </pc:spChg>
        <pc:spChg chg="add del mod">
          <ac:chgData name="Usuario invitado" userId="S::urn:spo:anon#949a30cfeb3092348328a77a7ac9d91885869419a7c799567d497926e70dac9f::" providerId="AD" clId="Web-{069A2AAB-C892-4CD8-BC6C-961F04245913}" dt="2023-01-21T18:49:32.508" v="96"/>
          <ac:spMkLst>
            <pc:docMk/>
            <pc:sldMk cId="1167812960" sldId="258"/>
            <ac:spMk id="6" creationId="{CDA1206D-90A4-6612-B68C-836AEB5D95A0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8:58:12.266" v="116" actId="20577"/>
          <ac:spMkLst>
            <pc:docMk/>
            <pc:sldMk cId="1167812960" sldId="258"/>
            <ac:spMk id="7" creationId="{0C7222B6-1687-FE80-FBF8-90E243FE7C56}"/>
          </ac:spMkLst>
        </pc:spChg>
        <pc:spChg chg="add del mod">
          <ac:chgData name="Usuario invitado" userId="S::urn:spo:anon#949a30cfeb3092348328a77a7ac9d91885869419a7c799567d497926e70dac9f::" providerId="AD" clId="Web-{069A2AAB-C892-4CD8-BC6C-961F04245913}" dt="2023-01-21T18:58:24.375" v="119"/>
          <ac:spMkLst>
            <pc:docMk/>
            <pc:sldMk cId="1167812960" sldId="258"/>
            <ac:spMk id="8" creationId="{4894EA6A-ADF0-2C60-D106-D6CCF8D96F61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8:59:16.883" v="152" actId="20577"/>
          <ac:spMkLst>
            <pc:docMk/>
            <pc:sldMk cId="1167812960" sldId="258"/>
            <ac:spMk id="9" creationId="{A3624605-D240-3411-7EC3-3D8E061832D2}"/>
          </ac:spMkLst>
        </pc:spChg>
        <pc:spChg chg="add del">
          <ac:chgData name="Usuario invitado" userId="S::urn:spo:anon#949a30cfeb3092348328a77a7ac9d91885869419a7c799567d497926e70dac9f::" providerId="AD" clId="Web-{069A2AAB-C892-4CD8-BC6C-961F04245913}" dt="2023-01-21T19:00:10.369" v="166"/>
          <ac:spMkLst>
            <pc:docMk/>
            <pc:sldMk cId="1167812960" sldId="258"/>
            <ac:spMk id="10" creationId="{3F00BFB9-17B3-BDA7-B815-B467EA8B31EE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1:12.871" v="193" actId="20577"/>
          <ac:spMkLst>
            <pc:docMk/>
            <pc:sldMk cId="1167812960" sldId="258"/>
            <ac:spMk id="11" creationId="{B82AB633-B4F2-02F8-48D4-8D866E08001F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1:42.153" v="220" actId="20577"/>
          <ac:spMkLst>
            <pc:docMk/>
            <pc:sldMk cId="1167812960" sldId="258"/>
            <ac:spMk id="12" creationId="{30146972-26F3-EF9A-A9B7-44C6477C5C4F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2:18.154" v="243" actId="20577"/>
          <ac:spMkLst>
            <pc:docMk/>
            <pc:sldMk cId="1167812960" sldId="258"/>
            <ac:spMk id="13" creationId="{764AE2EB-6A9C-2FC0-D4C0-F9B744C66508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2:56.358" v="266" actId="20577"/>
          <ac:spMkLst>
            <pc:docMk/>
            <pc:sldMk cId="1167812960" sldId="258"/>
            <ac:spMk id="14" creationId="{57FEBA9A-4E38-F046-959B-02EB53E14AA7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4:33.533" v="293" actId="20577"/>
          <ac:spMkLst>
            <pc:docMk/>
            <pc:sldMk cId="1167812960" sldId="258"/>
            <ac:spMk id="15" creationId="{56EF10A2-B165-DF77-D809-A1B76871D0FE}"/>
          </ac:spMkLst>
        </pc:spChg>
        <pc:spChg chg="add del mod">
          <ac:chgData name="Usuario invitado" userId="S::urn:spo:anon#949a30cfeb3092348328a77a7ac9d91885869419a7c799567d497926e70dac9f::" providerId="AD" clId="Web-{069A2AAB-C892-4CD8-BC6C-961F04245913}" dt="2023-01-21T19:04:05.485" v="277"/>
          <ac:spMkLst>
            <pc:docMk/>
            <pc:sldMk cId="1167812960" sldId="258"/>
            <ac:spMk id="16" creationId="{BD2D526C-E0ED-5AF0-8B9B-82CD2C370EBE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5:19.690" v="307" actId="20577"/>
          <ac:spMkLst>
            <pc:docMk/>
            <pc:sldMk cId="1167812960" sldId="258"/>
            <ac:spMk id="17" creationId="{8CA8901F-EBC4-D5FA-467B-5DD7EB145C32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6:02.723" v="318" actId="20577"/>
          <ac:spMkLst>
            <pc:docMk/>
            <pc:sldMk cId="1167812960" sldId="258"/>
            <ac:spMk id="18" creationId="{FCA7FF51-04F1-2EF6-6E60-6E0FBB7737DC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6:38.615" v="330" actId="20577"/>
          <ac:spMkLst>
            <pc:docMk/>
            <pc:sldMk cId="1167812960" sldId="258"/>
            <ac:spMk id="19" creationId="{4E13D7EA-9A76-7B61-8358-1FBF666505BD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7:25.475" v="352" actId="20577"/>
          <ac:spMkLst>
            <pc:docMk/>
            <pc:sldMk cId="1167812960" sldId="258"/>
            <ac:spMk id="20" creationId="{2827A2BF-009C-69D8-50E8-422D27587E48}"/>
          </ac:spMkLst>
        </pc:spChg>
        <pc:spChg chg="add mod">
          <ac:chgData name="Usuario invitado" userId="S::urn:spo:anon#949a30cfeb3092348328a77a7ac9d91885869419a7c799567d497926e70dac9f::" providerId="AD" clId="Web-{069A2AAB-C892-4CD8-BC6C-961F04245913}" dt="2023-01-21T19:08:06.633" v="372" actId="20577"/>
          <ac:spMkLst>
            <pc:docMk/>
            <pc:sldMk cId="1167812960" sldId="258"/>
            <ac:spMk id="21" creationId="{9BDF8F09-95D7-A298-D182-7C4C51A46AC3}"/>
          </ac:spMkLst>
        </pc:spChg>
        <pc:spChg chg="del mod">
          <ac:chgData name="Usuario invitado" userId="S::urn:spo:anon#949a30cfeb3092348328a77a7ac9d91885869419a7c799567d497926e70dac9f::" providerId="AD" clId="Web-{069A2AAB-C892-4CD8-BC6C-961F04245913}" dt="2023-01-21T19:00:44.135" v="173"/>
          <ac:spMkLst>
            <pc:docMk/>
            <pc:sldMk cId="1167812960" sldId="258"/>
            <ac:spMk id="69" creationId="{C645BC7B-F802-67C7-5C31-2BC04E6AA7EE}"/>
          </ac:spMkLst>
        </pc:spChg>
        <pc:spChg chg="del">
          <ac:chgData name="Usuario invitado" userId="S::urn:spo:anon#949a30cfeb3092348328a77a7ac9d91885869419a7c799567d497926e70dac9f::" providerId="AD" clId="Web-{069A2AAB-C892-4CD8-BC6C-961F04245913}" dt="2023-01-21T19:03:27.765" v="269"/>
          <ac:spMkLst>
            <pc:docMk/>
            <pc:sldMk cId="1167812960" sldId="258"/>
            <ac:spMk id="70" creationId="{3FCCAC22-6014-BD40-F7A5-3D38BAE66EA1}"/>
          </ac:spMkLst>
        </pc:spChg>
        <pc:spChg chg="del mod">
          <ac:chgData name="Usuario invitado" userId="S::urn:spo:anon#949a30cfeb3092348328a77a7ac9d91885869419a7c799567d497926e70dac9f::" providerId="AD" clId="Web-{069A2AAB-C892-4CD8-BC6C-961F04245913}" dt="2023-01-21T18:46:38.362" v="77"/>
          <ac:spMkLst>
            <pc:docMk/>
            <pc:sldMk cId="1167812960" sldId="258"/>
            <ac:spMk id="71" creationId="{342FE961-3448-7E09-7E95-7C74F7C233C9}"/>
          </ac:spMkLst>
        </pc:spChg>
        <pc:spChg chg="del">
          <ac:chgData name="Usuario invitado" userId="S::urn:spo:anon#949a30cfeb3092348328a77a7ac9d91885869419a7c799567d497926e70dac9f::" providerId="AD" clId="Web-{069A2AAB-C892-4CD8-BC6C-961F04245913}" dt="2023-01-21T19:05:28.831" v="308"/>
          <ac:spMkLst>
            <pc:docMk/>
            <pc:sldMk cId="1167812960" sldId="258"/>
            <ac:spMk id="72" creationId="{40BE4396-C937-0B82-FE78-A7F7B7055A95}"/>
          </ac:spMkLst>
        </pc:spChg>
      </pc:sldChg>
    </pc:docChg>
  </pc:docChgLst>
  <pc:docChgLst>
    <pc:chgData name="Laura Mendes" userId="a4713672-252f-4e05-899c-a5ef62c29988" providerId="ADAL" clId="{90806D7C-EA5A-429D-B00F-BD380A16B2C2}"/>
    <pc:docChg chg="undo custSel addSld modSld sldOrd">
      <pc:chgData name="Laura Mendes" userId="a4713672-252f-4e05-899c-a5ef62c29988" providerId="ADAL" clId="{90806D7C-EA5A-429D-B00F-BD380A16B2C2}" dt="2023-01-23T10:23:21.835" v="1192"/>
      <pc:docMkLst>
        <pc:docMk/>
      </pc:docMkLst>
      <pc:sldChg chg="addSp delSp modSp mod">
        <pc:chgData name="Laura Mendes" userId="a4713672-252f-4e05-899c-a5ef62c29988" providerId="ADAL" clId="{90806D7C-EA5A-429D-B00F-BD380A16B2C2}" dt="2023-01-23T10:18:44.147" v="1170"/>
        <pc:sldMkLst>
          <pc:docMk/>
          <pc:sldMk cId="3529848198" sldId="256"/>
        </pc:sldMkLst>
        <pc:spChg chg="add mod">
          <ac:chgData name="Laura Mendes" userId="a4713672-252f-4e05-899c-a5ef62c29988" providerId="ADAL" clId="{90806D7C-EA5A-429D-B00F-BD380A16B2C2}" dt="2023-01-22T12:41:39.210" v="903" actId="1076"/>
          <ac:spMkLst>
            <pc:docMk/>
            <pc:sldMk cId="3529848198" sldId="256"/>
            <ac:spMk id="2" creationId="{7AA5224D-E3B0-5514-47CF-1181D5E79D45}"/>
          </ac:spMkLst>
        </pc:spChg>
        <pc:spChg chg="add mod">
          <ac:chgData name="Laura Mendes" userId="a4713672-252f-4e05-899c-a5ef62c29988" providerId="ADAL" clId="{90806D7C-EA5A-429D-B00F-BD380A16B2C2}" dt="2023-01-22T12:41:32.819" v="902" actId="1076"/>
          <ac:spMkLst>
            <pc:docMk/>
            <pc:sldMk cId="3529848198" sldId="256"/>
            <ac:spMk id="3" creationId="{AEAEA8F1-3315-FB82-0E32-CA5EDB167923}"/>
          </ac:spMkLst>
        </pc:spChg>
        <pc:spChg chg="add del">
          <ac:chgData name="Laura Mendes" userId="a4713672-252f-4e05-899c-a5ef62c29988" providerId="ADAL" clId="{90806D7C-EA5A-429D-B00F-BD380A16B2C2}" dt="2023-01-23T10:04:15.796" v="922" actId="21"/>
          <ac:spMkLst>
            <pc:docMk/>
            <pc:sldMk cId="3529848198" sldId="256"/>
            <ac:spMk id="4" creationId="{06CC46BB-6A01-8FF1-7332-069B11C2FE0F}"/>
          </ac:spMkLst>
        </pc:spChg>
        <pc:spChg chg="add del">
          <ac:chgData name="Laura Mendes" userId="a4713672-252f-4e05-899c-a5ef62c29988" providerId="ADAL" clId="{90806D7C-EA5A-429D-B00F-BD380A16B2C2}" dt="2023-01-22T12:21:56.319" v="399" actId="478"/>
          <ac:spMkLst>
            <pc:docMk/>
            <pc:sldMk cId="3529848198" sldId="256"/>
            <ac:spMk id="4" creationId="{561924AD-F4AB-332A-7B5E-DF260AA5462B}"/>
          </ac:spMkLst>
        </pc:spChg>
        <pc:spChg chg="add mod">
          <ac:chgData name="Laura Mendes" userId="a4713672-252f-4e05-899c-a5ef62c29988" providerId="ADAL" clId="{90806D7C-EA5A-429D-B00F-BD380A16B2C2}" dt="2023-01-22T12:33:10.909" v="564" actId="1038"/>
          <ac:spMkLst>
            <pc:docMk/>
            <pc:sldMk cId="3529848198" sldId="256"/>
            <ac:spMk id="6" creationId="{00F140FD-A87E-5502-2AB1-7DF5F5672BA7}"/>
          </ac:spMkLst>
        </pc:spChg>
        <pc:spChg chg="add del mod">
          <ac:chgData name="Laura Mendes" userId="a4713672-252f-4e05-899c-a5ef62c29988" providerId="ADAL" clId="{90806D7C-EA5A-429D-B00F-BD380A16B2C2}" dt="2023-01-22T12:32:18.342" v="517" actId="478"/>
          <ac:spMkLst>
            <pc:docMk/>
            <pc:sldMk cId="3529848198" sldId="256"/>
            <ac:spMk id="10" creationId="{564D2825-46EC-9B6C-B1F3-CBFE2E31E9D8}"/>
          </ac:spMkLst>
        </pc:spChg>
        <pc:spChg chg="add del">
          <ac:chgData name="Laura Mendes" userId="a4713672-252f-4e05-899c-a5ef62c29988" providerId="ADAL" clId="{90806D7C-EA5A-429D-B00F-BD380A16B2C2}" dt="2023-01-23T10:04:15.796" v="922" actId="21"/>
          <ac:spMkLst>
            <pc:docMk/>
            <pc:sldMk cId="3529848198" sldId="256"/>
            <ac:spMk id="10" creationId="{5670ADDD-C512-7DEE-1BB1-7EA058DDE2B0}"/>
          </ac:spMkLst>
        </pc:spChg>
        <pc:spChg chg="add del mod">
          <ac:chgData name="Laura Mendes" userId="a4713672-252f-4e05-899c-a5ef62c29988" providerId="ADAL" clId="{90806D7C-EA5A-429D-B00F-BD380A16B2C2}" dt="2023-01-22T12:21:57.855" v="400" actId="478"/>
          <ac:spMkLst>
            <pc:docMk/>
            <pc:sldMk cId="3529848198" sldId="256"/>
            <ac:spMk id="31" creationId="{AE0B232D-651F-E4E0-18B1-D3C9CFC61321}"/>
          </ac:spMkLst>
        </pc:spChg>
        <pc:spChg chg="add mod">
          <ac:chgData name="Laura Mendes" userId="a4713672-252f-4e05-899c-a5ef62c29988" providerId="ADAL" clId="{90806D7C-EA5A-429D-B00F-BD380A16B2C2}" dt="2023-01-22T12:33:10.909" v="564" actId="1038"/>
          <ac:spMkLst>
            <pc:docMk/>
            <pc:sldMk cId="3529848198" sldId="256"/>
            <ac:spMk id="32" creationId="{02865075-259C-A12D-0BA9-33909461144B}"/>
          </ac:spMkLst>
        </pc:spChg>
        <pc:spChg chg="add mod">
          <ac:chgData name="Laura Mendes" userId="a4713672-252f-4e05-899c-a5ef62c29988" providerId="ADAL" clId="{90806D7C-EA5A-429D-B00F-BD380A16B2C2}" dt="2023-01-22T12:33:10.909" v="564" actId="1038"/>
          <ac:spMkLst>
            <pc:docMk/>
            <pc:sldMk cId="3529848198" sldId="256"/>
            <ac:spMk id="33" creationId="{7751F534-7DE7-C302-A069-5D50E243161A}"/>
          </ac:spMkLst>
        </pc:spChg>
        <pc:spChg chg="add del">
          <ac:chgData name="Laura Mendes" userId="a4713672-252f-4e05-899c-a5ef62c29988" providerId="ADAL" clId="{90806D7C-EA5A-429D-B00F-BD380A16B2C2}" dt="2023-01-23T10:11:35.497" v="1058" actId="478"/>
          <ac:spMkLst>
            <pc:docMk/>
            <pc:sldMk cId="3529848198" sldId="256"/>
            <ac:spMk id="36" creationId="{17219E33-214E-5744-C0C5-D276DFF625FB}"/>
          </ac:spMkLst>
        </pc:spChg>
        <pc:spChg chg="add del">
          <ac:chgData name="Laura Mendes" userId="a4713672-252f-4e05-899c-a5ef62c29988" providerId="ADAL" clId="{90806D7C-EA5A-429D-B00F-BD380A16B2C2}" dt="2023-01-22T12:23:18.142" v="413" actId="478"/>
          <ac:spMkLst>
            <pc:docMk/>
            <pc:sldMk cId="3529848198" sldId="256"/>
            <ac:spMk id="36" creationId="{D6F43A65-68FC-7622-5518-31C6405FA96E}"/>
          </ac:spMkLst>
        </pc:spChg>
        <pc:spChg chg="add del">
          <ac:chgData name="Laura Mendes" userId="a4713672-252f-4e05-899c-a5ef62c29988" providerId="ADAL" clId="{90806D7C-EA5A-429D-B00F-BD380A16B2C2}" dt="2023-01-23T10:11:35.497" v="1058" actId="478"/>
          <ac:spMkLst>
            <pc:docMk/>
            <pc:sldMk cId="3529848198" sldId="256"/>
            <ac:spMk id="37" creationId="{1BB4D963-8B6A-EBF6-8F81-E7BC2A69DF10}"/>
          </ac:spMkLst>
        </pc:spChg>
        <pc:spChg chg="add del">
          <ac:chgData name="Laura Mendes" userId="a4713672-252f-4e05-899c-a5ef62c29988" providerId="ADAL" clId="{90806D7C-EA5A-429D-B00F-BD380A16B2C2}" dt="2023-01-23T10:11:35.497" v="1058" actId="478"/>
          <ac:spMkLst>
            <pc:docMk/>
            <pc:sldMk cId="3529848198" sldId="256"/>
            <ac:spMk id="41" creationId="{F1669754-D6DF-4FA1-A42F-12B8D7E695E3}"/>
          </ac:spMkLst>
        </pc:spChg>
        <pc:spChg chg="add del">
          <ac:chgData name="Laura Mendes" userId="a4713672-252f-4e05-899c-a5ef62c29988" providerId="ADAL" clId="{90806D7C-EA5A-429D-B00F-BD380A16B2C2}" dt="2023-01-23T10:11:35.497" v="1058" actId="478"/>
          <ac:spMkLst>
            <pc:docMk/>
            <pc:sldMk cId="3529848198" sldId="256"/>
            <ac:spMk id="43" creationId="{F873A02B-0635-6214-2DEE-FD492D0DF3D5}"/>
          </ac:spMkLst>
        </pc:spChg>
        <pc:spChg chg="add del">
          <ac:chgData name="Laura Mendes" userId="a4713672-252f-4e05-899c-a5ef62c29988" providerId="ADAL" clId="{90806D7C-EA5A-429D-B00F-BD380A16B2C2}" dt="2023-01-23T10:11:35.497" v="1058" actId="478"/>
          <ac:spMkLst>
            <pc:docMk/>
            <pc:sldMk cId="3529848198" sldId="256"/>
            <ac:spMk id="46" creationId="{A099B7E7-9C3A-15CA-145F-42AFA4531FC9}"/>
          </ac:spMkLst>
        </pc:spChg>
        <pc:spChg chg="add del">
          <ac:chgData name="Laura Mendes" userId="a4713672-252f-4e05-899c-a5ef62c29988" providerId="ADAL" clId="{90806D7C-EA5A-429D-B00F-BD380A16B2C2}" dt="2023-01-23T10:11:35.497" v="1058" actId="478"/>
          <ac:spMkLst>
            <pc:docMk/>
            <pc:sldMk cId="3529848198" sldId="256"/>
            <ac:spMk id="48" creationId="{7519FD2D-490B-6592-A301-40763C687D8B}"/>
          </ac:spMkLst>
        </pc:spChg>
        <pc:spChg chg="add 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53" creationId="{759DDDAF-E130-8B3C-FB84-A3DFF7E29229}"/>
          </ac:spMkLst>
        </pc:spChg>
        <pc:spChg chg="add 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54" creationId="{8C457AEB-68E2-F55A-0F17-91D4EDEC56D9}"/>
          </ac:spMkLst>
        </pc:spChg>
        <pc:spChg chg="add mod">
          <ac:chgData name="Laura Mendes" userId="a4713672-252f-4e05-899c-a5ef62c29988" providerId="ADAL" clId="{90806D7C-EA5A-429D-B00F-BD380A16B2C2}" dt="2023-01-22T12:32:54.434" v="531" actId="1037"/>
          <ac:spMkLst>
            <pc:docMk/>
            <pc:sldMk cId="3529848198" sldId="256"/>
            <ac:spMk id="55" creationId="{E8E6053B-ED3E-D4AB-05D5-EC737EAAB495}"/>
          </ac:spMkLst>
        </pc:spChg>
        <pc:spChg chg="add mod">
          <ac:chgData name="Laura Mendes" userId="a4713672-252f-4e05-899c-a5ef62c29988" providerId="ADAL" clId="{90806D7C-EA5A-429D-B00F-BD380A16B2C2}" dt="2023-01-22T12:32:54.434" v="531" actId="1037"/>
          <ac:spMkLst>
            <pc:docMk/>
            <pc:sldMk cId="3529848198" sldId="256"/>
            <ac:spMk id="56" creationId="{22235C85-8A4A-BADE-271D-D7D8F9F0553B}"/>
          </ac:spMkLst>
        </pc:spChg>
        <pc:spChg chg="add mod">
          <ac:chgData name="Laura Mendes" userId="a4713672-252f-4e05-899c-a5ef62c29988" providerId="ADAL" clId="{90806D7C-EA5A-429D-B00F-BD380A16B2C2}" dt="2023-01-22T12:32:54.434" v="531" actId="1037"/>
          <ac:spMkLst>
            <pc:docMk/>
            <pc:sldMk cId="3529848198" sldId="256"/>
            <ac:spMk id="58" creationId="{AF53E2CA-3651-E900-E8C3-D188C7D5163C}"/>
          </ac:spMkLst>
        </pc:spChg>
        <pc:spChg chg="add mod">
          <ac:chgData name="Laura Mendes" userId="a4713672-252f-4e05-899c-a5ef62c29988" providerId="ADAL" clId="{90806D7C-EA5A-429D-B00F-BD380A16B2C2}" dt="2023-01-22T12:32:54.434" v="531" actId="1037"/>
          <ac:spMkLst>
            <pc:docMk/>
            <pc:sldMk cId="3529848198" sldId="256"/>
            <ac:spMk id="59" creationId="{5D45A3E4-141B-71AE-D387-7D60DC7FA59B}"/>
          </ac:spMkLst>
        </pc:spChg>
        <pc:spChg chg="add mod">
          <ac:chgData name="Laura Mendes" userId="a4713672-252f-4e05-899c-a5ef62c29988" providerId="ADAL" clId="{90806D7C-EA5A-429D-B00F-BD380A16B2C2}" dt="2023-01-22T12:32:54.434" v="531" actId="1037"/>
          <ac:spMkLst>
            <pc:docMk/>
            <pc:sldMk cId="3529848198" sldId="256"/>
            <ac:spMk id="60" creationId="{42F17C50-9C73-4084-CF54-4EC4C3FEB55F}"/>
          </ac:spMkLst>
        </pc:spChg>
        <pc:spChg chg="add mod">
          <ac:chgData name="Laura Mendes" userId="a4713672-252f-4e05-899c-a5ef62c29988" providerId="ADAL" clId="{90806D7C-EA5A-429D-B00F-BD380A16B2C2}" dt="2023-01-22T12:32:54.434" v="531" actId="1037"/>
          <ac:spMkLst>
            <pc:docMk/>
            <pc:sldMk cId="3529848198" sldId="256"/>
            <ac:spMk id="62" creationId="{F36EC169-C446-C4CF-FC76-E9D5BBD4913B}"/>
          </ac:spMkLst>
        </pc:spChg>
        <pc:spChg chg="mod">
          <ac:chgData name="Laura Mendes" userId="a4713672-252f-4e05-899c-a5ef62c29988" providerId="ADAL" clId="{90806D7C-EA5A-429D-B00F-BD380A16B2C2}" dt="2023-01-22T12:41:42.652" v="904" actId="1076"/>
          <ac:spMkLst>
            <pc:docMk/>
            <pc:sldMk cId="3529848198" sldId="256"/>
            <ac:spMk id="63" creationId="{E765991D-A3C7-FC19-1232-A3BDCC5B2D2B}"/>
          </ac:spMkLst>
        </pc:spChg>
        <pc:spChg chg="add del">
          <ac:chgData name="Laura Mendes" userId="a4713672-252f-4e05-899c-a5ef62c29988" providerId="ADAL" clId="{90806D7C-EA5A-429D-B00F-BD380A16B2C2}" dt="2023-01-22T12:28:30.858" v="476" actId="478"/>
          <ac:spMkLst>
            <pc:docMk/>
            <pc:sldMk cId="3529848198" sldId="256"/>
            <ac:spMk id="68" creationId="{F804926E-04F4-5821-08FB-6AE8273A6F8C}"/>
          </ac:spMkLst>
        </pc:spChg>
        <pc:spChg chg="add mod ord">
          <ac:chgData name="Laura Mendes" userId="a4713672-252f-4e05-899c-a5ef62c29988" providerId="ADAL" clId="{90806D7C-EA5A-429D-B00F-BD380A16B2C2}" dt="2023-01-22T12:39:38.111" v="769" actId="167"/>
          <ac:spMkLst>
            <pc:docMk/>
            <pc:sldMk cId="3529848198" sldId="256"/>
            <ac:spMk id="69" creationId="{7A8AB639-9A26-C960-8F2C-22C6559842B9}"/>
          </ac:spMkLst>
        </pc:spChg>
        <pc:spChg chg="add mod ord">
          <ac:chgData name="Laura Mendes" userId="a4713672-252f-4e05-899c-a5ef62c29988" providerId="ADAL" clId="{90806D7C-EA5A-429D-B00F-BD380A16B2C2}" dt="2023-01-22T12:39:56.174" v="772" actId="167"/>
          <ac:spMkLst>
            <pc:docMk/>
            <pc:sldMk cId="3529848198" sldId="256"/>
            <ac:spMk id="70" creationId="{8893790F-099B-8FC2-BE80-BF7A9421AE69}"/>
          </ac:spMkLst>
        </pc:spChg>
        <pc:spChg chg="add mod">
          <ac:chgData name="Laura Mendes" userId="a4713672-252f-4e05-899c-a5ef62c29988" providerId="ADAL" clId="{90806D7C-EA5A-429D-B00F-BD380A16B2C2}" dt="2023-01-22T12:33:01.351" v="547" actId="1037"/>
          <ac:spMkLst>
            <pc:docMk/>
            <pc:sldMk cId="3529848198" sldId="256"/>
            <ac:spMk id="71" creationId="{D6538E52-D1EE-6335-C37A-FA90189DAB65}"/>
          </ac:spMkLst>
        </pc:spChg>
        <pc:spChg chg="add mod">
          <ac:chgData name="Laura Mendes" userId="a4713672-252f-4e05-899c-a5ef62c29988" providerId="ADAL" clId="{90806D7C-EA5A-429D-B00F-BD380A16B2C2}" dt="2023-01-22T12:33:01.351" v="547" actId="1037"/>
          <ac:spMkLst>
            <pc:docMk/>
            <pc:sldMk cId="3529848198" sldId="256"/>
            <ac:spMk id="72" creationId="{0561091D-7176-6C7A-57CC-CF085E80DD28}"/>
          </ac:spMkLst>
        </pc:spChg>
        <pc:spChg chg="add mod">
          <ac:chgData name="Laura Mendes" userId="a4713672-252f-4e05-899c-a5ef62c29988" providerId="ADAL" clId="{90806D7C-EA5A-429D-B00F-BD380A16B2C2}" dt="2023-01-22T12:33:01.351" v="547" actId="1037"/>
          <ac:spMkLst>
            <pc:docMk/>
            <pc:sldMk cId="3529848198" sldId="256"/>
            <ac:spMk id="74" creationId="{A56ABFE7-74DD-248A-1D00-E33EA9DBD8C9}"/>
          </ac:spMkLst>
        </pc:spChg>
        <pc:spChg chg="add mod">
          <ac:chgData name="Laura Mendes" userId="a4713672-252f-4e05-899c-a5ef62c29988" providerId="ADAL" clId="{90806D7C-EA5A-429D-B00F-BD380A16B2C2}" dt="2023-01-22T12:33:01.351" v="547" actId="1037"/>
          <ac:spMkLst>
            <pc:docMk/>
            <pc:sldMk cId="3529848198" sldId="256"/>
            <ac:spMk id="75" creationId="{D5E95DD0-1883-A349-0E68-9D1145C92262}"/>
          </ac:spMkLst>
        </pc:spChg>
        <pc:spChg chg="add del mod">
          <ac:chgData name="Laura Mendes" userId="a4713672-252f-4e05-899c-a5ef62c29988" providerId="ADAL" clId="{90806D7C-EA5A-429D-B00F-BD380A16B2C2}" dt="2023-01-22T12:31:03.382" v="510" actId="478"/>
          <ac:spMkLst>
            <pc:docMk/>
            <pc:sldMk cId="3529848198" sldId="256"/>
            <ac:spMk id="76" creationId="{9D24A4A6-A900-8AE5-4551-D21703FAF980}"/>
          </ac:spMkLst>
        </pc:spChg>
        <pc:spChg chg="add mod">
          <ac:chgData name="Laura Mendes" userId="a4713672-252f-4e05-899c-a5ef62c29988" providerId="ADAL" clId="{90806D7C-EA5A-429D-B00F-BD380A16B2C2}" dt="2023-01-22T12:33:01.351" v="547" actId="1037"/>
          <ac:spMkLst>
            <pc:docMk/>
            <pc:sldMk cId="3529848198" sldId="256"/>
            <ac:spMk id="77" creationId="{0C0D8641-11B6-7D11-F53B-FCF1314D6343}"/>
          </ac:spMkLst>
        </pc:spChg>
        <pc:spChg chg="add mod">
          <ac:chgData name="Laura Mendes" userId="a4713672-252f-4e05-899c-a5ef62c29988" providerId="ADAL" clId="{90806D7C-EA5A-429D-B00F-BD380A16B2C2}" dt="2023-01-22T12:38:19.532" v="748" actId="14100"/>
          <ac:spMkLst>
            <pc:docMk/>
            <pc:sldMk cId="3529848198" sldId="256"/>
            <ac:spMk id="80" creationId="{363EF06A-D8D0-4AAB-3EB3-7880393DA6A8}"/>
          </ac:spMkLst>
        </pc:spChg>
        <pc:spChg chg="add mod">
          <ac:chgData name="Laura Mendes" userId="a4713672-252f-4e05-899c-a5ef62c29988" providerId="ADAL" clId="{90806D7C-EA5A-429D-B00F-BD380A16B2C2}" dt="2023-01-22T12:33:01.351" v="547" actId="1037"/>
          <ac:spMkLst>
            <pc:docMk/>
            <pc:sldMk cId="3529848198" sldId="256"/>
            <ac:spMk id="81" creationId="{9231982B-03EE-4587-BADC-8CA3F0B79D53}"/>
          </ac:spMkLst>
        </pc:spChg>
        <pc:spChg chg="add mod">
          <ac:chgData name="Laura Mendes" userId="a4713672-252f-4e05-899c-a5ef62c29988" providerId="ADAL" clId="{90806D7C-EA5A-429D-B00F-BD380A16B2C2}" dt="2023-01-22T12:33:10.909" v="564" actId="1038"/>
          <ac:spMkLst>
            <pc:docMk/>
            <pc:sldMk cId="3529848198" sldId="256"/>
            <ac:spMk id="85" creationId="{C9EC3354-56D5-5463-7034-278B322DFE17}"/>
          </ac:spMkLst>
        </pc:spChg>
        <pc:spChg chg="add mod">
          <ac:chgData name="Laura Mendes" userId="a4713672-252f-4e05-899c-a5ef62c29988" providerId="ADAL" clId="{90806D7C-EA5A-429D-B00F-BD380A16B2C2}" dt="2023-01-22T12:38:25.800" v="754" actId="1036"/>
          <ac:spMkLst>
            <pc:docMk/>
            <pc:sldMk cId="3529848198" sldId="256"/>
            <ac:spMk id="88" creationId="{92AD6C44-006E-37E1-5165-58D96C3429CB}"/>
          </ac:spMkLst>
        </pc:spChg>
        <pc:spChg chg="add mod">
          <ac:chgData name="Laura Mendes" userId="a4713672-252f-4e05-899c-a5ef62c29988" providerId="ADAL" clId="{90806D7C-EA5A-429D-B00F-BD380A16B2C2}" dt="2023-01-22T12:38:25.800" v="754" actId="1036"/>
          <ac:spMkLst>
            <pc:docMk/>
            <pc:sldMk cId="3529848198" sldId="256"/>
            <ac:spMk id="91" creationId="{E4B858A8-FCD3-3180-4845-CB8B50E5C157}"/>
          </ac:spMkLst>
        </pc:spChg>
        <pc:spChg chg="add mod">
          <ac:chgData name="Laura Mendes" userId="a4713672-252f-4e05-899c-a5ef62c29988" providerId="ADAL" clId="{90806D7C-EA5A-429D-B00F-BD380A16B2C2}" dt="2023-01-22T12:38:25.800" v="754" actId="1036"/>
          <ac:spMkLst>
            <pc:docMk/>
            <pc:sldMk cId="3529848198" sldId="256"/>
            <ac:spMk id="95" creationId="{6B2D668C-B5DC-2D26-0CE3-EF1D70FA2E12}"/>
          </ac:spMkLst>
        </pc:spChg>
        <pc:spChg chg="add mod ord">
          <ac:chgData name="Laura Mendes" userId="a4713672-252f-4e05-899c-a5ef62c29988" providerId="ADAL" clId="{90806D7C-EA5A-429D-B00F-BD380A16B2C2}" dt="2023-01-22T12:42:28.727" v="911" actId="1076"/>
          <ac:spMkLst>
            <pc:docMk/>
            <pc:sldMk cId="3529848198" sldId="256"/>
            <ac:spMk id="96" creationId="{0E5B2D9B-7836-34BF-5B5D-6F8735CD5610}"/>
          </ac:spMkLst>
        </pc:spChg>
        <pc:spChg chg="add mod ord">
          <ac:chgData name="Laura Mendes" userId="a4713672-252f-4e05-899c-a5ef62c29988" providerId="ADAL" clId="{90806D7C-EA5A-429D-B00F-BD380A16B2C2}" dt="2023-01-22T12:42:28.727" v="911" actId="1076"/>
          <ac:spMkLst>
            <pc:docMk/>
            <pc:sldMk cId="3529848198" sldId="256"/>
            <ac:spMk id="97" creationId="{B787AC75-B8FB-31F8-F33D-26FC787E7063}"/>
          </ac:spMkLst>
        </pc:spChg>
        <pc:spChg chg="add del mod ord">
          <ac:chgData name="Laura Mendes" userId="a4713672-252f-4e05-899c-a5ef62c29988" providerId="ADAL" clId="{90806D7C-EA5A-429D-B00F-BD380A16B2C2}" dt="2023-01-22T12:40:02.195" v="773" actId="478"/>
          <ac:spMkLst>
            <pc:docMk/>
            <pc:sldMk cId="3529848198" sldId="256"/>
            <ac:spMk id="98" creationId="{39D6D0ED-E5C0-E991-99A2-9BC586E4F845}"/>
          </ac:spMkLst>
        </pc:spChg>
        <pc:spChg chg="add mod ord">
          <ac:chgData name="Laura Mendes" userId="a4713672-252f-4e05-899c-a5ef62c29988" providerId="ADAL" clId="{90806D7C-EA5A-429D-B00F-BD380A16B2C2}" dt="2023-01-22T12:42:28.727" v="911" actId="1076"/>
          <ac:spMkLst>
            <pc:docMk/>
            <pc:sldMk cId="3529848198" sldId="256"/>
            <ac:spMk id="99" creationId="{E97B5027-AC4F-DA2C-8FA4-2A02F0CEEA7A}"/>
          </ac:spMkLst>
        </pc:spChg>
        <pc:spChg chg="add mod ord">
          <ac:chgData name="Laura Mendes" userId="a4713672-252f-4e05-899c-a5ef62c29988" providerId="ADAL" clId="{90806D7C-EA5A-429D-B00F-BD380A16B2C2}" dt="2023-01-22T12:42:28.727" v="911" actId="1076"/>
          <ac:spMkLst>
            <pc:docMk/>
            <pc:sldMk cId="3529848198" sldId="256"/>
            <ac:spMk id="100" creationId="{114C2436-7394-4E4B-49DD-CA35C3397EE9}"/>
          </ac:spMkLst>
        </pc:spChg>
        <pc:spChg chg="add mod">
          <ac:chgData name="Laura Mendes" userId="a4713672-252f-4e05-899c-a5ef62c29988" providerId="ADAL" clId="{90806D7C-EA5A-429D-B00F-BD380A16B2C2}" dt="2023-01-22T12:43:01.567" v="915" actId="693"/>
          <ac:spMkLst>
            <pc:docMk/>
            <pc:sldMk cId="3529848198" sldId="256"/>
            <ac:spMk id="101" creationId="{35E3D639-5ECD-6BA1-0AAE-F225F2FD4BBE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10" creationId="{C2080F4C-ABD7-0B9D-BB3A-8EE9BBB4A749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11" creationId="{DEC2FABC-851B-F4D1-A08A-3780BB9A7935}"/>
          </ac:spMkLst>
        </pc:spChg>
        <pc:spChg chg="add del">
          <ac:chgData name="Laura Mendes" userId="a4713672-252f-4e05-899c-a5ef62c29988" providerId="ADAL" clId="{90806D7C-EA5A-429D-B00F-BD380A16B2C2}" dt="2023-01-23T10:04:15.796" v="922" actId="21"/>
          <ac:spMkLst>
            <pc:docMk/>
            <pc:sldMk cId="3529848198" sldId="256"/>
            <ac:spMk id="128" creationId="{BB0D9530-85E8-53B8-3E3A-D84771A583AD}"/>
          </ac:spMkLst>
        </pc:spChg>
        <pc:spChg chg="del">
          <ac:chgData name="Laura Mendes" userId="a4713672-252f-4e05-899c-a5ef62c29988" providerId="ADAL" clId="{90806D7C-EA5A-429D-B00F-BD380A16B2C2}" dt="2023-01-23T10:04:15.796" v="922" actId="21"/>
          <ac:spMkLst>
            <pc:docMk/>
            <pc:sldMk cId="3529848198" sldId="256"/>
            <ac:spMk id="129" creationId="{D169CC78-1E0F-D318-2B7B-DCBB480D03EA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30" creationId="{5A6CBF5C-1630-6E86-8750-8785AB47CF1B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31" creationId="{EF5E8386-942D-5765-A557-EF65C36A9DC8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33" creationId="{224B4819-F9B8-1B1A-9E1A-D2749ACCA164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34" creationId="{83B0EDFF-0976-EBE0-81AB-31FB10002552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36" creationId="{B3D34E47-4CB5-3603-E0CB-69632022F626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37" creationId="{73FA011B-B17A-E598-DBC0-364E9BCD7500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39" creationId="{79112EA6-1CE5-27E5-6835-F296D5D67F20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40" creationId="{5364B3DD-D274-54D9-04A4-E94493E46645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42" creationId="{05B6372E-0597-1450-4A86-3F9BBADAE04F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43" creationId="{D7460D92-EF8B-B436-F5DB-F0A5CCBD8D01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45" creationId="{5B48340B-A76A-FF04-B1E1-7F4F15C1474E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46" creationId="{23679996-7592-DA3D-5DD6-EC31275DAC4C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48" creationId="{73AF83DA-87A9-D42C-3409-AC8A7985B27A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49" creationId="{6153CD93-63A2-D687-F2AD-5CA1DD772BAE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51" creationId="{71610F8F-3906-603A-8CB6-4DC8598196C5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52" creationId="{008D09EA-F936-6BF0-08ED-45B264856AB1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54" creationId="{D53E392F-D96E-8D23-79F7-669B73B0EEBF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55" creationId="{DDA56BBC-7094-872E-0906-1E281E851032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57" creationId="{12B2D50D-9078-5D25-C7FC-4DB4F471F1E9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58" creationId="{80CEB3C1-26D8-D52E-D279-584BEBFECE04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60" creationId="{551AD796-89E1-5DC0-F7DD-818A71845820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61" creationId="{23418F1C-858F-1263-E0BC-5B910756F16F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63" creationId="{B6E6EAEE-5923-BC78-BF2B-7217B3F74E95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64" creationId="{2A81C9F3-1CD1-18AE-B931-2A8DA66CF44E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66" creationId="{F0D2F0C6-FDF8-FF63-EBE0-72701EDA5504}"/>
          </ac:spMkLst>
        </pc:spChg>
        <pc:spChg chg="mod">
          <ac:chgData name="Laura Mendes" userId="a4713672-252f-4e05-899c-a5ef62c29988" providerId="ADAL" clId="{90806D7C-EA5A-429D-B00F-BD380A16B2C2}" dt="2023-01-23T10:04:24.715" v="923"/>
          <ac:spMkLst>
            <pc:docMk/>
            <pc:sldMk cId="3529848198" sldId="256"/>
            <ac:spMk id="167" creationId="{37676D3B-5402-9B5F-4220-10B6486B2B53}"/>
          </ac:spMkLst>
        </pc:spChg>
        <pc:spChg chg="add mod">
          <ac:chgData name="Laura Mendes" userId="a4713672-252f-4e05-899c-a5ef62c29988" providerId="ADAL" clId="{90806D7C-EA5A-429D-B00F-BD380A16B2C2}" dt="2023-01-23T10:18:44.147" v="1170"/>
          <ac:spMkLst>
            <pc:docMk/>
            <pc:sldMk cId="3529848198" sldId="256"/>
            <ac:spMk id="168" creationId="{EA82D13A-7EA1-5B2E-7AB2-B98FDCBF5F52}"/>
          </ac:spMkLst>
        </pc:spChg>
        <pc:spChg chg="add mod">
          <ac:chgData name="Laura Mendes" userId="a4713672-252f-4e05-899c-a5ef62c29988" providerId="ADAL" clId="{90806D7C-EA5A-429D-B00F-BD380A16B2C2}" dt="2023-01-23T10:18:41.636" v="1168" actId="20577"/>
          <ac:spMkLst>
            <pc:docMk/>
            <pc:sldMk cId="3529848198" sldId="256"/>
            <ac:spMk id="169" creationId="{8864D555-043F-05C3-8780-FFE79F75365D}"/>
          </ac:spMkLst>
        </pc:s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39" creationId="{3F5E3C93-A938-90A4-21E5-596BB9CB7B2D}"/>
          </ac:grpSpMkLst>
        </pc:grpChg>
        <pc:grpChg chg="add del">
          <ac:chgData name="Laura Mendes" userId="a4713672-252f-4e05-899c-a5ef62c29988" providerId="ADAL" clId="{90806D7C-EA5A-429D-B00F-BD380A16B2C2}" dt="2023-01-23T10:11:35.497" v="1058" actId="478"/>
          <ac:grpSpMkLst>
            <pc:docMk/>
            <pc:sldMk cId="3529848198" sldId="256"/>
            <ac:grpSpMk id="44" creationId="{80EBF85B-C931-E93E-035B-5C743C8AA06D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61" creationId="{931A6160-912D-4443-7C60-B52FB16C43A9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73" creationId="{DC6573F0-DE2D-8BAC-E911-5F8BCA6CCA4A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76" creationId="{1141B9A4-EA24-7700-2FB0-CC3FFAEE34E6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84" creationId="{069EC849-7374-8C84-15E5-0DA839DD1148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86" creationId="{F2335D9F-177C-B424-2548-971E1F82D75F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90" creationId="{13C49EDD-A53C-3A64-894A-D5152806DD17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98" creationId="{A6564A34-C2C3-F90B-1518-BFC988674FBE}"/>
          </ac:grpSpMkLst>
        </pc:grpChg>
        <pc:grpChg chg="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104" creationId="{611FD4D3-6F66-F203-293C-5435843503FC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107" creationId="{96225E52-5730-52D3-A810-05AE0DD4FCEB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12" creationId="{3D8EF8AC-4497-5CA6-CFA7-A92613CA5563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113" creationId="{4F3C7DB9-B3EB-DF69-937F-DC32ACA91854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116" creationId="{589C6A4E-272D-62BA-CCDD-D4EC53C9653F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119" creationId="{92C3E096-7FEC-4CC1-BAC2-44A8BAD37C62}"/>
          </ac:grpSpMkLst>
        </pc:grpChg>
        <pc:grpChg chg="add 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122" creationId="{34D43BB0-29D0-C9F2-0677-E0418E8E43FF}"/>
          </ac:grpSpMkLst>
        </pc:grpChg>
        <pc:grpChg chg="del">
          <ac:chgData name="Laura Mendes" userId="a4713672-252f-4e05-899c-a5ef62c29988" providerId="ADAL" clId="{90806D7C-EA5A-429D-B00F-BD380A16B2C2}" dt="2023-01-23T10:04:15.796" v="922" actId="21"/>
          <ac:grpSpMkLst>
            <pc:docMk/>
            <pc:sldMk cId="3529848198" sldId="256"/>
            <ac:grpSpMk id="125" creationId="{95414DCD-5325-197E-B0E8-C7D3EDF20BA0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32" creationId="{31132FAF-99C6-4CF5-9B9B-7F6025BCC089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35" creationId="{26A45970-D4F9-2349-8F35-2946E472FAA5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38" creationId="{49A02100-25D6-1603-9990-2A4D5D1C7BEB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41" creationId="{D64D339F-DF68-41D6-D0E2-BE36294A4D06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44" creationId="{156872D7-978C-7B88-C004-08C53E305B8D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47" creationId="{3AFB6B64-E5E3-5EBC-AE8E-B41F30DA448E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50" creationId="{43442CE0-1BC7-5E08-7FA0-6EC45D1910D5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53" creationId="{5ECB5780-563B-6108-9ABA-932A160ACAF8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56" creationId="{454054A5-C577-A82B-0E90-F2B09634D238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59" creationId="{72EE20B4-23D8-F9C1-60EA-8A8585DBD4E7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62" creationId="{010BBA55-AE65-6818-042F-53D88204B794}"/>
          </ac:grpSpMkLst>
        </pc:grpChg>
        <pc:grpChg chg="add mod">
          <ac:chgData name="Laura Mendes" userId="a4713672-252f-4e05-899c-a5ef62c29988" providerId="ADAL" clId="{90806D7C-EA5A-429D-B00F-BD380A16B2C2}" dt="2023-01-23T10:04:24.715" v="923"/>
          <ac:grpSpMkLst>
            <pc:docMk/>
            <pc:sldMk cId="3529848198" sldId="256"/>
            <ac:grpSpMk id="165" creationId="{57733876-984B-01DB-59B2-14F72E100F64}"/>
          </ac:grpSpMkLst>
        </pc:grpChg>
        <pc:cxnChg chg="add del">
          <ac:chgData name="Laura Mendes" userId="a4713672-252f-4e05-899c-a5ef62c29988" providerId="ADAL" clId="{90806D7C-EA5A-429D-B00F-BD380A16B2C2}" dt="2023-01-22T12:22:59.415" v="411" actId="478"/>
          <ac:cxnSpMkLst>
            <pc:docMk/>
            <pc:sldMk cId="3529848198" sldId="256"/>
            <ac:cxnSpMk id="35" creationId="{2B96E9F7-77B3-FB8A-484B-0C8E99B9F7DD}"/>
          </ac:cxnSpMkLst>
        </pc:cxnChg>
        <pc:cxnChg chg="add del mod">
          <ac:chgData name="Laura Mendes" userId="a4713672-252f-4e05-899c-a5ef62c29988" providerId="ADAL" clId="{90806D7C-EA5A-429D-B00F-BD380A16B2C2}" dt="2023-01-22T12:32:20.678" v="518" actId="478"/>
          <ac:cxnSpMkLst>
            <pc:docMk/>
            <pc:sldMk cId="3529848198" sldId="256"/>
            <ac:cxnSpMk id="38" creationId="{908149C0-B166-24DA-ED14-5B91A32DECF9}"/>
          </ac:cxnSpMkLst>
        </pc:cxnChg>
        <pc:cxnChg chg="add mod">
          <ac:chgData name="Laura Mendes" userId="a4713672-252f-4e05-899c-a5ef62c29988" providerId="ADAL" clId="{90806D7C-EA5A-429D-B00F-BD380A16B2C2}" dt="2023-01-22T12:33:10.909" v="564" actId="1038"/>
          <ac:cxnSpMkLst>
            <pc:docMk/>
            <pc:sldMk cId="3529848198" sldId="256"/>
            <ac:cxnSpMk id="40" creationId="{AC2E20B4-D3F5-DB53-2D8F-5F351AD9AA42}"/>
          </ac:cxnSpMkLst>
        </pc:cxnChg>
        <pc:cxnChg chg="add mod">
          <ac:chgData name="Laura Mendes" userId="a4713672-252f-4e05-899c-a5ef62c29988" providerId="ADAL" clId="{90806D7C-EA5A-429D-B00F-BD380A16B2C2}" dt="2023-01-22T12:33:10.909" v="564" actId="1038"/>
          <ac:cxnSpMkLst>
            <pc:docMk/>
            <pc:sldMk cId="3529848198" sldId="256"/>
            <ac:cxnSpMk id="42" creationId="{A042EB27-961D-E27F-8F3B-F285D810E455}"/>
          </ac:cxnSpMkLst>
        </pc:cxnChg>
        <pc:cxnChg chg="add del mod">
          <ac:chgData name="Laura Mendes" userId="a4713672-252f-4e05-899c-a5ef62c29988" providerId="ADAL" clId="{90806D7C-EA5A-429D-B00F-BD380A16B2C2}" dt="2023-01-23T10:11:35.497" v="1058" actId="478"/>
          <ac:cxnSpMkLst>
            <pc:docMk/>
            <pc:sldMk cId="3529848198" sldId="256"/>
            <ac:cxnSpMk id="45" creationId="{FC43A863-8079-177B-69CD-5C2EAA5E3EAF}"/>
          </ac:cxnSpMkLst>
        </pc:cxnChg>
        <pc:cxnChg chg="add del">
          <ac:chgData name="Laura Mendes" userId="a4713672-252f-4e05-899c-a5ef62c29988" providerId="ADAL" clId="{90806D7C-EA5A-429D-B00F-BD380A16B2C2}" dt="2023-01-23T10:11:35.497" v="1058" actId="478"/>
          <ac:cxnSpMkLst>
            <pc:docMk/>
            <pc:sldMk cId="3529848198" sldId="256"/>
            <ac:cxnSpMk id="47" creationId="{6B0B9F10-16B4-C95E-E794-DA208DA56821}"/>
          </ac:cxnSpMkLst>
        </pc:cxnChg>
        <pc:cxnChg chg="add del mod">
          <ac:chgData name="Laura Mendes" userId="a4713672-252f-4e05-899c-a5ef62c29988" providerId="ADAL" clId="{90806D7C-EA5A-429D-B00F-BD380A16B2C2}" dt="2023-01-23T10:11:35.497" v="1058" actId="478"/>
          <ac:cxnSpMkLst>
            <pc:docMk/>
            <pc:sldMk cId="3529848198" sldId="256"/>
            <ac:cxnSpMk id="50" creationId="{3197FB44-3635-229F-4CD3-B80BBBC7B492}"/>
          </ac:cxnSpMkLst>
        </pc:cxnChg>
        <pc:cxnChg chg="add del">
          <ac:chgData name="Laura Mendes" userId="a4713672-252f-4e05-899c-a5ef62c29988" providerId="ADAL" clId="{90806D7C-EA5A-429D-B00F-BD380A16B2C2}" dt="2023-01-23T10:11:35.497" v="1058" actId="478"/>
          <ac:cxnSpMkLst>
            <pc:docMk/>
            <pc:sldMk cId="3529848198" sldId="256"/>
            <ac:cxnSpMk id="51" creationId="{E8C48995-EC01-BE6F-2572-3B1B6A76C38F}"/>
          </ac:cxnSpMkLst>
        </pc:cxnChg>
        <pc:cxnChg chg="add del">
          <ac:chgData name="Laura Mendes" userId="a4713672-252f-4e05-899c-a5ef62c29988" providerId="ADAL" clId="{90806D7C-EA5A-429D-B00F-BD380A16B2C2}" dt="2023-01-23T10:11:35.497" v="1058" actId="478"/>
          <ac:cxnSpMkLst>
            <pc:docMk/>
            <pc:sldMk cId="3529848198" sldId="256"/>
            <ac:cxnSpMk id="52" creationId="{F406D82C-C487-AF6E-F29B-E55D977D7264}"/>
          </ac:cxnSpMkLst>
        </pc:cxnChg>
        <pc:cxnChg chg="add mod">
          <ac:chgData name="Laura Mendes" userId="a4713672-252f-4e05-899c-a5ef62c29988" providerId="ADAL" clId="{90806D7C-EA5A-429D-B00F-BD380A16B2C2}" dt="2023-01-22T12:33:59.364" v="592" actId="14100"/>
          <ac:cxnSpMkLst>
            <pc:docMk/>
            <pc:sldMk cId="3529848198" sldId="256"/>
            <ac:cxnSpMk id="57" creationId="{008E11C4-28DF-42AF-9E3A-F3BC75FC6216}"/>
          </ac:cxnSpMkLst>
        </pc:cxnChg>
        <pc:cxnChg chg="add del mod">
          <ac:chgData name="Laura Mendes" userId="a4713672-252f-4e05-899c-a5ef62c29988" providerId="ADAL" clId="{90806D7C-EA5A-429D-B00F-BD380A16B2C2}" dt="2023-01-22T12:26:54.229" v="454" actId="478"/>
          <ac:cxnSpMkLst>
            <pc:docMk/>
            <pc:sldMk cId="3529848198" sldId="256"/>
            <ac:cxnSpMk id="61" creationId="{8C3539A7-64EA-1CF6-A127-65927F48D7ED}"/>
          </ac:cxnSpMkLst>
        </pc:cxnChg>
        <pc:cxnChg chg="add mod">
          <ac:chgData name="Laura Mendes" userId="a4713672-252f-4e05-899c-a5ef62c29988" providerId="ADAL" clId="{90806D7C-EA5A-429D-B00F-BD380A16B2C2}" dt="2023-01-22T12:32:54.434" v="531" actId="1037"/>
          <ac:cxnSpMkLst>
            <pc:docMk/>
            <pc:sldMk cId="3529848198" sldId="256"/>
            <ac:cxnSpMk id="64" creationId="{C815DB6C-0DE6-7071-25AA-611B070BC1C3}"/>
          </ac:cxnSpMkLst>
        </pc:cxnChg>
        <pc:cxnChg chg="add mod">
          <ac:chgData name="Laura Mendes" userId="a4713672-252f-4e05-899c-a5ef62c29988" providerId="ADAL" clId="{90806D7C-EA5A-429D-B00F-BD380A16B2C2}" dt="2023-01-22T12:32:54.434" v="531" actId="1037"/>
          <ac:cxnSpMkLst>
            <pc:docMk/>
            <pc:sldMk cId="3529848198" sldId="256"/>
            <ac:cxnSpMk id="65" creationId="{B55BB092-FAAD-35D3-482F-FC283732B162}"/>
          </ac:cxnSpMkLst>
        </pc:cxnChg>
        <pc:cxnChg chg="add del mod">
          <ac:chgData name="Laura Mendes" userId="a4713672-252f-4e05-899c-a5ef62c29988" providerId="ADAL" clId="{90806D7C-EA5A-429D-B00F-BD380A16B2C2}" dt="2023-01-22T12:30:56.013" v="508" actId="478"/>
          <ac:cxnSpMkLst>
            <pc:docMk/>
            <pc:sldMk cId="3529848198" sldId="256"/>
            <ac:cxnSpMk id="73" creationId="{770D9E1E-D986-C6E5-771C-EC635714CDE1}"/>
          </ac:cxnSpMkLst>
        </pc:cxnChg>
        <pc:cxnChg chg="add mod">
          <ac:chgData name="Laura Mendes" userId="a4713672-252f-4e05-899c-a5ef62c29988" providerId="ADAL" clId="{90806D7C-EA5A-429D-B00F-BD380A16B2C2}" dt="2023-01-22T12:33:01.351" v="547" actId="1037"/>
          <ac:cxnSpMkLst>
            <pc:docMk/>
            <pc:sldMk cId="3529848198" sldId="256"/>
            <ac:cxnSpMk id="78" creationId="{C4F0344D-CA0A-6229-42AC-076D1BE9C211}"/>
          </ac:cxnSpMkLst>
        </pc:cxnChg>
        <pc:cxnChg chg="add mod">
          <ac:chgData name="Laura Mendes" userId="a4713672-252f-4e05-899c-a5ef62c29988" providerId="ADAL" clId="{90806D7C-EA5A-429D-B00F-BD380A16B2C2}" dt="2023-01-22T12:33:01.351" v="547" actId="1037"/>
          <ac:cxnSpMkLst>
            <pc:docMk/>
            <pc:sldMk cId="3529848198" sldId="256"/>
            <ac:cxnSpMk id="79" creationId="{A0F197CD-B9F5-1225-5114-1935444F2281}"/>
          </ac:cxnSpMkLst>
        </pc:cxnChg>
        <pc:cxnChg chg="add del mod">
          <ac:chgData name="Laura Mendes" userId="a4713672-252f-4e05-899c-a5ef62c29988" providerId="ADAL" clId="{90806D7C-EA5A-429D-B00F-BD380A16B2C2}" dt="2023-01-22T12:31:13.953" v="514" actId="478"/>
          <ac:cxnSpMkLst>
            <pc:docMk/>
            <pc:sldMk cId="3529848198" sldId="256"/>
            <ac:cxnSpMk id="82" creationId="{24797A27-772C-CB82-E5EF-C1B1869A981D}"/>
          </ac:cxnSpMkLst>
        </pc:cxnChg>
        <pc:cxnChg chg="add mod">
          <ac:chgData name="Laura Mendes" userId="a4713672-252f-4e05-899c-a5ef62c29988" providerId="ADAL" clId="{90806D7C-EA5A-429D-B00F-BD380A16B2C2}" dt="2023-01-22T12:36:14.793" v="682" actId="14100"/>
          <ac:cxnSpMkLst>
            <pc:docMk/>
            <pc:sldMk cId="3529848198" sldId="256"/>
            <ac:cxnSpMk id="92" creationId="{6B413DA9-4615-BA3B-9971-2BB362F36D74}"/>
          </ac:cxnSpMkLst>
        </pc:cxnChg>
      </pc:sldChg>
      <pc:sldChg chg="addSp delSp modSp mod ord delAnim modAnim">
        <pc:chgData name="Laura Mendes" userId="a4713672-252f-4e05-899c-a5ef62c29988" providerId="ADAL" clId="{90806D7C-EA5A-429D-B00F-BD380A16B2C2}" dt="2023-01-23T10:23:21.835" v="1192"/>
        <pc:sldMkLst>
          <pc:docMk/>
          <pc:sldMk cId="1167812960" sldId="258"/>
        </pc:sldMkLst>
        <pc:spChg chg="add del mod">
          <ac:chgData name="Laura Mendes" userId="a4713672-252f-4e05-899c-a5ef62c29988" providerId="ADAL" clId="{90806D7C-EA5A-429D-B00F-BD380A16B2C2}" dt="2023-01-22T12:08:51.535" v="91" actId="478"/>
          <ac:spMkLst>
            <pc:docMk/>
            <pc:sldMk cId="1167812960" sldId="258"/>
            <ac:spMk id="2" creationId="{B8442743-47FE-4737-EF31-447BDF861C99}"/>
          </ac:spMkLst>
        </pc:spChg>
        <pc:spChg chg="add del mod">
          <ac:chgData name="Laura Mendes" userId="a4713672-252f-4e05-899c-a5ef62c29988" providerId="ADAL" clId="{90806D7C-EA5A-429D-B00F-BD380A16B2C2}" dt="2023-01-22T12:09:47.569" v="110" actId="478"/>
          <ac:spMkLst>
            <pc:docMk/>
            <pc:sldMk cId="1167812960" sldId="258"/>
            <ac:spMk id="3" creationId="{E811A247-67DC-DB0D-CEC3-E5ADE1949490}"/>
          </ac:spMkLst>
        </pc:spChg>
        <pc:spChg chg="add del">
          <ac:chgData name="Laura Mendes" userId="a4713672-252f-4e05-899c-a5ef62c29988" providerId="ADAL" clId="{90806D7C-EA5A-429D-B00F-BD380A16B2C2}" dt="2023-01-22T12:06:53.421" v="33" actId="478"/>
          <ac:spMkLst>
            <pc:docMk/>
            <pc:sldMk cId="1167812960" sldId="258"/>
            <ac:spMk id="6" creationId="{B57A3256-3105-5442-E831-777C208CABF9}"/>
          </ac:spMkLst>
        </pc:spChg>
        <pc:spChg chg="add del mod">
          <ac:chgData name="Laura Mendes" userId="a4713672-252f-4e05-899c-a5ef62c29988" providerId="ADAL" clId="{90806D7C-EA5A-429D-B00F-BD380A16B2C2}" dt="2023-01-22T12:09:47.569" v="110" actId="478"/>
          <ac:spMkLst>
            <pc:docMk/>
            <pc:sldMk cId="1167812960" sldId="258"/>
            <ac:spMk id="7" creationId="{0C7222B6-1687-FE80-FBF8-90E243FE7C56}"/>
          </ac:spMkLst>
        </pc:spChg>
        <pc:spChg chg="add mod">
          <ac:chgData name="Laura Mendes" userId="a4713672-252f-4e05-899c-a5ef62c29988" providerId="ADAL" clId="{90806D7C-EA5A-429D-B00F-BD380A16B2C2}" dt="2023-01-22T12:18:25.221" v="258" actId="14100"/>
          <ac:spMkLst>
            <pc:docMk/>
            <pc:sldMk cId="1167812960" sldId="258"/>
            <ac:spMk id="8" creationId="{61143012-5617-2D2A-2F48-3CD4680B3572}"/>
          </ac:spMkLst>
        </pc:spChg>
        <pc:spChg chg="add del mod">
          <ac:chgData name="Laura Mendes" userId="a4713672-252f-4e05-899c-a5ef62c29988" providerId="ADAL" clId="{90806D7C-EA5A-429D-B00F-BD380A16B2C2}" dt="2023-01-22T12:09:47.569" v="110" actId="478"/>
          <ac:spMkLst>
            <pc:docMk/>
            <pc:sldMk cId="1167812960" sldId="258"/>
            <ac:spMk id="9" creationId="{A3624605-D240-3411-7EC3-3D8E061832D2}"/>
          </ac:spMkLst>
        </pc:spChg>
        <pc:spChg chg="add mod">
          <ac:chgData name="Laura Mendes" userId="a4713672-252f-4e05-899c-a5ef62c29988" providerId="ADAL" clId="{90806D7C-EA5A-429D-B00F-BD380A16B2C2}" dt="2023-01-22T12:18:31.436" v="259" actId="1076"/>
          <ac:spMkLst>
            <pc:docMk/>
            <pc:sldMk cId="1167812960" sldId="258"/>
            <ac:spMk id="10" creationId="{B5480425-952C-28F6-9091-A61C50A5555C}"/>
          </ac:spMkLst>
        </pc:spChg>
        <pc:spChg chg="add del mod">
          <ac:chgData name="Laura Mendes" userId="a4713672-252f-4e05-899c-a5ef62c29988" providerId="ADAL" clId="{90806D7C-EA5A-429D-B00F-BD380A16B2C2}" dt="2023-01-22T12:07:43.630" v="63" actId="478"/>
          <ac:spMkLst>
            <pc:docMk/>
            <pc:sldMk cId="1167812960" sldId="258"/>
            <ac:spMk id="11" creationId="{B82AB633-B4F2-02F8-48D4-8D866E08001F}"/>
          </ac:spMkLst>
        </pc:spChg>
        <pc:spChg chg="add del mod">
          <ac:chgData name="Laura Mendes" userId="a4713672-252f-4e05-899c-a5ef62c29988" providerId="ADAL" clId="{90806D7C-EA5A-429D-B00F-BD380A16B2C2}" dt="2023-01-22T12:07:18.420" v="51" actId="478"/>
          <ac:spMkLst>
            <pc:docMk/>
            <pc:sldMk cId="1167812960" sldId="258"/>
            <ac:spMk id="12" creationId="{30146972-26F3-EF9A-A9B7-44C6477C5C4F}"/>
          </ac:spMkLst>
        </pc:spChg>
        <pc:spChg chg="add del mod">
          <ac:chgData name="Laura Mendes" userId="a4713672-252f-4e05-899c-a5ef62c29988" providerId="ADAL" clId="{90806D7C-EA5A-429D-B00F-BD380A16B2C2}" dt="2023-01-22T12:07:38.800" v="61" actId="478"/>
          <ac:spMkLst>
            <pc:docMk/>
            <pc:sldMk cId="1167812960" sldId="258"/>
            <ac:spMk id="13" creationId="{764AE2EB-6A9C-2FC0-D4C0-F9B744C66508}"/>
          </ac:spMkLst>
        </pc:spChg>
        <pc:spChg chg="add del mod">
          <ac:chgData name="Laura Mendes" userId="a4713672-252f-4e05-899c-a5ef62c29988" providerId="ADAL" clId="{90806D7C-EA5A-429D-B00F-BD380A16B2C2}" dt="2023-01-22T12:07:38.800" v="61" actId="478"/>
          <ac:spMkLst>
            <pc:docMk/>
            <pc:sldMk cId="1167812960" sldId="258"/>
            <ac:spMk id="14" creationId="{57FEBA9A-4E38-F046-959B-02EB53E14AA7}"/>
          </ac:spMkLst>
        </pc:spChg>
        <pc:spChg chg="add del mod">
          <ac:chgData name="Laura Mendes" userId="a4713672-252f-4e05-899c-a5ef62c29988" providerId="ADAL" clId="{90806D7C-EA5A-429D-B00F-BD380A16B2C2}" dt="2023-01-22T12:07:55.440" v="65" actId="478"/>
          <ac:spMkLst>
            <pc:docMk/>
            <pc:sldMk cId="1167812960" sldId="258"/>
            <ac:spMk id="15" creationId="{56EF10A2-B165-DF77-D809-A1B76871D0FE}"/>
          </ac:spMkLst>
        </pc:spChg>
        <pc:spChg chg="add mod">
          <ac:chgData name="Laura Mendes" userId="a4713672-252f-4e05-899c-a5ef62c29988" providerId="ADAL" clId="{90806D7C-EA5A-429D-B00F-BD380A16B2C2}" dt="2023-01-22T12:18:34.305" v="260" actId="1076"/>
          <ac:spMkLst>
            <pc:docMk/>
            <pc:sldMk cId="1167812960" sldId="258"/>
            <ac:spMk id="16" creationId="{6D61B1DD-A0AA-40CC-A89A-DC054FF41168}"/>
          </ac:spMkLst>
        </pc:spChg>
        <pc:spChg chg="add del mod">
          <ac:chgData name="Laura Mendes" userId="a4713672-252f-4e05-899c-a5ef62c29988" providerId="ADAL" clId="{90806D7C-EA5A-429D-B00F-BD380A16B2C2}" dt="2023-01-22T12:08:48.680" v="90" actId="478"/>
          <ac:spMkLst>
            <pc:docMk/>
            <pc:sldMk cId="1167812960" sldId="258"/>
            <ac:spMk id="17" creationId="{8CA8901F-EBC4-D5FA-467B-5DD7EB145C32}"/>
          </ac:spMkLst>
        </pc:spChg>
        <pc:spChg chg="add del mod">
          <ac:chgData name="Laura Mendes" userId="a4713672-252f-4e05-899c-a5ef62c29988" providerId="ADAL" clId="{90806D7C-EA5A-429D-B00F-BD380A16B2C2}" dt="2023-01-22T12:08:51.535" v="91" actId="478"/>
          <ac:spMkLst>
            <pc:docMk/>
            <pc:sldMk cId="1167812960" sldId="258"/>
            <ac:spMk id="18" creationId="{FCA7FF51-04F1-2EF6-6E60-6E0FBB7737DC}"/>
          </ac:spMkLst>
        </pc:spChg>
        <pc:spChg chg="add del mod">
          <ac:chgData name="Laura Mendes" userId="a4713672-252f-4e05-899c-a5ef62c29988" providerId="ADAL" clId="{90806D7C-EA5A-429D-B00F-BD380A16B2C2}" dt="2023-01-22T12:10:56.986" v="129" actId="478"/>
          <ac:spMkLst>
            <pc:docMk/>
            <pc:sldMk cId="1167812960" sldId="258"/>
            <ac:spMk id="19" creationId="{4E13D7EA-9A76-7B61-8358-1FBF666505BD}"/>
          </ac:spMkLst>
        </pc:spChg>
        <pc:spChg chg="add del mod">
          <ac:chgData name="Laura Mendes" userId="a4713672-252f-4e05-899c-a5ef62c29988" providerId="ADAL" clId="{90806D7C-EA5A-429D-B00F-BD380A16B2C2}" dt="2023-01-22T12:10:56.986" v="129" actId="478"/>
          <ac:spMkLst>
            <pc:docMk/>
            <pc:sldMk cId="1167812960" sldId="258"/>
            <ac:spMk id="20" creationId="{2827A2BF-009C-69D8-50E8-422D27587E48}"/>
          </ac:spMkLst>
        </pc:spChg>
        <pc:spChg chg="add del mod">
          <ac:chgData name="Laura Mendes" userId="a4713672-252f-4e05-899c-a5ef62c29988" providerId="ADAL" clId="{90806D7C-EA5A-429D-B00F-BD380A16B2C2}" dt="2023-01-22T12:10:56.986" v="129" actId="478"/>
          <ac:spMkLst>
            <pc:docMk/>
            <pc:sldMk cId="1167812960" sldId="258"/>
            <ac:spMk id="21" creationId="{9BDF8F09-95D7-A298-D182-7C4C51A46AC3}"/>
          </ac:spMkLst>
        </pc:spChg>
        <pc:spChg chg="add mod">
          <ac:chgData name="Laura Mendes" userId="a4713672-252f-4e05-899c-a5ef62c29988" providerId="ADAL" clId="{90806D7C-EA5A-429D-B00F-BD380A16B2C2}" dt="2023-01-22T12:16:55.212" v="237" actId="1076"/>
          <ac:spMkLst>
            <pc:docMk/>
            <pc:sldMk cId="1167812960" sldId="258"/>
            <ac:spMk id="22" creationId="{1112E55F-FD5D-C2B8-ABDE-3CB7CA0822C3}"/>
          </ac:spMkLst>
        </pc:spChg>
        <pc:spChg chg="add del mod">
          <ac:chgData name="Laura Mendes" userId="a4713672-252f-4e05-899c-a5ef62c29988" providerId="ADAL" clId="{90806D7C-EA5A-429D-B00F-BD380A16B2C2}" dt="2023-01-22T12:08:55.343" v="92" actId="478"/>
          <ac:spMkLst>
            <pc:docMk/>
            <pc:sldMk cId="1167812960" sldId="258"/>
            <ac:spMk id="23" creationId="{627D575B-106D-EE0B-530F-59B73284FB14}"/>
          </ac:spMkLst>
        </pc:spChg>
        <pc:spChg chg="add del mod">
          <ac:chgData name="Laura Mendes" userId="a4713672-252f-4e05-899c-a5ef62c29988" providerId="ADAL" clId="{90806D7C-EA5A-429D-B00F-BD380A16B2C2}" dt="2023-01-22T12:08:55.343" v="92" actId="478"/>
          <ac:spMkLst>
            <pc:docMk/>
            <pc:sldMk cId="1167812960" sldId="258"/>
            <ac:spMk id="24" creationId="{10BAA698-D740-3F62-3DDD-18780E2EF6F7}"/>
          </ac:spMkLst>
        </pc:spChg>
        <pc:spChg chg="add mod">
          <ac:chgData name="Laura Mendes" userId="a4713672-252f-4e05-899c-a5ef62c29988" providerId="ADAL" clId="{90806D7C-EA5A-429D-B00F-BD380A16B2C2}" dt="2023-01-22T12:15:54.610" v="227" actId="1076"/>
          <ac:spMkLst>
            <pc:docMk/>
            <pc:sldMk cId="1167812960" sldId="258"/>
            <ac:spMk id="25" creationId="{1D6D2F2A-2CAB-C189-4D4A-BBF468446D10}"/>
          </ac:spMkLst>
        </pc:spChg>
        <pc:spChg chg="add mod">
          <ac:chgData name="Laura Mendes" userId="a4713672-252f-4e05-899c-a5ef62c29988" providerId="ADAL" clId="{90806D7C-EA5A-429D-B00F-BD380A16B2C2}" dt="2023-01-22T12:15:07.754" v="206" actId="14100"/>
          <ac:spMkLst>
            <pc:docMk/>
            <pc:sldMk cId="1167812960" sldId="258"/>
            <ac:spMk id="26" creationId="{FF3BAF72-7663-AD4C-2EDE-00BA74972E83}"/>
          </ac:spMkLst>
        </pc:spChg>
        <pc:spChg chg="add mod">
          <ac:chgData name="Laura Mendes" userId="a4713672-252f-4e05-899c-a5ef62c29988" providerId="ADAL" clId="{90806D7C-EA5A-429D-B00F-BD380A16B2C2}" dt="2023-01-22T12:15:57.645" v="228" actId="1076"/>
          <ac:spMkLst>
            <pc:docMk/>
            <pc:sldMk cId="1167812960" sldId="258"/>
            <ac:spMk id="27" creationId="{23FC64B5-60FF-2044-B862-B0A12DB2E720}"/>
          </ac:spMkLst>
        </pc:spChg>
        <pc:spChg chg="add mod">
          <ac:chgData name="Laura Mendes" userId="a4713672-252f-4e05-899c-a5ef62c29988" providerId="ADAL" clId="{90806D7C-EA5A-429D-B00F-BD380A16B2C2}" dt="2023-01-22T12:19:53.849" v="320" actId="14100"/>
          <ac:spMkLst>
            <pc:docMk/>
            <pc:sldMk cId="1167812960" sldId="258"/>
            <ac:spMk id="28" creationId="{4D3D046D-0FFD-BAD4-F903-062BC1CAA1D4}"/>
          </ac:spMkLst>
        </pc:spChg>
        <pc:spChg chg="add mod">
          <ac:chgData name="Laura Mendes" userId="a4713672-252f-4e05-899c-a5ef62c29988" providerId="ADAL" clId="{90806D7C-EA5A-429D-B00F-BD380A16B2C2}" dt="2023-01-22T12:19:53.849" v="320" actId="14100"/>
          <ac:spMkLst>
            <pc:docMk/>
            <pc:sldMk cId="1167812960" sldId="258"/>
            <ac:spMk id="29" creationId="{C54AF697-F3F8-38A6-F50A-2BE93528BA06}"/>
          </ac:spMkLst>
        </pc:spChg>
        <pc:spChg chg="add del mod">
          <ac:chgData name="Laura Mendes" userId="a4713672-252f-4e05-899c-a5ef62c29988" providerId="ADAL" clId="{90806D7C-EA5A-429D-B00F-BD380A16B2C2}" dt="2023-01-22T12:10:58.688" v="130" actId="478"/>
          <ac:spMkLst>
            <pc:docMk/>
            <pc:sldMk cId="1167812960" sldId="258"/>
            <ac:spMk id="30" creationId="{636E33A8-9B3D-C10F-2E5C-5ACAA6ACCF81}"/>
          </ac:spMkLst>
        </pc:spChg>
        <pc:spChg chg="add mod">
          <ac:chgData name="Laura Mendes" userId="a4713672-252f-4e05-899c-a5ef62c29988" providerId="ADAL" clId="{90806D7C-EA5A-429D-B00F-BD380A16B2C2}" dt="2023-01-22T12:18:40.544" v="263" actId="1076"/>
          <ac:spMkLst>
            <pc:docMk/>
            <pc:sldMk cId="1167812960" sldId="258"/>
            <ac:spMk id="31" creationId="{032A1904-807C-D264-C026-72FD2C0ED22F}"/>
          </ac:spMkLst>
        </pc:spChg>
        <pc:spChg chg="add del">
          <ac:chgData name="Laura Mendes" userId="a4713672-252f-4e05-899c-a5ef62c29988" providerId="ADAL" clId="{90806D7C-EA5A-429D-B00F-BD380A16B2C2}" dt="2023-01-22T12:12:57.740" v="139" actId="478"/>
          <ac:spMkLst>
            <pc:docMk/>
            <pc:sldMk cId="1167812960" sldId="258"/>
            <ac:spMk id="33" creationId="{0DEA1E68-1881-2396-2EA6-5DC17716893D}"/>
          </ac:spMkLst>
        </pc:spChg>
        <pc:spChg chg="add del mod">
          <ac:chgData name="Laura Mendes" userId="a4713672-252f-4e05-899c-a5ef62c29988" providerId="ADAL" clId="{90806D7C-EA5A-429D-B00F-BD380A16B2C2}" dt="2023-01-22T12:16:25.651" v="233" actId="478"/>
          <ac:spMkLst>
            <pc:docMk/>
            <pc:sldMk cId="1167812960" sldId="258"/>
            <ac:spMk id="34" creationId="{2D8EED9C-80DB-556F-4973-ED52FC843D83}"/>
          </ac:spMkLst>
        </pc:spChg>
        <pc:spChg chg="add mod">
          <ac:chgData name="Laura Mendes" userId="a4713672-252f-4e05-899c-a5ef62c29988" providerId="ADAL" clId="{90806D7C-EA5A-429D-B00F-BD380A16B2C2}" dt="2023-01-22T12:19:53.849" v="320" actId="14100"/>
          <ac:spMkLst>
            <pc:docMk/>
            <pc:sldMk cId="1167812960" sldId="258"/>
            <ac:spMk id="35" creationId="{56CEE4D9-4FC2-A6F8-C276-D19B7679FDBD}"/>
          </ac:spMkLst>
        </pc:spChg>
        <pc:spChg chg="add del mod">
          <ac:chgData name="Laura Mendes" userId="a4713672-252f-4e05-899c-a5ef62c29988" providerId="ADAL" clId="{90806D7C-EA5A-429D-B00F-BD380A16B2C2}" dt="2023-01-22T12:17:02.671" v="239" actId="478"/>
          <ac:spMkLst>
            <pc:docMk/>
            <pc:sldMk cId="1167812960" sldId="258"/>
            <ac:spMk id="36" creationId="{F906EE80-BB9B-850B-30B1-7633ABEED063}"/>
          </ac:spMkLst>
        </pc:spChg>
        <pc:spChg chg="add del mod">
          <ac:chgData name="Laura Mendes" userId="a4713672-252f-4e05-899c-a5ef62c29988" providerId="ADAL" clId="{90806D7C-EA5A-429D-B00F-BD380A16B2C2}" dt="2023-01-22T12:17:02.671" v="239" actId="478"/>
          <ac:spMkLst>
            <pc:docMk/>
            <pc:sldMk cId="1167812960" sldId="258"/>
            <ac:spMk id="37" creationId="{A1B56872-2D39-E761-0A37-B7A82FA14F2A}"/>
          </ac:spMkLst>
        </pc:spChg>
        <pc:spChg chg="add mod">
          <ac:chgData name="Laura Mendes" userId="a4713672-252f-4e05-899c-a5ef62c29988" providerId="ADAL" clId="{90806D7C-EA5A-429D-B00F-BD380A16B2C2}" dt="2023-01-22T12:17:00.172" v="238"/>
          <ac:spMkLst>
            <pc:docMk/>
            <pc:sldMk cId="1167812960" sldId="258"/>
            <ac:spMk id="38" creationId="{4593DEBD-3F2A-1F54-CD75-81DAB346E9A3}"/>
          </ac:spMkLst>
        </pc:spChg>
        <pc:spChg chg="add mod">
          <ac:chgData name="Laura Mendes" userId="a4713672-252f-4e05-899c-a5ef62c29988" providerId="ADAL" clId="{90806D7C-EA5A-429D-B00F-BD380A16B2C2}" dt="2023-01-22T12:19:22.491" v="318" actId="20577"/>
          <ac:spMkLst>
            <pc:docMk/>
            <pc:sldMk cId="1167812960" sldId="258"/>
            <ac:spMk id="39" creationId="{D65A03A5-8A14-1A4F-3E94-F6EAED5DCDDC}"/>
          </ac:spMkLst>
        </pc:spChg>
        <pc:grpChg chg="mod">
          <ac:chgData name="Laura Mendes" userId="a4713672-252f-4e05-899c-a5ef62c29988" providerId="ADAL" clId="{90806D7C-EA5A-429D-B00F-BD380A16B2C2}" dt="2023-01-22T12:18:36.578" v="262" actId="1076"/>
          <ac:grpSpMkLst>
            <pc:docMk/>
            <pc:sldMk cId="1167812960" sldId="258"/>
            <ac:grpSpMk id="68" creationId="{7809ECBA-2CDB-B4D0-6602-0C7230341029}"/>
          </ac:grpSpMkLst>
        </pc:grpChg>
      </pc:sldChg>
      <pc:sldChg chg="addSp delSp modSp add mod ord">
        <pc:chgData name="Laura Mendes" userId="a4713672-252f-4e05-899c-a5ef62c29988" providerId="ADAL" clId="{90806D7C-EA5A-429D-B00F-BD380A16B2C2}" dt="2023-01-23T10:23:21.835" v="1192"/>
        <pc:sldMkLst>
          <pc:docMk/>
          <pc:sldMk cId="960072026" sldId="259"/>
        </pc:sldMkLst>
        <pc:spChg chg="mod">
          <ac:chgData name="Laura Mendes" userId="a4713672-252f-4e05-899c-a5ef62c29988" providerId="ADAL" clId="{90806D7C-EA5A-429D-B00F-BD380A16B2C2}" dt="2023-01-23T10:06:20.631" v="936" actId="1076"/>
          <ac:spMkLst>
            <pc:docMk/>
            <pc:sldMk cId="960072026" sldId="259"/>
            <ac:spMk id="2" creationId="{7AA5224D-E3B0-5514-47CF-1181D5E79D45}"/>
          </ac:spMkLst>
        </pc:spChg>
        <pc:spChg chg="mod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3" creationId="{AEAEA8F1-3315-FB82-0E32-CA5EDB167923}"/>
          </ac:spMkLst>
        </pc:spChg>
        <pc:spChg chg="add mod ord">
          <ac:chgData name="Laura Mendes" userId="a4713672-252f-4e05-899c-a5ef62c29988" providerId="ADAL" clId="{90806D7C-EA5A-429D-B00F-BD380A16B2C2}" dt="2023-01-23T10:17:25.957" v="1166" actId="1036"/>
          <ac:spMkLst>
            <pc:docMk/>
            <pc:sldMk cId="960072026" sldId="259"/>
            <ac:spMk id="4" creationId="{543CCB1F-875D-270E-3E45-966F9A535CDE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6" creationId="{00F140FD-A87E-5502-2AB1-7DF5F5672BA7}"/>
          </ac:spMkLst>
        </pc:spChg>
        <pc:spChg chg="add mod">
          <ac:chgData name="Laura Mendes" userId="a4713672-252f-4e05-899c-a5ef62c29988" providerId="ADAL" clId="{90806D7C-EA5A-429D-B00F-BD380A16B2C2}" dt="2023-01-23T10:17:25.957" v="1166" actId="1036"/>
          <ac:spMkLst>
            <pc:docMk/>
            <pc:sldMk cId="960072026" sldId="259"/>
            <ac:spMk id="10" creationId="{87ED03BF-F727-512D-C736-6EA2F9A2EE62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32" creationId="{02865075-259C-A12D-0BA9-33909461144B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33" creationId="{7751F534-7DE7-C302-A069-5D50E243161A}"/>
          </ac:spMkLst>
        </pc:spChg>
        <pc:spChg chg="add mod">
          <ac:chgData name="Laura Mendes" userId="a4713672-252f-4e05-899c-a5ef62c29988" providerId="ADAL" clId="{90806D7C-EA5A-429D-B00F-BD380A16B2C2}" dt="2023-01-23T10:22:32.227" v="1181" actId="1076"/>
          <ac:spMkLst>
            <pc:docMk/>
            <pc:sldMk cId="960072026" sldId="259"/>
            <ac:spMk id="35" creationId="{1192D466-F50C-B4E3-3C86-5F3F745CB0C8}"/>
          </ac:spMkLst>
        </pc:spChg>
        <pc:spChg chg="mod">
          <ac:chgData name="Laura Mendes" userId="a4713672-252f-4e05-899c-a5ef62c29988" providerId="ADAL" clId="{90806D7C-EA5A-429D-B00F-BD380A16B2C2}" dt="2023-01-23T10:13:55.856" v="1112" actId="164"/>
          <ac:spMkLst>
            <pc:docMk/>
            <pc:sldMk cId="960072026" sldId="259"/>
            <ac:spMk id="36" creationId="{17219E33-214E-5744-C0C5-D276DFF625FB}"/>
          </ac:spMkLst>
        </pc:spChg>
        <pc:spChg chg="mod">
          <ac:chgData name="Laura Mendes" userId="a4713672-252f-4e05-899c-a5ef62c29988" providerId="ADAL" clId="{90806D7C-EA5A-429D-B00F-BD380A16B2C2}" dt="2023-01-23T10:13:55.856" v="1112" actId="164"/>
          <ac:spMkLst>
            <pc:docMk/>
            <pc:sldMk cId="960072026" sldId="259"/>
            <ac:spMk id="37" creationId="{1BB4D963-8B6A-EBF6-8F81-E7BC2A69DF10}"/>
          </ac:spMkLst>
        </pc:spChg>
        <pc:spChg chg="add mod">
          <ac:chgData name="Laura Mendes" userId="a4713672-252f-4e05-899c-a5ef62c29988" providerId="ADAL" clId="{90806D7C-EA5A-429D-B00F-BD380A16B2C2}" dt="2023-01-23T10:22:42.910" v="1183" actId="1076"/>
          <ac:spMkLst>
            <pc:docMk/>
            <pc:sldMk cId="960072026" sldId="259"/>
            <ac:spMk id="38" creationId="{F3556AFD-A8A2-57EF-538D-79BCCC18F1C9}"/>
          </ac:spMkLst>
        </pc:spChg>
        <pc:spChg chg="add mod">
          <ac:chgData name="Laura Mendes" userId="a4713672-252f-4e05-899c-a5ef62c29988" providerId="ADAL" clId="{90806D7C-EA5A-429D-B00F-BD380A16B2C2}" dt="2023-01-23T10:22:55.493" v="1185" actId="1076"/>
          <ac:spMkLst>
            <pc:docMk/>
            <pc:sldMk cId="960072026" sldId="259"/>
            <ac:spMk id="39" creationId="{6F51F01D-4733-0E36-F959-C7F26E58650B}"/>
          </ac:spMkLst>
        </pc:spChg>
        <pc:spChg chg="mod">
          <ac:chgData name="Laura Mendes" userId="a4713672-252f-4e05-899c-a5ef62c29988" providerId="ADAL" clId="{90806D7C-EA5A-429D-B00F-BD380A16B2C2}" dt="2023-01-23T10:13:55.856" v="1112" actId="164"/>
          <ac:spMkLst>
            <pc:docMk/>
            <pc:sldMk cId="960072026" sldId="259"/>
            <ac:spMk id="41" creationId="{F1669754-D6DF-4FA1-A42F-12B8D7E695E3}"/>
          </ac:spMkLst>
        </pc:spChg>
        <pc:spChg chg="mod">
          <ac:chgData name="Laura Mendes" userId="a4713672-252f-4e05-899c-a5ef62c29988" providerId="ADAL" clId="{90806D7C-EA5A-429D-B00F-BD380A16B2C2}" dt="2023-01-23T10:13:55.856" v="1112" actId="164"/>
          <ac:spMkLst>
            <pc:docMk/>
            <pc:sldMk cId="960072026" sldId="259"/>
            <ac:spMk id="43" creationId="{F873A02B-0635-6214-2DEE-FD492D0DF3D5}"/>
          </ac:spMkLst>
        </pc:spChg>
        <pc:spChg chg="mod">
          <ac:chgData name="Laura Mendes" userId="a4713672-252f-4e05-899c-a5ef62c29988" providerId="ADAL" clId="{90806D7C-EA5A-429D-B00F-BD380A16B2C2}" dt="2023-01-23T10:14:08.365" v="1115" actId="164"/>
          <ac:spMkLst>
            <pc:docMk/>
            <pc:sldMk cId="960072026" sldId="259"/>
            <ac:spMk id="46" creationId="{A099B7E7-9C3A-15CA-145F-42AFA4531FC9}"/>
          </ac:spMkLst>
        </pc:spChg>
        <pc:spChg chg="mod">
          <ac:chgData name="Laura Mendes" userId="a4713672-252f-4e05-899c-a5ef62c29988" providerId="ADAL" clId="{90806D7C-EA5A-429D-B00F-BD380A16B2C2}" dt="2023-01-23T10:14:08.365" v="1115" actId="164"/>
          <ac:spMkLst>
            <pc:docMk/>
            <pc:sldMk cId="960072026" sldId="259"/>
            <ac:spMk id="48" creationId="{7519FD2D-490B-6592-A301-40763C687D8B}"/>
          </ac:spMkLst>
        </pc:spChg>
        <pc:spChg chg="add mod">
          <ac:chgData name="Laura Mendes" userId="a4713672-252f-4e05-899c-a5ef62c29988" providerId="ADAL" clId="{90806D7C-EA5A-429D-B00F-BD380A16B2C2}" dt="2023-01-23T10:22:55.493" v="1185" actId="1076"/>
          <ac:spMkLst>
            <pc:docMk/>
            <pc:sldMk cId="960072026" sldId="259"/>
            <ac:spMk id="53" creationId="{29BCD3DE-BE6B-0C0B-6BC0-7E8F5CBCAA7A}"/>
          </ac:spMkLst>
        </pc:spChg>
        <pc:spChg chg="del">
          <ac:chgData name="Laura Mendes" userId="a4713672-252f-4e05-899c-a5ef62c29988" providerId="ADAL" clId="{90806D7C-EA5A-429D-B00F-BD380A16B2C2}" dt="2023-01-23T10:04:58.958" v="926" actId="478"/>
          <ac:spMkLst>
            <pc:docMk/>
            <pc:sldMk cId="960072026" sldId="259"/>
            <ac:spMk id="53" creationId="{759DDDAF-E130-8B3C-FB84-A3DFF7E29229}"/>
          </ac:spMkLst>
        </pc:spChg>
        <pc:spChg chg="add mod">
          <ac:chgData name="Laura Mendes" userId="a4713672-252f-4e05-899c-a5ef62c29988" providerId="ADAL" clId="{90806D7C-EA5A-429D-B00F-BD380A16B2C2}" dt="2023-01-23T10:23:06.225" v="1188" actId="1076"/>
          <ac:spMkLst>
            <pc:docMk/>
            <pc:sldMk cId="960072026" sldId="259"/>
            <ac:spMk id="54" creationId="{5D30BE9F-A429-972D-DF43-B1BADA76F8F0}"/>
          </ac:spMkLst>
        </pc:spChg>
        <pc:spChg chg="del">
          <ac:chgData name="Laura Mendes" userId="a4713672-252f-4e05-899c-a5ef62c29988" providerId="ADAL" clId="{90806D7C-EA5A-429D-B00F-BD380A16B2C2}" dt="2023-01-23T10:04:58.958" v="926" actId="478"/>
          <ac:spMkLst>
            <pc:docMk/>
            <pc:sldMk cId="960072026" sldId="259"/>
            <ac:spMk id="54" creationId="{8C457AEB-68E2-F55A-0F17-91D4EDEC56D9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55" creationId="{E8E6053B-ED3E-D4AB-05D5-EC737EAAB495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56" creationId="{22235C85-8A4A-BADE-271D-D7D8F9F0553B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58" creationId="{AF53E2CA-3651-E900-E8C3-D188C7D5163C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59" creationId="{5D45A3E4-141B-71AE-D387-7D60DC7FA59B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60" creationId="{42F17C50-9C73-4084-CF54-4EC4C3FEB55F}"/>
          </ac:spMkLst>
        </pc:spChg>
        <pc:spChg chg="add mod">
          <ac:chgData name="Laura Mendes" userId="a4713672-252f-4e05-899c-a5ef62c29988" providerId="ADAL" clId="{90806D7C-EA5A-429D-B00F-BD380A16B2C2}" dt="2023-01-23T10:23:06.225" v="1188" actId="1076"/>
          <ac:spMkLst>
            <pc:docMk/>
            <pc:sldMk cId="960072026" sldId="259"/>
            <ac:spMk id="61" creationId="{76B704DE-EF33-E861-72E4-CC9EC30427E8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62" creationId="{F36EC169-C446-C4CF-FC76-E9D5BBD4913B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69" creationId="{7A8AB639-9A26-C960-8F2C-22C6559842B9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70" creationId="{8893790F-099B-8FC2-BE80-BF7A9421AE69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71" creationId="{D6538E52-D1EE-6335-C37A-FA90189DAB65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72" creationId="{0561091D-7176-6C7A-57CC-CF085E80DD28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74" creationId="{A56ABFE7-74DD-248A-1D00-E33EA9DBD8C9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75" creationId="{D5E95DD0-1883-A349-0E68-9D1145C92262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77" creationId="{0C0D8641-11B6-7D11-F53B-FCF1314D6343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80" creationId="{363EF06A-D8D0-4AAB-3EB3-7880393DA6A8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81" creationId="{9231982B-03EE-4587-BADC-8CA3F0B79D53}"/>
          </ac:spMkLst>
        </pc:spChg>
        <pc:spChg chg="add del">
          <ac:chgData name="Laura Mendes" userId="a4713672-252f-4e05-899c-a5ef62c29988" providerId="ADAL" clId="{90806D7C-EA5A-429D-B00F-BD380A16B2C2}" dt="2023-01-23T10:10:48.294" v="1040" actId="478"/>
          <ac:spMkLst>
            <pc:docMk/>
            <pc:sldMk cId="960072026" sldId="259"/>
            <ac:spMk id="82" creationId="{F3C07962-AC68-B388-E096-9C3FA42D6775}"/>
          </ac:spMkLst>
        </pc:spChg>
        <pc:spChg chg="add mod">
          <ac:chgData name="Laura Mendes" userId="a4713672-252f-4e05-899c-a5ef62c29988" providerId="ADAL" clId="{90806D7C-EA5A-429D-B00F-BD380A16B2C2}" dt="2023-01-23T10:17:25.957" v="1166" actId="1036"/>
          <ac:spMkLst>
            <pc:docMk/>
            <pc:sldMk cId="960072026" sldId="259"/>
            <ac:spMk id="83" creationId="{1B310CEF-61A4-9855-4E33-D9087305A96B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85" creationId="{C9EC3354-56D5-5463-7034-278B322DFE17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88" creationId="{92AD6C44-006E-37E1-5165-58D96C3429CB}"/>
          </ac:spMkLst>
        </pc:spChg>
        <pc:spChg chg="add mod ord">
          <ac:chgData name="Laura Mendes" userId="a4713672-252f-4e05-899c-a5ef62c29988" providerId="ADAL" clId="{90806D7C-EA5A-429D-B00F-BD380A16B2C2}" dt="2023-01-23T10:17:17.752" v="1158" actId="167"/>
          <ac:spMkLst>
            <pc:docMk/>
            <pc:sldMk cId="960072026" sldId="259"/>
            <ac:spMk id="89" creationId="{28472E14-F282-3CE2-9E23-E21A0F7A95A1}"/>
          </ac:spMkLst>
        </pc:spChg>
        <pc:spChg chg="add mod ord">
          <ac:chgData name="Laura Mendes" userId="a4713672-252f-4e05-899c-a5ef62c29988" providerId="ADAL" clId="{90806D7C-EA5A-429D-B00F-BD380A16B2C2}" dt="2023-01-23T10:17:17.752" v="1158" actId="167"/>
          <ac:spMkLst>
            <pc:docMk/>
            <pc:sldMk cId="960072026" sldId="259"/>
            <ac:spMk id="90" creationId="{E38553CD-BFCB-B047-ABE6-EA7A03153D74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91" creationId="{E4B858A8-FCD3-3180-4845-CB8B50E5C157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95" creationId="{6B2D668C-B5DC-2D26-0CE3-EF1D70FA2E12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96" creationId="{0E5B2D9B-7836-34BF-5B5D-6F8735CD5610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97" creationId="{B787AC75-B8FB-31F8-F33D-26FC787E7063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99" creationId="{E97B5027-AC4F-DA2C-8FA4-2A02F0CEEA7A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100" creationId="{114C2436-7394-4E4B-49DD-CA35C3397EE9}"/>
          </ac:spMkLst>
        </pc:spChg>
        <pc:spChg chg="mod topLvl">
          <ac:chgData name="Laura Mendes" userId="a4713672-252f-4e05-899c-a5ef62c29988" providerId="ADAL" clId="{90806D7C-EA5A-429D-B00F-BD380A16B2C2}" dt="2023-01-23T10:16:24.434" v="1146" actId="1035"/>
          <ac:spMkLst>
            <pc:docMk/>
            <pc:sldMk cId="960072026" sldId="259"/>
            <ac:spMk id="101" creationId="{35E3D639-5ECD-6BA1-0AAE-F225F2FD4BBE}"/>
          </ac:spMkLst>
        </pc:spChg>
        <pc:spChg chg="mod ord">
          <ac:chgData name="Laura Mendes" userId="a4713672-252f-4e05-899c-a5ef62c29988" providerId="ADAL" clId="{90806D7C-EA5A-429D-B00F-BD380A16B2C2}" dt="2023-01-23T10:21:27.568" v="1176" actId="1076"/>
          <ac:spMkLst>
            <pc:docMk/>
            <pc:sldMk cId="960072026" sldId="259"/>
            <ac:spMk id="168" creationId="{EA82D13A-7EA1-5B2E-7AB2-B98FDCBF5F52}"/>
          </ac:spMkLst>
        </pc:spChg>
        <pc:spChg chg="mod ord">
          <ac:chgData name="Laura Mendes" userId="a4713672-252f-4e05-899c-a5ef62c29988" providerId="ADAL" clId="{90806D7C-EA5A-429D-B00F-BD380A16B2C2}" dt="2023-01-23T10:21:20.923" v="1175" actId="1076"/>
          <ac:spMkLst>
            <pc:docMk/>
            <pc:sldMk cId="960072026" sldId="259"/>
            <ac:spMk id="169" creationId="{8864D555-043F-05C3-8780-FFE79F75365D}"/>
          </ac:spMkLst>
        </pc:spChg>
        <pc:grpChg chg="mod">
          <ac:chgData name="Laura Mendes" userId="a4713672-252f-4e05-899c-a5ef62c29988" providerId="ADAL" clId="{90806D7C-EA5A-429D-B00F-BD380A16B2C2}" dt="2023-01-23T10:14:08.365" v="1115" actId="164"/>
          <ac:grpSpMkLst>
            <pc:docMk/>
            <pc:sldMk cId="960072026" sldId="259"/>
            <ac:grpSpMk id="44" creationId="{80EBF85B-C931-E93E-035B-5C743C8AA06D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61" creationId="{931A6160-912D-4443-7C60-B52FB16C43A9}"/>
          </ac:grpSpMkLst>
        </pc:grpChg>
        <pc:grpChg chg="add mod">
          <ac:chgData name="Laura Mendes" userId="a4713672-252f-4e05-899c-a5ef62c29988" providerId="ADAL" clId="{90806D7C-EA5A-429D-B00F-BD380A16B2C2}" dt="2023-01-23T10:14:31.490" v="1120" actId="1076"/>
          <ac:grpSpMkLst>
            <pc:docMk/>
            <pc:sldMk cId="960072026" sldId="259"/>
            <ac:grpSpMk id="84" creationId="{76CB1EAE-9EFA-2B0B-9F03-6120DAA65173}"/>
          </ac:grpSpMkLst>
        </pc:grpChg>
        <pc:grpChg chg="add mod">
          <ac:chgData name="Laura Mendes" userId="a4713672-252f-4e05-899c-a5ef62c29988" providerId="ADAL" clId="{90806D7C-EA5A-429D-B00F-BD380A16B2C2}" dt="2023-01-23T10:15:05.080" v="1124" actId="1076"/>
          <ac:grpSpMkLst>
            <pc:docMk/>
            <pc:sldMk cId="960072026" sldId="259"/>
            <ac:grpSpMk id="86" creationId="{03B30906-2B53-C29E-FD95-B1B33991C899}"/>
          </ac:grpSpMkLst>
        </pc:grpChg>
        <pc:grpChg chg="add del mod">
          <ac:chgData name="Laura Mendes" userId="a4713672-252f-4e05-899c-a5ef62c29988" providerId="ADAL" clId="{90806D7C-EA5A-429D-B00F-BD380A16B2C2}" dt="2023-01-23T10:15:49.828" v="1132" actId="165"/>
          <ac:grpSpMkLst>
            <pc:docMk/>
            <pc:sldMk cId="960072026" sldId="259"/>
            <ac:grpSpMk id="87" creationId="{7A003F5C-4A25-BB5F-9F4E-A73A29C85CCE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12" creationId="{3D8EF8AC-4497-5CA6-CFA7-A92613CA5563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32" creationId="{31132FAF-99C6-4CF5-9B9B-7F6025BCC089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35" creationId="{26A45970-D4F9-2349-8F35-2946E472FAA5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38" creationId="{49A02100-25D6-1603-9990-2A4D5D1C7BEB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41" creationId="{D64D339F-DF68-41D6-D0E2-BE36294A4D06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44" creationId="{156872D7-978C-7B88-C004-08C53E305B8D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47" creationId="{3AFB6B64-E5E3-5EBC-AE8E-B41F30DA448E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50" creationId="{43442CE0-1BC7-5E08-7FA0-6EC45D1910D5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53" creationId="{5ECB5780-563B-6108-9ABA-932A160ACAF8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56" creationId="{454054A5-C577-A82B-0E90-F2B09634D238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59" creationId="{72EE20B4-23D8-F9C1-60EA-8A8585DBD4E7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62" creationId="{010BBA55-AE65-6818-042F-53D88204B794}"/>
          </ac:grpSpMkLst>
        </pc:grpChg>
        <pc:grpChg chg="del">
          <ac:chgData name="Laura Mendes" userId="a4713672-252f-4e05-899c-a5ef62c29988" providerId="ADAL" clId="{90806D7C-EA5A-429D-B00F-BD380A16B2C2}" dt="2023-01-23T10:04:53.293" v="925" actId="478"/>
          <ac:grpSpMkLst>
            <pc:docMk/>
            <pc:sldMk cId="960072026" sldId="259"/>
            <ac:grpSpMk id="165" creationId="{57733876-984B-01DB-59B2-14F72E100F64}"/>
          </ac:grpSpMkLst>
        </pc:grpChg>
        <pc:cxnChg chg="mod">
          <ac:chgData name="Laura Mendes" userId="a4713672-252f-4e05-899c-a5ef62c29988" providerId="ADAL" clId="{90806D7C-EA5A-429D-B00F-BD380A16B2C2}" dt="2023-01-23T10:15:18.641" v="1127" actId="1076"/>
          <ac:cxnSpMkLst>
            <pc:docMk/>
            <pc:sldMk cId="960072026" sldId="259"/>
            <ac:cxnSpMk id="5" creationId="{A232089D-1E70-E8E4-8EE3-19CE1D3FBBA1}"/>
          </ac:cxnSpMkLst>
        </pc:cxnChg>
        <pc:cxnChg chg="add mod">
          <ac:chgData name="Laura Mendes" userId="a4713672-252f-4e05-899c-a5ef62c29988" providerId="ADAL" clId="{90806D7C-EA5A-429D-B00F-BD380A16B2C2}" dt="2023-01-23T10:17:25.957" v="1166" actId="1036"/>
          <ac:cxnSpMkLst>
            <pc:docMk/>
            <pc:sldMk cId="960072026" sldId="259"/>
            <ac:cxnSpMk id="31" creationId="{EF5C2DC0-F179-3A56-3F0F-5B4A3DECA1E5}"/>
          </ac:cxnSpMkLst>
        </pc:cxnChg>
        <pc:cxnChg chg="mod topLvl">
          <ac:chgData name="Laura Mendes" userId="a4713672-252f-4e05-899c-a5ef62c29988" providerId="ADAL" clId="{90806D7C-EA5A-429D-B00F-BD380A16B2C2}" dt="2023-01-23T10:16:24.434" v="1146" actId="1035"/>
          <ac:cxnSpMkLst>
            <pc:docMk/>
            <pc:sldMk cId="960072026" sldId="259"/>
            <ac:cxnSpMk id="40" creationId="{AC2E20B4-D3F5-DB53-2D8F-5F351AD9AA42}"/>
          </ac:cxnSpMkLst>
        </pc:cxnChg>
        <pc:cxnChg chg="mod topLvl">
          <ac:chgData name="Laura Mendes" userId="a4713672-252f-4e05-899c-a5ef62c29988" providerId="ADAL" clId="{90806D7C-EA5A-429D-B00F-BD380A16B2C2}" dt="2023-01-23T10:16:24.434" v="1146" actId="1035"/>
          <ac:cxnSpMkLst>
            <pc:docMk/>
            <pc:sldMk cId="960072026" sldId="259"/>
            <ac:cxnSpMk id="42" creationId="{A042EB27-961D-E27F-8F3B-F285D810E455}"/>
          </ac:cxnSpMkLst>
        </pc:cxnChg>
        <pc:cxnChg chg="mod">
          <ac:chgData name="Laura Mendes" userId="a4713672-252f-4e05-899c-a5ef62c29988" providerId="ADAL" clId="{90806D7C-EA5A-429D-B00F-BD380A16B2C2}" dt="2023-01-23T10:14:08.365" v="1115" actId="164"/>
          <ac:cxnSpMkLst>
            <pc:docMk/>
            <pc:sldMk cId="960072026" sldId="259"/>
            <ac:cxnSpMk id="45" creationId="{FC43A863-8079-177B-69CD-5C2EAA5E3EAF}"/>
          </ac:cxnSpMkLst>
        </pc:cxnChg>
        <pc:cxnChg chg="mod">
          <ac:chgData name="Laura Mendes" userId="a4713672-252f-4e05-899c-a5ef62c29988" providerId="ADAL" clId="{90806D7C-EA5A-429D-B00F-BD380A16B2C2}" dt="2023-01-23T10:14:08.365" v="1115" actId="164"/>
          <ac:cxnSpMkLst>
            <pc:docMk/>
            <pc:sldMk cId="960072026" sldId="259"/>
            <ac:cxnSpMk id="47" creationId="{6B0B9F10-16B4-C95E-E794-DA208DA56821}"/>
          </ac:cxnSpMkLst>
        </pc:cxnChg>
        <pc:cxnChg chg="mod">
          <ac:chgData name="Laura Mendes" userId="a4713672-252f-4e05-899c-a5ef62c29988" providerId="ADAL" clId="{90806D7C-EA5A-429D-B00F-BD380A16B2C2}" dt="2023-01-23T10:13:55.856" v="1112" actId="164"/>
          <ac:cxnSpMkLst>
            <pc:docMk/>
            <pc:sldMk cId="960072026" sldId="259"/>
            <ac:cxnSpMk id="50" creationId="{3197FB44-3635-229F-4CD3-B80BBBC7B492}"/>
          </ac:cxnSpMkLst>
        </pc:cxnChg>
        <pc:cxnChg chg="mod">
          <ac:chgData name="Laura Mendes" userId="a4713672-252f-4e05-899c-a5ef62c29988" providerId="ADAL" clId="{90806D7C-EA5A-429D-B00F-BD380A16B2C2}" dt="2023-01-23T10:13:55.856" v="1112" actId="164"/>
          <ac:cxnSpMkLst>
            <pc:docMk/>
            <pc:sldMk cId="960072026" sldId="259"/>
            <ac:cxnSpMk id="51" creationId="{E8C48995-EC01-BE6F-2572-3B1B6A76C38F}"/>
          </ac:cxnSpMkLst>
        </pc:cxnChg>
        <pc:cxnChg chg="mod">
          <ac:chgData name="Laura Mendes" userId="a4713672-252f-4e05-899c-a5ef62c29988" providerId="ADAL" clId="{90806D7C-EA5A-429D-B00F-BD380A16B2C2}" dt="2023-01-23T10:13:55.856" v="1112" actId="164"/>
          <ac:cxnSpMkLst>
            <pc:docMk/>
            <pc:sldMk cId="960072026" sldId="259"/>
            <ac:cxnSpMk id="52" creationId="{F406D82C-C487-AF6E-F29B-E55D977D7264}"/>
          </ac:cxnSpMkLst>
        </pc:cxnChg>
        <pc:cxnChg chg="mod topLvl">
          <ac:chgData name="Laura Mendes" userId="a4713672-252f-4e05-899c-a5ef62c29988" providerId="ADAL" clId="{90806D7C-EA5A-429D-B00F-BD380A16B2C2}" dt="2023-01-23T10:16:24.434" v="1146" actId="1035"/>
          <ac:cxnSpMkLst>
            <pc:docMk/>
            <pc:sldMk cId="960072026" sldId="259"/>
            <ac:cxnSpMk id="57" creationId="{008E11C4-28DF-42AF-9E3A-F3BC75FC6216}"/>
          </ac:cxnSpMkLst>
        </pc:cxnChg>
        <pc:cxnChg chg="mod topLvl">
          <ac:chgData name="Laura Mendes" userId="a4713672-252f-4e05-899c-a5ef62c29988" providerId="ADAL" clId="{90806D7C-EA5A-429D-B00F-BD380A16B2C2}" dt="2023-01-23T10:23:10.624" v="1190" actId="1038"/>
          <ac:cxnSpMkLst>
            <pc:docMk/>
            <pc:sldMk cId="960072026" sldId="259"/>
            <ac:cxnSpMk id="64" creationId="{C815DB6C-0DE6-7071-25AA-611B070BC1C3}"/>
          </ac:cxnSpMkLst>
        </pc:cxnChg>
        <pc:cxnChg chg="mod topLvl">
          <ac:chgData name="Laura Mendes" userId="a4713672-252f-4e05-899c-a5ef62c29988" providerId="ADAL" clId="{90806D7C-EA5A-429D-B00F-BD380A16B2C2}" dt="2023-01-23T10:16:24.434" v="1146" actId="1035"/>
          <ac:cxnSpMkLst>
            <pc:docMk/>
            <pc:sldMk cId="960072026" sldId="259"/>
            <ac:cxnSpMk id="65" creationId="{B55BB092-FAAD-35D3-482F-FC283732B162}"/>
          </ac:cxnSpMkLst>
        </pc:cxnChg>
        <pc:cxnChg chg="add mod">
          <ac:chgData name="Laura Mendes" userId="a4713672-252f-4e05-899c-a5ef62c29988" providerId="ADAL" clId="{90806D7C-EA5A-429D-B00F-BD380A16B2C2}" dt="2023-01-23T10:17:25.957" v="1166" actId="1036"/>
          <ac:cxnSpMkLst>
            <pc:docMk/>
            <pc:sldMk cId="960072026" sldId="259"/>
            <ac:cxnSpMk id="73" creationId="{842A1961-1399-ADE2-43D6-897EFBDFEBB7}"/>
          </ac:cxnSpMkLst>
        </pc:cxnChg>
        <pc:cxnChg chg="mod topLvl">
          <ac:chgData name="Laura Mendes" userId="a4713672-252f-4e05-899c-a5ef62c29988" providerId="ADAL" clId="{90806D7C-EA5A-429D-B00F-BD380A16B2C2}" dt="2023-01-23T10:16:24.434" v="1146" actId="1035"/>
          <ac:cxnSpMkLst>
            <pc:docMk/>
            <pc:sldMk cId="960072026" sldId="259"/>
            <ac:cxnSpMk id="78" creationId="{C4F0344D-CA0A-6229-42AC-076D1BE9C211}"/>
          </ac:cxnSpMkLst>
        </pc:cxnChg>
        <pc:cxnChg chg="mod topLvl">
          <ac:chgData name="Laura Mendes" userId="a4713672-252f-4e05-899c-a5ef62c29988" providerId="ADAL" clId="{90806D7C-EA5A-429D-B00F-BD380A16B2C2}" dt="2023-01-23T10:16:24.434" v="1146" actId="1035"/>
          <ac:cxnSpMkLst>
            <pc:docMk/>
            <pc:sldMk cId="960072026" sldId="259"/>
            <ac:cxnSpMk id="79" creationId="{A0F197CD-B9F5-1225-5114-1935444F2281}"/>
          </ac:cxnSpMkLst>
        </pc:cxnChg>
        <pc:cxnChg chg="mod topLvl">
          <ac:chgData name="Laura Mendes" userId="a4713672-252f-4e05-899c-a5ef62c29988" providerId="ADAL" clId="{90806D7C-EA5A-429D-B00F-BD380A16B2C2}" dt="2023-01-23T10:16:24.434" v="1146" actId="1035"/>
          <ac:cxnSpMkLst>
            <pc:docMk/>
            <pc:sldMk cId="960072026" sldId="259"/>
            <ac:cxnSpMk id="92" creationId="{6B413DA9-4615-BA3B-9971-2BB362F36D74}"/>
          </ac:cxnSpMkLst>
        </pc:cxnChg>
      </pc:sldChg>
      <pc:sldChg chg="add ord">
        <pc:chgData name="Laura Mendes" userId="a4713672-252f-4e05-899c-a5ef62c29988" providerId="ADAL" clId="{90806D7C-EA5A-429D-B00F-BD380A16B2C2}" dt="2023-01-23T10:21:45.003" v="1179"/>
        <pc:sldMkLst>
          <pc:docMk/>
          <pc:sldMk cId="1746589385" sldId="260"/>
        </pc:sldMkLst>
      </pc:sldChg>
    </pc:docChg>
  </pc:docChgLst>
  <pc:docChgLst>
    <pc:chgData name="Samantha Gorrin-Ascanio" userId="S::gorrinas@insa-toulouse.fr::e3ec8e20-d5a6-4cfd-9fa7-2bda9f591186" providerId="AD" clId="Web-{F7E4FA2B-E15B-7495-B980-9A3280DFB1DA}"/>
    <pc:docChg chg="modSld">
      <pc:chgData name="Samantha Gorrin-Ascanio" userId="S::gorrinas@insa-toulouse.fr::e3ec8e20-d5a6-4cfd-9fa7-2bda9f591186" providerId="AD" clId="Web-{F7E4FA2B-E15B-7495-B980-9A3280DFB1DA}" dt="2023-01-22T20:28:17.872" v="163" actId="1076"/>
      <pc:docMkLst>
        <pc:docMk/>
      </pc:docMkLst>
      <pc:sldChg chg="addSp delSp modSp">
        <pc:chgData name="Samantha Gorrin-Ascanio" userId="S::gorrinas@insa-toulouse.fr::e3ec8e20-d5a6-4cfd-9fa7-2bda9f591186" providerId="AD" clId="Web-{F7E4FA2B-E15B-7495-B980-9A3280DFB1DA}" dt="2023-01-22T20:28:17.872" v="163" actId="1076"/>
        <pc:sldMkLst>
          <pc:docMk/>
          <pc:sldMk cId="3529848198" sldId="256"/>
        </pc:sldMkLst>
        <pc:spChg chg="add mod">
          <ac:chgData name="Samantha Gorrin-Ascanio" userId="S::gorrinas@insa-toulouse.fr::e3ec8e20-d5a6-4cfd-9fa7-2bda9f591186" providerId="AD" clId="Web-{F7E4FA2B-E15B-7495-B980-9A3280DFB1DA}" dt="2023-01-22T20:25:40.164" v="113" actId="14100"/>
          <ac:spMkLst>
            <pc:docMk/>
            <pc:sldMk cId="3529848198" sldId="256"/>
            <ac:spMk id="4" creationId="{06CC46BB-6A01-8FF1-7332-069B11C2FE0F}"/>
          </ac:spMkLst>
        </pc:spChg>
        <pc:spChg chg="add mod">
          <ac:chgData name="Samantha Gorrin-Ascanio" userId="S::gorrinas@insa-toulouse.fr::e3ec8e20-d5a6-4cfd-9fa7-2bda9f591186" providerId="AD" clId="Web-{F7E4FA2B-E15B-7495-B980-9A3280DFB1DA}" dt="2023-01-22T20:25:45.961" v="115" actId="14100"/>
          <ac:spMkLst>
            <pc:docMk/>
            <pc:sldMk cId="3529848198" sldId="256"/>
            <ac:spMk id="10" creationId="{5670ADDD-C512-7DEE-1BB1-7EA058DDE2B0}"/>
          </ac:spMkLst>
        </pc:spChg>
        <pc:spChg chg="add mod topLvl">
          <ac:chgData name="Samantha Gorrin-Ascanio" userId="S::gorrinas@insa-toulouse.fr::e3ec8e20-d5a6-4cfd-9fa7-2bda9f591186" providerId="AD" clId="Web-{F7E4FA2B-E15B-7495-B980-9A3280DFB1DA}" dt="2023-01-22T20:21:49.235" v="82"/>
          <ac:spMkLst>
            <pc:docMk/>
            <pc:sldMk cId="3529848198" sldId="256"/>
            <ac:spMk id="31" creationId="{6C0250B8-E9D6-02A5-5D98-27CFEE3B50F7}"/>
          </ac:spMkLst>
        </pc:spChg>
        <pc:spChg chg="add mod">
          <ac:chgData name="Samantha Gorrin-Ascanio" userId="S::gorrinas@insa-toulouse.fr::e3ec8e20-d5a6-4cfd-9fa7-2bda9f591186" providerId="AD" clId="Web-{F7E4FA2B-E15B-7495-B980-9A3280DFB1DA}" dt="2023-01-22T20:20:53.530" v="69" actId="14100"/>
          <ac:spMkLst>
            <pc:docMk/>
            <pc:sldMk cId="3529848198" sldId="256"/>
            <ac:spMk id="35" creationId="{A0CE6FA3-AFC0-DDAD-56F0-2A9C352EF1EC}"/>
          </ac:spMkLst>
        </pc:spChg>
        <pc:spChg chg="add del">
          <ac:chgData name="Samantha Gorrin-Ascanio" userId="S::gorrinas@insa-toulouse.fr::e3ec8e20-d5a6-4cfd-9fa7-2bda9f591186" providerId="AD" clId="Web-{F7E4FA2B-E15B-7495-B980-9A3280DFB1DA}" dt="2023-01-22T20:17:32.367" v="33"/>
          <ac:spMkLst>
            <pc:docMk/>
            <pc:sldMk cId="3529848198" sldId="256"/>
            <ac:spMk id="36" creationId="{0A418C1B-797B-5DEE-D3AC-2AE12C75485A}"/>
          </ac:spMkLst>
        </pc:spChg>
        <pc:spChg chg="add del mod topLvl">
          <ac:chgData name="Samantha Gorrin-Ascanio" userId="S::gorrinas@insa-toulouse.fr::e3ec8e20-d5a6-4cfd-9fa7-2bda9f591186" providerId="AD" clId="Web-{F7E4FA2B-E15B-7495-B980-9A3280DFB1DA}" dt="2023-01-22T20:21:55.579" v="83"/>
          <ac:spMkLst>
            <pc:docMk/>
            <pc:sldMk cId="3529848198" sldId="256"/>
            <ac:spMk id="37" creationId="{2DDEC46B-9572-F4D7-03E5-CD2BAFE966CE}"/>
          </ac:spMkLst>
        </pc:spChg>
        <pc:spChg chg="add mod">
          <ac:chgData name="Samantha Gorrin-Ascanio" userId="S::gorrinas@insa-toulouse.fr::e3ec8e20-d5a6-4cfd-9fa7-2bda9f591186" providerId="AD" clId="Web-{F7E4FA2B-E15B-7495-B980-9A3280DFB1DA}" dt="2023-01-22T20:18:36.401" v="44"/>
          <ac:spMkLst>
            <pc:docMk/>
            <pc:sldMk cId="3529848198" sldId="256"/>
            <ac:spMk id="38" creationId="{C38FE52E-8048-B92D-3E8F-C4CB113B9DD5}"/>
          </ac:spMkLst>
        </pc:spChg>
        <pc:spChg chg="topLvl">
          <ac:chgData name="Samantha Gorrin-Ascanio" userId="S::gorrinas@insa-toulouse.fr::e3ec8e20-d5a6-4cfd-9fa7-2bda9f591186" providerId="AD" clId="Web-{F7E4FA2B-E15B-7495-B980-9A3280DFB1DA}" dt="2023-01-22T20:22:04.516" v="84"/>
          <ac:spMkLst>
            <pc:docMk/>
            <pc:sldMk cId="3529848198" sldId="256"/>
            <ac:spMk id="66" creationId="{60F221E8-F193-4D81-3BB0-BA8B4214234C}"/>
          </ac:spMkLst>
        </pc:spChg>
        <pc:spChg chg="topLvl">
          <ac:chgData name="Samantha Gorrin-Ascanio" userId="S::gorrinas@insa-toulouse.fr::e3ec8e20-d5a6-4cfd-9fa7-2bda9f591186" providerId="AD" clId="Web-{F7E4FA2B-E15B-7495-B980-9A3280DFB1DA}" dt="2023-01-22T20:22:04.516" v="84"/>
          <ac:spMkLst>
            <pc:docMk/>
            <pc:sldMk cId="3529848198" sldId="256"/>
            <ac:spMk id="67" creationId="{729E5E88-6F70-5F54-0806-2949563B900B}"/>
          </ac:spMkLst>
        </pc:spChg>
        <pc:spChg chg="add mod">
          <ac:chgData name="Samantha Gorrin-Ascanio" userId="S::gorrinas@insa-toulouse.fr::e3ec8e20-d5a6-4cfd-9fa7-2bda9f591186" providerId="AD" clId="Web-{F7E4FA2B-E15B-7495-B980-9A3280DFB1DA}" dt="2023-01-22T20:23:15.769" v="88" actId="1076"/>
          <ac:spMkLst>
            <pc:docMk/>
            <pc:sldMk cId="3529848198" sldId="256"/>
            <ac:spMk id="68" creationId="{EDA3F094-87BD-1243-2843-10C364666F26}"/>
          </ac:spMkLst>
        </pc:spChg>
        <pc:spChg chg="add mod">
          <ac:chgData name="Samantha Gorrin-Ascanio" userId="S::gorrinas@insa-toulouse.fr::e3ec8e20-d5a6-4cfd-9fa7-2bda9f591186" providerId="AD" clId="Web-{F7E4FA2B-E15B-7495-B980-9A3280DFB1DA}" dt="2023-01-22T20:27:59.371" v="156" actId="14100"/>
          <ac:spMkLst>
            <pc:docMk/>
            <pc:sldMk cId="3529848198" sldId="256"/>
            <ac:spMk id="128" creationId="{BB0D9530-85E8-53B8-3E3A-D84771A583AD}"/>
          </ac:spMkLst>
        </pc:spChg>
        <pc:spChg chg="add mod">
          <ac:chgData name="Samantha Gorrin-Ascanio" userId="S::gorrinas@insa-toulouse.fr::e3ec8e20-d5a6-4cfd-9fa7-2bda9f591186" providerId="AD" clId="Web-{F7E4FA2B-E15B-7495-B980-9A3280DFB1DA}" dt="2023-01-22T20:28:17.872" v="163" actId="1076"/>
          <ac:spMkLst>
            <pc:docMk/>
            <pc:sldMk cId="3529848198" sldId="256"/>
            <ac:spMk id="129" creationId="{D169CC78-1E0F-D318-2B7B-DCBB480D03EA}"/>
          </ac:spMkLst>
        </pc:spChg>
        <pc:grpChg chg="add mod">
          <ac:chgData name="Samantha Gorrin-Ascanio" userId="S::gorrinas@insa-toulouse.fr::e3ec8e20-d5a6-4cfd-9fa7-2bda9f591186" providerId="AD" clId="Web-{F7E4FA2B-E15B-7495-B980-9A3280DFB1DA}" dt="2023-01-22T20:21:24.234" v="76" actId="14100"/>
          <ac:grpSpMkLst>
            <pc:docMk/>
            <pc:sldMk cId="3529848198" sldId="256"/>
            <ac:grpSpMk id="39" creationId="{3F5E3C93-A938-90A4-21E5-596BB9CB7B2D}"/>
          </ac:grpSpMkLst>
        </pc:grpChg>
        <pc:grpChg chg="add del mod">
          <ac:chgData name="Samantha Gorrin-Ascanio" userId="S::gorrinas@insa-toulouse.fr::e3ec8e20-d5a6-4cfd-9fa7-2bda9f591186" providerId="AD" clId="Web-{F7E4FA2B-E15B-7495-B980-9A3280DFB1DA}" dt="2023-01-22T20:21:49.235" v="82"/>
          <ac:grpSpMkLst>
            <pc:docMk/>
            <pc:sldMk cId="3529848198" sldId="256"/>
            <ac:grpSpMk id="41" creationId="{D0CF7862-ECB5-6C71-8A41-5AACC24364F8}"/>
          </ac:grpSpMkLst>
        </pc:grpChg>
        <pc:grpChg chg="add del mod">
          <ac:chgData name="Samantha Gorrin-Ascanio" userId="S::gorrinas@insa-toulouse.fr::e3ec8e20-d5a6-4cfd-9fa7-2bda9f591186" providerId="AD" clId="Web-{F7E4FA2B-E15B-7495-B980-9A3280DFB1DA}" dt="2023-01-22T20:21:10.421" v="74"/>
          <ac:grpSpMkLst>
            <pc:docMk/>
            <pc:sldMk cId="3529848198" sldId="256"/>
            <ac:grpSpMk id="43" creationId="{E9B343FB-788D-7338-201E-D9A26056D858}"/>
          </ac:grpSpMkLst>
        </pc:grpChg>
        <pc:grpChg chg="add del mod">
          <ac:chgData name="Samantha Gorrin-Ascanio" userId="S::gorrinas@insa-toulouse.fr::e3ec8e20-d5a6-4cfd-9fa7-2bda9f591186" providerId="AD" clId="Web-{F7E4FA2B-E15B-7495-B980-9A3280DFB1DA}" dt="2023-01-22T20:21:06.280" v="72"/>
          <ac:grpSpMkLst>
            <pc:docMk/>
            <pc:sldMk cId="3529848198" sldId="256"/>
            <ac:grpSpMk id="46" creationId="{8BF7E069-13A2-8376-0778-C30D8A500A92}"/>
          </ac:grpSpMkLst>
        </pc:grpChg>
        <pc:grpChg chg="add del mod">
          <ac:chgData name="Samantha Gorrin-Ascanio" userId="S::gorrinas@insa-toulouse.fr::e3ec8e20-d5a6-4cfd-9fa7-2bda9f591186" providerId="AD" clId="Web-{F7E4FA2B-E15B-7495-B980-9A3280DFB1DA}" dt="2023-01-22T20:21:16.468" v="75"/>
          <ac:grpSpMkLst>
            <pc:docMk/>
            <pc:sldMk cId="3529848198" sldId="256"/>
            <ac:grpSpMk id="49" creationId="{0E879770-86A7-7746-04A6-4935E2319DB1}"/>
          </ac:grpSpMkLst>
        </pc:grpChg>
        <pc:grpChg chg="add del mod">
          <ac:chgData name="Samantha Gorrin-Ascanio" userId="S::gorrinas@insa-toulouse.fr::e3ec8e20-d5a6-4cfd-9fa7-2bda9f591186" providerId="AD" clId="Web-{F7E4FA2B-E15B-7495-B980-9A3280DFB1DA}" dt="2023-01-22T20:21:07.702" v="73"/>
          <ac:grpSpMkLst>
            <pc:docMk/>
            <pc:sldMk cId="3529848198" sldId="256"/>
            <ac:grpSpMk id="52" creationId="{A445F4D3-281B-01D7-91D2-234C4A80B767}"/>
          </ac:grpSpMkLst>
        </pc:grpChg>
        <pc:grpChg chg="add del mod">
          <ac:chgData name="Samantha Gorrin-Ascanio" userId="S::gorrinas@insa-toulouse.fr::e3ec8e20-d5a6-4cfd-9fa7-2bda9f591186" providerId="AD" clId="Web-{F7E4FA2B-E15B-7495-B980-9A3280DFB1DA}" dt="2023-01-22T20:22:04.516" v="84"/>
          <ac:grpSpMkLst>
            <pc:docMk/>
            <pc:sldMk cId="3529848198" sldId="256"/>
            <ac:grpSpMk id="61" creationId="{265C0CEB-09F0-94AD-7B1A-F5B8226FBFD7}"/>
          </ac:grpSpMkLst>
        </pc:grpChg>
        <pc:grpChg chg="add">
          <ac:chgData name="Samantha Gorrin-Ascanio" userId="S::gorrinas@insa-toulouse.fr::e3ec8e20-d5a6-4cfd-9fa7-2bda9f591186" providerId="AD" clId="Web-{F7E4FA2B-E15B-7495-B980-9A3280DFB1DA}" dt="2023-01-22T20:23:22.534" v="89"/>
          <ac:grpSpMkLst>
            <pc:docMk/>
            <pc:sldMk cId="3529848198" sldId="256"/>
            <ac:grpSpMk id="73" creationId="{DC6573F0-DE2D-8BAC-E911-5F8BCA6CCA4A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5:11.085" v="104" actId="1076"/>
          <ac:grpSpMkLst>
            <pc:docMk/>
            <pc:sldMk cId="3529848198" sldId="256"/>
            <ac:grpSpMk id="76" creationId="{1141B9A4-EA24-7700-2FB0-CC3FFAEE34E6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5:14.319" v="105" actId="1076"/>
          <ac:grpSpMkLst>
            <pc:docMk/>
            <pc:sldMk cId="3529848198" sldId="256"/>
            <ac:grpSpMk id="84" creationId="{069EC849-7374-8C84-15E5-0DA839DD1148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5:18.772" v="106" actId="1076"/>
          <ac:grpSpMkLst>
            <pc:docMk/>
            <pc:sldMk cId="3529848198" sldId="256"/>
            <ac:grpSpMk id="86" creationId="{F2335D9F-177C-B424-2548-971E1F82D75F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5:21.444" v="107" actId="1076"/>
          <ac:grpSpMkLst>
            <pc:docMk/>
            <pc:sldMk cId="3529848198" sldId="256"/>
            <ac:grpSpMk id="90" creationId="{13C49EDD-A53C-3A64-894A-D5152806DD17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5:27.226" v="109" actId="1076"/>
          <ac:grpSpMkLst>
            <pc:docMk/>
            <pc:sldMk cId="3529848198" sldId="256"/>
            <ac:grpSpMk id="98" creationId="{A6564A34-C2C3-F90B-1518-BFC988674FBE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5:37.632" v="112" actId="1076"/>
          <ac:grpSpMkLst>
            <pc:docMk/>
            <pc:sldMk cId="3529848198" sldId="256"/>
            <ac:grpSpMk id="104" creationId="{611FD4D3-6F66-F203-293C-5435843503FC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6:10.915" v="117" actId="1076"/>
          <ac:grpSpMkLst>
            <pc:docMk/>
            <pc:sldMk cId="3529848198" sldId="256"/>
            <ac:grpSpMk id="107" creationId="{96225E52-5730-52D3-A810-05AE0DD4FCEB}"/>
          </ac:grpSpMkLst>
        </pc:grpChg>
        <pc:grpChg chg="add del mod">
          <ac:chgData name="Samantha Gorrin-Ascanio" userId="S::gorrinas@insa-toulouse.fr::e3ec8e20-d5a6-4cfd-9fa7-2bda9f591186" providerId="AD" clId="Web-{F7E4FA2B-E15B-7495-B980-9A3280DFB1DA}" dt="2023-01-22T20:26:15.165" v="120"/>
          <ac:grpSpMkLst>
            <pc:docMk/>
            <pc:sldMk cId="3529848198" sldId="256"/>
            <ac:grpSpMk id="110" creationId="{96997589-423B-378F-2942-C70E704BD641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6:24.321" v="122" actId="1076"/>
          <ac:grpSpMkLst>
            <pc:docMk/>
            <pc:sldMk cId="3529848198" sldId="256"/>
            <ac:grpSpMk id="113" creationId="{4F3C7DB9-B3EB-DF69-937F-DC32ACA91854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6:43.213" v="127" actId="1076"/>
          <ac:grpSpMkLst>
            <pc:docMk/>
            <pc:sldMk cId="3529848198" sldId="256"/>
            <ac:grpSpMk id="116" creationId="{589C6A4E-272D-62BA-CCDD-D4EC53C9653F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6:40.416" v="126" actId="1076"/>
          <ac:grpSpMkLst>
            <pc:docMk/>
            <pc:sldMk cId="3529848198" sldId="256"/>
            <ac:grpSpMk id="119" creationId="{92C3E096-7FEC-4CC1-BAC2-44A8BAD37C62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7:06.166" v="130" actId="1076"/>
          <ac:grpSpMkLst>
            <pc:docMk/>
            <pc:sldMk cId="3529848198" sldId="256"/>
            <ac:grpSpMk id="122" creationId="{34D43BB0-29D0-C9F2-0677-E0418E8E43FF}"/>
          </ac:grpSpMkLst>
        </pc:grpChg>
        <pc:grpChg chg="add mod">
          <ac:chgData name="Samantha Gorrin-Ascanio" userId="S::gorrinas@insa-toulouse.fr::e3ec8e20-d5a6-4cfd-9fa7-2bda9f591186" providerId="AD" clId="Web-{F7E4FA2B-E15B-7495-B980-9A3280DFB1DA}" dt="2023-01-22T20:27:06.182" v="131" actId="1076"/>
          <ac:grpSpMkLst>
            <pc:docMk/>
            <pc:sldMk cId="3529848198" sldId="256"/>
            <ac:grpSpMk id="125" creationId="{95414DCD-5325-197E-B0E8-C7D3EDF20BA0}"/>
          </ac:grpSpMkLst>
        </pc:grpChg>
        <pc:cxnChg chg="add del mod">
          <ac:chgData name="Samantha Gorrin-Ascanio" userId="S::gorrinas@insa-toulouse.fr::e3ec8e20-d5a6-4cfd-9fa7-2bda9f591186" providerId="AD" clId="Web-{F7E4FA2B-E15B-7495-B980-9A3280DFB1DA}" dt="2023-01-22T20:12:35.232" v="22"/>
          <ac:cxnSpMkLst>
            <pc:docMk/>
            <pc:sldMk cId="3529848198" sldId="256"/>
            <ac:cxnSpMk id="34" creationId="{C35B9E71-DB88-7C36-7063-1A8C7C07899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87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7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9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3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86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23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8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3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9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80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308D-C6BF-4C71-9752-03DB9D7A9F2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C3D8-8616-4CDF-AFE9-32F0AEFF8F0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9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28472E14-F282-3CE2-9E23-E21A0F7A95A1}"/>
              </a:ext>
            </a:extLst>
          </p:cNvPr>
          <p:cNvSpPr/>
          <p:nvPr/>
        </p:nvSpPr>
        <p:spPr>
          <a:xfrm>
            <a:off x="181753" y="1022341"/>
            <a:ext cx="2105505" cy="1690977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8553CD-BFCB-B047-ABE6-EA7A03153D74}"/>
              </a:ext>
            </a:extLst>
          </p:cNvPr>
          <p:cNvSpPr/>
          <p:nvPr/>
        </p:nvSpPr>
        <p:spPr>
          <a:xfrm>
            <a:off x="2535120" y="1031565"/>
            <a:ext cx="2105505" cy="1690977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3CCB1F-875D-270E-3E45-966F9A535CDE}"/>
              </a:ext>
            </a:extLst>
          </p:cNvPr>
          <p:cNvSpPr/>
          <p:nvPr/>
        </p:nvSpPr>
        <p:spPr>
          <a:xfrm>
            <a:off x="1900183" y="2263912"/>
            <a:ext cx="1027903" cy="342622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232089D-1E70-E8E4-8EE3-19CE1D3FBBA1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67051E55-AAEA-6FF4-FFED-F256373F9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035" y="0"/>
            <a:ext cx="3680144" cy="1358535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fr-FR" sz="4800" b="1" err="1">
                <a:latin typeface="Bahnschrift SemiBold Condensed" panose="020B0502040204020203" pitchFamily="34" charset="0"/>
              </a:rPr>
              <a:t>Tow</a:t>
            </a:r>
            <a:r>
              <a:rPr lang="fr-FR" sz="4800" b="1">
                <a:latin typeface="Bahnschrift SemiBold Condensed" panose="020B0502040204020203" pitchFamily="34" charset="0"/>
              </a:rPr>
              <a:t> Mater </a:t>
            </a:r>
            <a:br>
              <a:rPr lang="fr-FR" sz="4800" b="1">
                <a:latin typeface="Bahnschrift SemiBold Condensed" panose="020B0502040204020203" pitchFamily="34" charset="0"/>
              </a:rPr>
            </a:br>
            <a:r>
              <a:rPr lang="fr-FR" sz="1200" b="1">
                <a:latin typeface="Bahnschrift SemiBold Condensed" panose="020B0502040204020203" pitchFamily="34" charset="0"/>
              </a:rPr>
              <a:t>5SIEC 2022-2023 / </a:t>
            </a:r>
            <a:r>
              <a:rPr lang="en-US" sz="1200" b="1">
                <a:latin typeface="Bahnschrift SemiBold Condensed" panose="020B0502040204020203" pitchFamily="34" charset="0"/>
              </a:rPr>
              <a:t>By Team Benny</a:t>
            </a:r>
            <a:endParaRPr lang="fr-FR" sz="1200" b="1">
              <a:latin typeface="Bahnschrift SemiBold Condense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E9D8A-3D8C-BB49-9283-1E3A0E366666}"/>
              </a:ext>
            </a:extLst>
          </p:cNvPr>
          <p:cNvSpPr/>
          <p:nvPr/>
        </p:nvSpPr>
        <p:spPr>
          <a:xfrm>
            <a:off x="5723249" y="2560473"/>
            <a:ext cx="3531604" cy="949572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 aim of this project is to</a:t>
            </a:r>
            <a:r>
              <a:rPr lang="en-US" sz="800" b="1">
                <a:solidFill>
                  <a:schemeClr val="tx1"/>
                </a:solidFill>
              </a:rPr>
              <a:t> tow a damaged vehicle </a:t>
            </a:r>
            <a:r>
              <a:rPr lang="en-US" sz="800">
                <a:solidFill>
                  <a:schemeClr val="tx1"/>
                </a:solidFill>
              </a:rPr>
              <a:t>with an autonomous vehicle. The goal is to make </a:t>
            </a:r>
            <a:r>
              <a:rPr lang="en-US" sz="800" b="1">
                <a:solidFill>
                  <a:schemeClr val="tx1"/>
                </a:solidFill>
              </a:rPr>
              <a:t>safety</a:t>
            </a:r>
            <a:r>
              <a:rPr lang="en-US" sz="800">
                <a:solidFill>
                  <a:schemeClr val="tx1"/>
                </a:solidFill>
              </a:rPr>
              <a:t> our priority! The vehicle has to approach the damaged vehicle slowly, taking into account its environment. It has to</a:t>
            </a:r>
            <a:r>
              <a:rPr lang="en-US" sz="800" b="1">
                <a:solidFill>
                  <a:schemeClr val="tx1"/>
                </a:solidFill>
              </a:rPr>
              <a:t> detect and avoid obstacles </a:t>
            </a:r>
            <a:r>
              <a:rPr lang="en-US" sz="800">
                <a:solidFill>
                  <a:schemeClr val="tx1"/>
                </a:solidFill>
              </a:rPr>
              <a:t>on its way towards the damaged vehicle. Then it should park and </a:t>
            </a:r>
            <a:r>
              <a:rPr lang="en-US" sz="800" b="1">
                <a:solidFill>
                  <a:schemeClr val="tx1"/>
                </a:solidFill>
              </a:rPr>
              <a:t>maneuver</a:t>
            </a:r>
            <a:r>
              <a:rPr lang="en-US" sz="800">
                <a:solidFill>
                  <a:schemeClr val="tx1"/>
                </a:solidFill>
              </a:rPr>
              <a:t> to reach the towing device of the damaged car.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EF42FA-B70D-D3A4-8E29-6F7E1752A038}"/>
              </a:ext>
            </a:extLst>
          </p:cNvPr>
          <p:cNvSpPr/>
          <p:nvPr/>
        </p:nvSpPr>
        <p:spPr>
          <a:xfrm>
            <a:off x="5186681" y="1592507"/>
            <a:ext cx="3012439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CD6F4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800" b="1"/>
              <a:t>STUDENTS </a:t>
            </a:r>
          </a:p>
          <a:p>
            <a:pPr>
              <a:lnSpc>
                <a:spcPct val="100000"/>
              </a:lnSpc>
            </a:pPr>
            <a:r>
              <a:rPr lang="fr-FR" sz="800"/>
              <a:t>Léonie Hatte - Imane El </a:t>
            </a:r>
            <a:r>
              <a:rPr lang="fr-FR" sz="800" err="1"/>
              <a:t>Khamlichi</a:t>
            </a:r>
            <a:r>
              <a:rPr lang="fr-FR" sz="800"/>
              <a:t> - Alexis Pierre Dit Lambert -Martin </a:t>
            </a:r>
            <a:r>
              <a:rPr lang="fr-FR" sz="800" err="1"/>
              <a:t>Cheliz</a:t>
            </a:r>
            <a:r>
              <a:rPr lang="fr-FR" sz="800"/>
              <a:t> - Samantha </a:t>
            </a:r>
            <a:r>
              <a:rPr lang="fr-FR" sz="800" err="1"/>
              <a:t>Gorrin</a:t>
            </a:r>
            <a:r>
              <a:rPr lang="fr-FR" sz="800"/>
              <a:t>-Ascanio - Laura Mendes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8CC4F-E2E0-E7E9-24F1-C5EB54E8CB44}"/>
              </a:ext>
            </a:extLst>
          </p:cNvPr>
          <p:cNvSpPr/>
          <p:nvPr/>
        </p:nvSpPr>
        <p:spPr>
          <a:xfrm>
            <a:off x="8428952" y="1592507"/>
            <a:ext cx="1249964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CD6F4"/>
            </a:solidFill>
            <a:prstDash val="solid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800" b="1"/>
              <a:t>TUTORS </a:t>
            </a:r>
          </a:p>
          <a:p>
            <a:r>
              <a:rPr lang="fr-FR" sz="800"/>
              <a:t>Sébastien Delautier - Didier Le </a:t>
            </a:r>
            <a:r>
              <a:rPr lang="fr-FR" sz="800" err="1"/>
              <a:t>Botlan</a:t>
            </a:r>
            <a:r>
              <a:rPr lang="fr-FR" sz="800"/>
              <a:t> </a:t>
            </a:r>
            <a:endParaRPr lang="fr-FR" sz="8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F18ABA-E788-BFDE-BFC7-E4120FEF8BD9}"/>
              </a:ext>
            </a:extLst>
          </p:cNvPr>
          <p:cNvSpPr/>
          <p:nvPr/>
        </p:nvSpPr>
        <p:spPr>
          <a:xfrm>
            <a:off x="7673101" y="4059908"/>
            <a:ext cx="1877943" cy="108603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THE TOWING CAR STATE 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41F26-97FD-A3C7-E5E4-80B60F3E8652}"/>
              </a:ext>
            </a:extLst>
          </p:cNvPr>
          <p:cNvSpPr/>
          <p:nvPr/>
        </p:nvSpPr>
        <p:spPr>
          <a:xfrm>
            <a:off x="5367767" y="4065858"/>
            <a:ext cx="1876346" cy="107291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THE TOWING CAR ARCHITECTURE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230E75E-2731-508C-246B-5AB7FEB6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447" y="4483003"/>
            <a:ext cx="1814895" cy="10038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7FEC75-CF57-CB15-972F-E22391BE02AC}"/>
              </a:ext>
            </a:extLst>
          </p:cNvPr>
          <p:cNvSpPr/>
          <p:nvPr/>
        </p:nvSpPr>
        <p:spPr>
          <a:xfrm>
            <a:off x="5316041" y="4724274"/>
            <a:ext cx="498648" cy="502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err="1">
                <a:solidFill>
                  <a:schemeClr val="tx1"/>
                </a:solidFill>
              </a:rPr>
              <a:t>Jetson</a:t>
            </a:r>
            <a:r>
              <a:rPr lang="fr-FR" sz="600">
                <a:solidFill>
                  <a:schemeClr val="tx1"/>
                </a:solidFill>
              </a:rPr>
              <a:t> Nano – ROS 2  Humble (Docker)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66CC25-6C8F-94B4-819A-048F83D63BAB}"/>
              </a:ext>
            </a:extLst>
          </p:cNvPr>
          <p:cNvSpPr/>
          <p:nvPr/>
        </p:nvSpPr>
        <p:spPr>
          <a:xfrm>
            <a:off x="5993448" y="4730648"/>
            <a:ext cx="498648" cy="4965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>
                <a:solidFill>
                  <a:schemeClr val="tx1"/>
                </a:solidFill>
              </a:rPr>
              <a:t>Raspberry Pi 3 – ROS 2  Humble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5F0B27-4916-E820-1DB6-E6FE2B053B68}"/>
              </a:ext>
            </a:extLst>
          </p:cNvPr>
          <p:cNvSpPr/>
          <p:nvPr/>
        </p:nvSpPr>
        <p:spPr>
          <a:xfrm>
            <a:off x="6703868" y="4415010"/>
            <a:ext cx="428083" cy="502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>
                <a:solidFill>
                  <a:schemeClr val="tx1"/>
                </a:solidFill>
              </a:rPr>
              <a:t>Nucléo </a:t>
            </a:r>
            <a:r>
              <a:rPr lang="en-GB" sz="600">
                <a:solidFill>
                  <a:schemeClr val="tx1"/>
                </a:solidFill>
              </a:rPr>
              <a:t>F103RB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778A6-8670-B173-B528-DE40880EFABD}"/>
              </a:ext>
            </a:extLst>
          </p:cNvPr>
          <p:cNvSpPr/>
          <p:nvPr/>
        </p:nvSpPr>
        <p:spPr>
          <a:xfrm>
            <a:off x="6703867" y="5072678"/>
            <a:ext cx="428083" cy="502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>
                <a:solidFill>
                  <a:schemeClr val="tx1"/>
                </a:solidFill>
              </a:rPr>
              <a:t>Nucléo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L476RG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72AEBAF7-7B00-042D-3D3A-758BA88D5881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6492096" y="4666462"/>
            <a:ext cx="211772" cy="31245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FE515B72-1672-229A-0F5F-BC0B59B56E49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rot="10800000">
            <a:off x="6492097" y="4978915"/>
            <a:ext cx="211771" cy="345217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F4ADBF8-3A46-2508-C66E-B9DDE681F93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814689" y="4975727"/>
            <a:ext cx="178759" cy="31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EE437-EBD4-92A1-D8F8-D469FA6BC606}"/>
              </a:ext>
            </a:extLst>
          </p:cNvPr>
          <p:cNvSpPr/>
          <p:nvPr/>
        </p:nvSpPr>
        <p:spPr>
          <a:xfrm rot="16200000">
            <a:off x="5692353" y="4732693"/>
            <a:ext cx="415499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r-FR" sz="500" b="1"/>
              <a:t>Ethernet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99C753-01A8-D60B-5831-AA57BD7EE0D2}"/>
              </a:ext>
            </a:extLst>
          </p:cNvPr>
          <p:cNvSpPr/>
          <p:nvPr/>
        </p:nvSpPr>
        <p:spPr>
          <a:xfrm>
            <a:off x="6531496" y="4817332"/>
            <a:ext cx="129550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500" b="1"/>
              <a:t>CAN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A8965C-A0C9-DFB7-AB9F-F4D731A66C04}"/>
              </a:ext>
            </a:extLst>
          </p:cNvPr>
          <p:cNvSpPr/>
          <p:nvPr/>
        </p:nvSpPr>
        <p:spPr>
          <a:xfrm>
            <a:off x="7092139" y="4497185"/>
            <a:ext cx="42671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00" b="1"/>
              <a:t>MOTORS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5DE1AA-DC81-8E88-BDC7-3A58EBF23BCD}"/>
              </a:ext>
            </a:extLst>
          </p:cNvPr>
          <p:cNvSpPr/>
          <p:nvPr/>
        </p:nvSpPr>
        <p:spPr>
          <a:xfrm>
            <a:off x="7092401" y="4616192"/>
            <a:ext cx="38664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b="1"/>
              <a:t>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2853D-7B3B-343E-4BB7-669248C1ADC9}"/>
              </a:ext>
            </a:extLst>
          </p:cNvPr>
          <p:cNvSpPr/>
          <p:nvPr/>
        </p:nvSpPr>
        <p:spPr>
          <a:xfrm>
            <a:off x="7081193" y="5191684"/>
            <a:ext cx="30008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00" b="1"/>
              <a:t>IMU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A8A857-4CAF-E017-E6AE-654CB4DD6345}"/>
              </a:ext>
            </a:extLst>
          </p:cNvPr>
          <p:cNvSpPr/>
          <p:nvPr/>
        </p:nvSpPr>
        <p:spPr>
          <a:xfrm>
            <a:off x="7080898" y="5324130"/>
            <a:ext cx="28886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00" b="1"/>
              <a:t>GPS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3CEB06-B596-428D-3091-8B9AE9989C2B}"/>
              </a:ext>
            </a:extLst>
          </p:cNvPr>
          <p:cNvSpPr/>
          <p:nvPr/>
        </p:nvSpPr>
        <p:spPr>
          <a:xfrm>
            <a:off x="4942749" y="4817331"/>
            <a:ext cx="42030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b="1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6E38D-B875-53E9-537B-66355C94D319}"/>
              </a:ext>
            </a:extLst>
          </p:cNvPr>
          <p:cNvSpPr/>
          <p:nvPr/>
        </p:nvSpPr>
        <p:spPr>
          <a:xfrm>
            <a:off x="5009333" y="4919506"/>
            <a:ext cx="34496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b="1"/>
              <a:t>LIDAR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3DF35-08DA-E3F8-7608-0E0D0890C210}"/>
              </a:ext>
            </a:extLst>
          </p:cNvPr>
          <p:cNvSpPr/>
          <p:nvPr/>
        </p:nvSpPr>
        <p:spPr>
          <a:xfrm>
            <a:off x="7084975" y="4735454"/>
            <a:ext cx="80226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b="1"/>
              <a:t>HOOK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65991D-A3C7-FC19-1232-A3BDCC5B2D2B}"/>
              </a:ext>
            </a:extLst>
          </p:cNvPr>
          <p:cNvSpPr/>
          <p:nvPr/>
        </p:nvSpPr>
        <p:spPr>
          <a:xfrm>
            <a:off x="898528" y="378780"/>
            <a:ext cx="3191533" cy="155112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THE DEMONSTRATION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A5224D-E3B0-5514-47CF-1181D5E79D45}"/>
              </a:ext>
            </a:extLst>
          </p:cNvPr>
          <p:cNvSpPr/>
          <p:nvPr/>
        </p:nvSpPr>
        <p:spPr>
          <a:xfrm>
            <a:off x="1420324" y="650406"/>
            <a:ext cx="2116196" cy="155112"/>
          </a:xfrm>
          <a:prstGeom prst="rect">
            <a:avLst/>
          </a:prstGeom>
          <a:solidFill>
            <a:schemeClr val="bg1"/>
          </a:solidFill>
          <a:ln w="19050"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THE MANEUVER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EA8F1-3315-FB82-0E32-CA5EDB167923}"/>
              </a:ext>
            </a:extLst>
          </p:cNvPr>
          <p:cNvSpPr/>
          <p:nvPr/>
        </p:nvSpPr>
        <p:spPr>
          <a:xfrm>
            <a:off x="1427005" y="2954786"/>
            <a:ext cx="2116197" cy="155112"/>
          </a:xfrm>
          <a:prstGeom prst="rect">
            <a:avLst/>
          </a:prstGeom>
          <a:solidFill>
            <a:schemeClr val="bg1"/>
          </a:solidFill>
          <a:ln w="19050"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THE AVOIDANCE OF OBSTACLES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93790F-099B-8FC2-BE80-BF7A9421AE69}"/>
              </a:ext>
            </a:extLst>
          </p:cNvPr>
          <p:cNvSpPr/>
          <p:nvPr/>
        </p:nvSpPr>
        <p:spPr>
          <a:xfrm>
            <a:off x="1976749" y="3436746"/>
            <a:ext cx="1203271" cy="2593291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8AB639-9A26-C960-8F2C-22C6559842B9}"/>
              </a:ext>
            </a:extLst>
          </p:cNvPr>
          <p:cNvSpPr/>
          <p:nvPr/>
        </p:nvSpPr>
        <p:spPr>
          <a:xfrm>
            <a:off x="558921" y="3436746"/>
            <a:ext cx="1203271" cy="2593290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140FD-A87E-5502-2AB1-7DF5F5672BA7}"/>
              </a:ext>
            </a:extLst>
          </p:cNvPr>
          <p:cNvSpPr/>
          <p:nvPr/>
        </p:nvSpPr>
        <p:spPr>
          <a:xfrm>
            <a:off x="959042" y="5009594"/>
            <a:ext cx="372721" cy="5012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865075-259C-A12D-0BA9-33909461144B}"/>
              </a:ext>
            </a:extLst>
          </p:cNvPr>
          <p:cNvSpPr/>
          <p:nvPr/>
        </p:nvSpPr>
        <p:spPr>
          <a:xfrm>
            <a:off x="946813" y="4041670"/>
            <a:ext cx="372721" cy="5012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751F534-7DE7-C302-A069-5D50E243161A}"/>
              </a:ext>
            </a:extLst>
          </p:cNvPr>
          <p:cNvSpPr/>
          <p:nvPr/>
        </p:nvSpPr>
        <p:spPr>
          <a:xfrm>
            <a:off x="1185733" y="3730747"/>
            <a:ext cx="133801" cy="98857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AC2E20B4-D3F5-DB53-2D8F-5F351AD9AA42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813014" y="3707111"/>
            <a:ext cx="133800" cy="585202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A042EB27-961D-E27F-8F3B-F285D810E45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331763" y="4755020"/>
            <a:ext cx="153739" cy="505216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8E6053B-ED3E-D4AB-05D5-EC737EAAB495}"/>
              </a:ext>
            </a:extLst>
          </p:cNvPr>
          <p:cNvSpPr/>
          <p:nvPr/>
        </p:nvSpPr>
        <p:spPr>
          <a:xfrm>
            <a:off x="2499130" y="4034581"/>
            <a:ext cx="372721" cy="5012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2235C85-8A4A-BADE-271D-D7D8F9F0553B}"/>
              </a:ext>
            </a:extLst>
          </p:cNvPr>
          <p:cNvSpPr/>
          <p:nvPr/>
        </p:nvSpPr>
        <p:spPr>
          <a:xfrm>
            <a:off x="2738050" y="3730633"/>
            <a:ext cx="133801" cy="98857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008E11C4-28DF-42AF-9E3A-F3BC75FC6216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2341761" y="3730634"/>
            <a:ext cx="157370" cy="554589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F53E2CA-3651-E900-E8C3-D188C7D5163C}"/>
              </a:ext>
            </a:extLst>
          </p:cNvPr>
          <p:cNvSpPr/>
          <p:nvPr/>
        </p:nvSpPr>
        <p:spPr>
          <a:xfrm>
            <a:off x="2093146" y="3833619"/>
            <a:ext cx="40543" cy="4633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45A3E4-141B-71AE-D387-7D60DC7FA59B}"/>
              </a:ext>
            </a:extLst>
          </p:cNvPr>
          <p:cNvSpPr/>
          <p:nvPr/>
        </p:nvSpPr>
        <p:spPr>
          <a:xfrm>
            <a:off x="2505296" y="5009915"/>
            <a:ext cx="372721" cy="5012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2F17C50-9C73-4084-CF54-4EC4C3FEB55F}"/>
              </a:ext>
            </a:extLst>
          </p:cNvPr>
          <p:cNvSpPr/>
          <p:nvPr/>
        </p:nvSpPr>
        <p:spPr>
          <a:xfrm>
            <a:off x="2744216" y="4743639"/>
            <a:ext cx="133801" cy="98857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6EC169-C446-C4CF-FC76-E9D5BBD4913B}"/>
              </a:ext>
            </a:extLst>
          </p:cNvPr>
          <p:cNvSpPr/>
          <p:nvPr/>
        </p:nvSpPr>
        <p:spPr>
          <a:xfrm>
            <a:off x="2327145" y="4778229"/>
            <a:ext cx="40543" cy="4633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815DB6C-0DE6-7071-25AA-611B070BC1C3}"/>
              </a:ext>
            </a:extLst>
          </p:cNvPr>
          <p:cNvCxnSpPr/>
          <p:nvPr/>
        </p:nvCxnSpPr>
        <p:spPr>
          <a:xfrm>
            <a:off x="2661746" y="5595655"/>
            <a:ext cx="0" cy="309478"/>
          </a:xfrm>
          <a:prstGeom prst="straightConnector1">
            <a:avLst/>
          </a:prstGeom>
          <a:ln>
            <a:solidFill>
              <a:srgbClr val="FF3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B55BB092-FAAD-35D3-482F-FC283732B162}"/>
              </a:ext>
            </a:extLst>
          </p:cNvPr>
          <p:cNvCxnSpPr>
            <a:cxnSpLocks/>
          </p:cNvCxnSpPr>
          <p:nvPr/>
        </p:nvCxnSpPr>
        <p:spPr>
          <a:xfrm flipV="1">
            <a:off x="2747432" y="5271899"/>
            <a:ext cx="281021" cy="57839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6538E52-D1EE-6335-C37A-FA90189DAB65}"/>
              </a:ext>
            </a:extLst>
          </p:cNvPr>
          <p:cNvSpPr/>
          <p:nvPr/>
        </p:nvSpPr>
        <p:spPr>
          <a:xfrm>
            <a:off x="3829386" y="4034581"/>
            <a:ext cx="372721" cy="5012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561091D-7176-6C7A-57CC-CF085E80DD28}"/>
              </a:ext>
            </a:extLst>
          </p:cNvPr>
          <p:cNvSpPr/>
          <p:nvPr/>
        </p:nvSpPr>
        <p:spPr>
          <a:xfrm>
            <a:off x="3838492" y="3744368"/>
            <a:ext cx="133801" cy="98857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6ABFE7-74DD-248A-1D00-E33EA9DBD8C9}"/>
              </a:ext>
            </a:extLst>
          </p:cNvPr>
          <p:cNvSpPr/>
          <p:nvPr/>
        </p:nvSpPr>
        <p:spPr>
          <a:xfrm>
            <a:off x="3643425" y="3838275"/>
            <a:ext cx="40543" cy="4633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E95DD0-1883-A349-0E68-9D1145C92262}"/>
              </a:ext>
            </a:extLst>
          </p:cNvPr>
          <p:cNvSpPr/>
          <p:nvPr/>
        </p:nvSpPr>
        <p:spPr>
          <a:xfrm>
            <a:off x="3835551" y="5009915"/>
            <a:ext cx="372721" cy="5012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C0D8641-11B6-7D11-F53B-FCF1314D6343}"/>
              </a:ext>
            </a:extLst>
          </p:cNvPr>
          <p:cNvSpPr/>
          <p:nvPr/>
        </p:nvSpPr>
        <p:spPr>
          <a:xfrm>
            <a:off x="3657400" y="4778229"/>
            <a:ext cx="40543" cy="46337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C4F0344D-CA0A-6229-42AC-076D1BE9C211}"/>
              </a:ext>
            </a:extLst>
          </p:cNvPr>
          <p:cNvCxnSpPr/>
          <p:nvPr/>
        </p:nvCxnSpPr>
        <p:spPr>
          <a:xfrm>
            <a:off x="4000769" y="5595655"/>
            <a:ext cx="0" cy="309478"/>
          </a:xfrm>
          <a:prstGeom prst="straightConnector1">
            <a:avLst/>
          </a:prstGeom>
          <a:ln>
            <a:solidFill>
              <a:srgbClr val="FF3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rc 78">
            <a:extLst>
              <a:ext uri="{FF2B5EF4-FFF2-40B4-BE49-F238E27FC236}">
                <a16:creationId xmlns:a16="http://schemas.microsoft.com/office/drawing/2014/main" id="{A0F197CD-B9F5-1225-5114-1935444F2281}"/>
              </a:ext>
            </a:extLst>
          </p:cNvPr>
          <p:cNvCxnSpPr>
            <a:cxnSpLocks/>
          </p:cNvCxnSpPr>
          <p:nvPr/>
        </p:nvCxnSpPr>
        <p:spPr>
          <a:xfrm flipV="1">
            <a:off x="4077688" y="5271899"/>
            <a:ext cx="281021" cy="57839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63EF06A-D8D0-4AAB-3EB3-7880393DA6A8}"/>
              </a:ext>
            </a:extLst>
          </p:cNvPr>
          <p:cNvSpPr/>
          <p:nvPr/>
        </p:nvSpPr>
        <p:spPr>
          <a:xfrm>
            <a:off x="3388092" y="3436746"/>
            <a:ext cx="1203271" cy="2593291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231982B-03EE-4587-BADC-8CA3F0B79D53}"/>
              </a:ext>
            </a:extLst>
          </p:cNvPr>
          <p:cNvSpPr/>
          <p:nvPr/>
        </p:nvSpPr>
        <p:spPr>
          <a:xfrm>
            <a:off x="3878058" y="4794967"/>
            <a:ext cx="295647" cy="98857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9EC3354-56D5-5463-7034-278B322DFE17}"/>
              </a:ext>
            </a:extLst>
          </p:cNvPr>
          <p:cNvSpPr/>
          <p:nvPr/>
        </p:nvSpPr>
        <p:spPr>
          <a:xfrm>
            <a:off x="945834" y="4801448"/>
            <a:ext cx="133801" cy="98857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2AD6C44-006E-37E1-5165-58D96C3429CB}"/>
              </a:ext>
            </a:extLst>
          </p:cNvPr>
          <p:cNvSpPr/>
          <p:nvPr/>
        </p:nvSpPr>
        <p:spPr>
          <a:xfrm>
            <a:off x="655299" y="3291840"/>
            <a:ext cx="998796" cy="334068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Avoid through the side without obstacles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4B858A8-FCD3-3180-4845-CB8B50E5C157}"/>
              </a:ext>
            </a:extLst>
          </p:cNvPr>
          <p:cNvSpPr/>
          <p:nvPr/>
        </p:nvSpPr>
        <p:spPr>
          <a:xfrm>
            <a:off x="2084847" y="3307845"/>
            <a:ext cx="998796" cy="334068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Go through the side where there is the most space</a:t>
            </a:r>
          </a:p>
        </p:txBody>
      </p: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6B413DA9-4615-BA3B-9971-2BB362F36D74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202106" y="3781247"/>
            <a:ext cx="187707" cy="503975"/>
          </a:xfrm>
          <a:prstGeom prst="curvedConnector2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B2D668C-B5DC-2D26-0CE3-EF1D70FA2E12}"/>
              </a:ext>
            </a:extLst>
          </p:cNvPr>
          <p:cNvSpPr/>
          <p:nvPr/>
        </p:nvSpPr>
        <p:spPr>
          <a:xfrm>
            <a:off x="3490329" y="3303889"/>
            <a:ext cx="998796" cy="334068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Avoid a small (</a:t>
            </a:r>
            <a:r>
              <a:rPr lang="en-GB" sz="600" dirty="0">
                <a:solidFill>
                  <a:schemeClr val="tx1"/>
                </a:solidFill>
              </a:rPr>
              <a:t>≃</a:t>
            </a:r>
            <a:r>
              <a:rPr lang="en-GB" sz="700" dirty="0">
                <a:solidFill>
                  <a:schemeClr val="tx1"/>
                </a:solidFill>
              </a:rPr>
              <a:t> 10cm) or big (</a:t>
            </a:r>
            <a:r>
              <a:rPr lang="en-GB" sz="600" dirty="0">
                <a:solidFill>
                  <a:schemeClr val="tx1"/>
                </a:solidFill>
              </a:rPr>
              <a:t>≃</a:t>
            </a:r>
            <a:r>
              <a:rPr lang="en-GB" sz="700" dirty="0">
                <a:solidFill>
                  <a:schemeClr val="tx1"/>
                </a:solidFill>
              </a:rPr>
              <a:t> 30cm) obstacle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5E3D639-5ECD-6BA1-0AAE-F225F2FD4BBE}"/>
              </a:ext>
            </a:extLst>
          </p:cNvPr>
          <p:cNvSpPr/>
          <p:nvPr/>
        </p:nvSpPr>
        <p:spPr>
          <a:xfrm>
            <a:off x="1732123" y="6145151"/>
            <a:ext cx="1686117" cy="377663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0E5B2D9B-7836-34BF-5B5D-6F8735CD5610}"/>
              </a:ext>
            </a:extLst>
          </p:cNvPr>
          <p:cNvSpPr/>
          <p:nvPr/>
        </p:nvSpPr>
        <p:spPr>
          <a:xfrm>
            <a:off x="1775218" y="6207457"/>
            <a:ext cx="118408" cy="98857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787AC75-B8FB-31F8-F33D-26FC787E7063}"/>
              </a:ext>
            </a:extLst>
          </p:cNvPr>
          <p:cNvSpPr/>
          <p:nvPr/>
        </p:nvSpPr>
        <p:spPr>
          <a:xfrm>
            <a:off x="1782914" y="6333623"/>
            <a:ext cx="103016" cy="98857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E97B5027-AC4F-DA2C-8FA4-2A02F0CEEA7A}"/>
              </a:ext>
            </a:extLst>
          </p:cNvPr>
          <p:cNvSpPr txBox="1"/>
          <p:nvPr/>
        </p:nvSpPr>
        <p:spPr>
          <a:xfrm>
            <a:off x="1857894" y="6171810"/>
            <a:ext cx="1428903" cy="17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Obstacles </a:t>
            </a:r>
            <a:r>
              <a:rPr lang="fr-FR" sz="600" dirty="0" err="1"/>
              <a:t>detected</a:t>
            </a:r>
            <a:r>
              <a:rPr lang="fr-FR" sz="600" dirty="0"/>
              <a:t> by the </a:t>
            </a:r>
            <a:r>
              <a:rPr lang="fr-FR" sz="600" dirty="0" err="1"/>
              <a:t>Ultrasonic</a:t>
            </a:r>
            <a:r>
              <a:rPr lang="fr-FR" sz="600" dirty="0"/>
              <a:t> </a:t>
            </a:r>
            <a:r>
              <a:rPr lang="fr-FR" sz="600" dirty="0" err="1"/>
              <a:t>Sensors</a:t>
            </a:r>
            <a:r>
              <a:rPr lang="fr-FR" sz="600" dirty="0"/>
              <a:t> </a:t>
            </a:r>
            <a:endParaRPr lang="en-GB" sz="600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14C2436-7394-4E4B-49DD-CA35C3397EE9}"/>
              </a:ext>
            </a:extLst>
          </p:cNvPr>
          <p:cNvSpPr txBox="1"/>
          <p:nvPr/>
        </p:nvSpPr>
        <p:spPr>
          <a:xfrm>
            <a:off x="1854693" y="6297977"/>
            <a:ext cx="1080633" cy="170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Obstacles </a:t>
            </a:r>
            <a:r>
              <a:rPr lang="fr-FR" sz="600" dirty="0" err="1"/>
              <a:t>detected</a:t>
            </a:r>
            <a:r>
              <a:rPr lang="fr-FR" sz="600" dirty="0"/>
              <a:t> by the </a:t>
            </a:r>
            <a:r>
              <a:rPr lang="fr-FR" sz="600" dirty="0" err="1"/>
              <a:t>LiDAR</a:t>
            </a:r>
            <a:r>
              <a:rPr lang="fr-FR" sz="600" dirty="0"/>
              <a:t> </a:t>
            </a:r>
            <a:endParaRPr lang="en-GB" sz="600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03B30906-2B53-C29E-FD95-B1B33991C899}"/>
              </a:ext>
            </a:extLst>
          </p:cNvPr>
          <p:cNvGrpSpPr/>
          <p:nvPr/>
        </p:nvGrpSpPr>
        <p:grpSpPr>
          <a:xfrm>
            <a:off x="3025162" y="1281245"/>
            <a:ext cx="860904" cy="1229341"/>
            <a:chOff x="2915197" y="1258451"/>
            <a:chExt cx="1146296" cy="1711225"/>
          </a:xfrm>
        </p:grpSpPr>
        <p:grpSp>
          <p:nvGrpSpPr>
            <p:cNvPr id="44" name="Groupe 34">
              <a:extLst>
                <a:ext uri="{FF2B5EF4-FFF2-40B4-BE49-F238E27FC236}">
                  <a16:creationId xmlns:a16="http://schemas.microsoft.com/office/drawing/2014/main" id="{80EBF85B-C931-E93E-035B-5C743C8AA06D}"/>
                </a:ext>
              </a:extLst>
            </p:cNvPr>
            <p:cNvGrpSpPr/>
            <p:nvPr/>
          </p:nvGrpSpPr>
          <p:grpSpPr>
            <a:xfrm rot="10800000">
              <a:off x="2915197" y="1258451"/>
              <a:ext cx="420308" cy="631463"/>
              <a:chOff x="2760766" y="1254143"/>
              <a:chExt cx="420308" cy="631463"/>
            </a:xfrm>
          </p:grpSpPr>
          <p:sp>
            <p:nvSpPr>
              <p:cNvPr id="49" name="Rectangle 30">
                <a:extLst>
                  <a:ext uri="{FF2B5EF4-FFF2-40B4-BE49-F238E27FC236}">
                    <a16:creationId xmlns:a16="http://schemas.microsoft.com/office/drawing/2014/main" id="{944A50B2-7A26-D963-F8B7-A851FFAB8B07}"/>
                  </a:ext>
                </a:extLst>
              </p:cNvPr>
              <p:cNvSpPr/>
              <p:nvPr/>
            </p:nvSpPr>
            <p:spPr>
              <a:xfrm>
                <a:off x="2760766" y="1254143"/>
                <a:ext cx="420308" cy="54405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6BD94AEB-B48C-557E-FE19-D2C72E1B98CA}"/>
                  </a:ext>
                </a:extLst>
              </p:cNvPr>
              <p:cNvSpPr/>
              <p:nvPr/>
            </p:nvSpPr>
            <p:spPr>
              <a:xfrm>
                <a:off x="2891542" y="1730494"/>
                <a:ext cx="156210" cy="155112"/>
              </a:xfrm>
              <a:prstGeom prst="ellipse">
                <a:avLst/>
              </a:prstGeom>
              <a:solidFill>
                <a:srgbClr val="CCD6F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6" name="Rectangle 37">
              <a:extLst>
                <a:ext uri="{FF2B5EF4-FFF2-40B4-BE49-F238E27FC236}">
                  <a16:creationId xmlns:a16="http://schemas.microsoft.com/office/drawing/2014/main" id="{A099B7E7-9C3A-15CA-145F-42AFA4531FC9}"/>
                </a:ext>
              </a:extLst>
            </p:cNvPr>
            <p:cNvSpPr/>
            <p:nvPr/>
          </p:nvSpPr>
          <p:spPr>
            <a:xfrm>
              <a:off x="3641185" y="1332597"/>
              <a:ext cx="420308" cy="54405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Ellipse 38">
              <a:extLst>
                <a:ext uri="{FF2B5EF4-FFF2-40B4-BE49-F238E27FC236}">
                  <a16:creationId xmlns:a16="http://schemas.microsoft.com/office/drawing/2014/main" id="{7519FD2D-490B-6592-A301-40763C687D8B}"/>
                </a:ext>
              </a:extLst>
            </p:cNvPr>
            <p:cNvSpPr/>
            <p:nvPr/>
          </p:nvSpPr>
          <p:spPr>
            <a:xfrm>
              <a:off x="3771961" y="1808948"/>
              <a:ext cx="156210" cy="1551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Connecteur : en arc 44">
              <a:extLst>
                <a:ext uri="{FF2B5EF4-FFF2-40B4-BE49-F238E27FC236}">
                  <a16:creationId xmlns:a16="http://schemas.microsoft.com/office/drawing/2014/main" id="{FC43A863-8079-177B-69CD-5C2EAA5E3EAF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rot="16200000" flipH="1">
              <a:off x="2842450" y="2172814"/>
              <a:ext cx="1079763" cy="513961"/>
            </a:xfrm>
            <a:prstGeom prst="curvedConnector3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6B0B9F10-16B4-C95E-E794-DA208DA568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2970" y="2196151"/>
              <a:ext cx="0" cy="712565"/>
            </a:xfrm>
            <a:prstGeom prst="straightConnector1">
              <a:avLst/>
            </a:prstGeom>
            <a:ln>
              <a:solidFill>
                <a:srgbClr val="FF3B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76CB1EAE-9EFA-2B0B-9F03-6120DAA65173}"/>
              </a:ext>
            </a:extLst>
          </p:cNvPr>
          <p:cNvGrpSpPr/>
          <p:nvPr/>
        </p:nvGrpSpPr>
        <p:grpSpPr>
          <a:xfrm>
            <a:off x="303810" y="1318922"/>
            <a:ext cx="1528183" cy="1079764"/>
            <a:chOff x="178697" y="1333339"/>
            <a:chExt cx="2146840" cy="1521759"/>
          </a:xfrm>
        </p:grpSpPr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F1669754-D6DF-4FA1-A42F-12B8D7E695E3}"/>
                </a:ext>
              </a:extLst>
            </p:cNvPr>
            <p:cNvSpPr/>
            <p:nvPr/>
          </p:nvSpPr>
          <p:spPr>
            <a:xfrm>
              <a:off x="1179241" y="1338995"/>
              <a:ext cx="420308" cy="54405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Ellipse 9">
              <a:extLst>
                <a:ext uri="{FF2B5EF4-FFF2-40B4-BE49-F238E27FC236}">
                  <a16:creationId xmlns:a16="http://schemas.microsoft.com/office/drawing/2014/main" id="{F873A02B-0635-6214-2DEE-FD492D0DF3D5}"/>
                </a:ext>
              </a:extLst>
            </p:cNvPr>
            <p:cNvSpPr/>
            <p:nvPr/>
          </p:nvSpPr>
          <p:spPr>
            <a:xfrm>
              <a:off x="1310017" y="1815346"/>
              <a:ext cx="156210" cy="155112"/>
            </a:xfrm>
            <a:prstGeom prst="ellipse">
              <a:avLst/>
            </a:prstGeom>
            <a:solidFill>
              <a:srgbClr val="CCD6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7219E33-214E-5744-C0C5-D276DFF625FB}"/>
                </a:ext>
              </a:extLst>
            </p:cNvPr>
            <p:cNvSpPr/>
            <p:nvPr/>
          </p:nvSpPr>
          <p:spPr>
            <a:xfrm>
              <a:off x="1905229" y="1333339"/>
              <a:ext cx="420308" cy="54405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BB4D963-8B6A-EBF6-8F81-E7BC2A69DF10}"/>
                </a:ext>
              </a:extLst>
            </p:cNvPr>
            <p:cNvSpPr/>
            <p:nvPr/>
          </p:nvSpPr>
          <p:spPr>
            <a:xfrm>
              <a:off x="2036005" y="1809690"/>
              <a:ext cx="156210" cy="1551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0" name="Connecteur : en arc 49">
              <a:extLst>
                <a:ext uri="{FF2B5EF4-FFF2-40B4-BE49-F238E27FC236}">
                  <a16:creationId xmlns:a16="http://schemas.microsoft.com/office/drawing/2014/main" id="{3197FB44-3635-229F-4CD3-B80BBBC7B492}"/>
                </a:ext>
              </a:extLst>
            </p:cNvPr>
            <p:cNvCxnSpPr>
              <a:cxnSpLocks/>
              <a:stCxn id="43" idx="4"/>
            </p:cNvCxnSpPr>
            <p:nvPr/>
          </p:nvCxnSpPr>
          <p:spPr>
            <a:xfrm rot="5400000">
              <a:off x="562971" y="1586183"/>
              <a:ext cx="440877" cy="1209426"/>
            </a:xfrm>
            <a:prstGeom prst="curvedConnector2">
              <a:avLst/>
            </a:prstGeom>
            <a:ln>
              <a:solidFill>
                <a:srgbClr val="FF3B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 : en arc 92">
              <a:extLst>
                <a:ext uri="{FF2B5EF4-FFF2-40B4-BE49-F238E27FC236}">
                  <a16:creationId xmlns:a16="http://schemas.microsoft.com/office/drawing/2014/main" id="{E8C48995-EC01-BE6F-2572-3B1B6A76C38F}"/>
                </a:ext>
              </a:extLst>
            </p:cNvPr>
            <p:cNvCxnSpPr>
              <a:cxnSpLocks/>
            </p:cNvCxnSpPr>
            <p:nvPr/>
          </p:nvCxnSpPr>
          <p:spPr>
            <a:xfrm>
              <a:off x="329557" y="2456583"/>
              <a:ext cx="1667144" cy="319325"/>
            </a:xfrm>
            <a:prstGeom prst="curvedConnector3">
              <a:avLst>
                <a:gd name="adj1" fmla="val 98449"/>
              </a:avLst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102">
              <a:extLst>
                <a:ext uri="{FF2B5EF4-FFF2-40B4-BE49-F238E27FC236}">
                  <a16:creationId xmlns:a16="http://schemas.microsoft.com/office/drawing/2014/main" id="{F406D82C-C487-AF6E-F29B-E55D977D7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8468" y="2196151"/>
              <a:ext cx="0" cy="658947"/>
            </a:xfrm>
            <a:prstGeom prst="straightConnector1">
              <a:avLst/>
            </a:prstGeom>
            <a:ln>
              <a:solidFill>
                <a:srgbClr val="FF3B3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87ED03BF-F727-512D-C736-6EA2F9A2EE62}"/>
              </a:ext>
            </a:extLst>
          </p:cNvPr>
          <p:cNvSpPr txBox="1"/>
          <p:nvPr/>
        </p:nvSpPr>
        <p:spPr>
          <a:xfrm>
            <a:off x="2161778" y="2251462"/>
            <a:ext cx="7328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/>
              <a:t>Move backwards </a:t>
            </a:r>
            <a:endParaRPr lang="fr-FR" sz="600" dirty="0"/>
          </a:p>
        </p:txBody>
      </p:sp>
      <p:cxnSp>
        <p:nvCxnSpPr>
          <p:cNvPr id="31" name="Connecteur droit avec flèche 102">
            <a:extLst>
              <a:ext uri="{FF2B5EF4-FFF2-40B4-BE49-F238E27FC236}">
                <a16:creationId xmlns:a16="http://schemas.microsoft.com/office/drawing/2014/main" id="{EF5C2DC0-F179-3A56-3F0F-5B4A3DECA1E5}"/>
              </a:ext>
            </a:extLst>
          </p:cNvPr>
          <p:cNvCxnSpPr>
            <a:cxnSpLocks/>
          </p:cNvCxnSpPr>
          <p:nvPr/>
        </p:nvCxnSpPr>
        <p:spPr>
          <a:xfrm>
            <a:off x="2022840" y="2353003"/>
            <a:ext cx="131184" cy="0"/>
          </a:xfrm>
          <a:prstGeom prst="straightConnector1">
            <a:avLst/>
          </a:prstGeom>
          <a:ln>
            <a:solidFill>
              <a:srgbClr val="FF3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102">
            <a:extLst>
              <a:ext uri="{FF2B5EF4-FFF2-40B4-BE49-F238E27FC236}">
                <a16:creationId xmlns:a16="http://schemas.microsoft.com/office/drawing/2014/main" id="{842A1961-1399-ADE2-43D6-897EFBDFEBB7}"/>
              </a:ext>
            </a:extLst>
          </p:cNvPr>
          <p:cNvCxnSpPr>
            <a:cxnSpLocks/>
          </p:cNvCxnSpPr>
          <p:nvPr/>
        </p:nvCxnSpPr>
        <p:spPr>
          <a:xfrm>
            <a:off x="2022840" y="2506646"/>
            <a:ext cx="131184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1B310CEF-61A4-9855-4E33-D9087305A96B}"/>
              </a:ext>
            </a:extLst>
          </p:cNvPr>
          <p:cNvSpPr txBox="1"/>
          <p:nvPr/>
        </p:nvSpPr>
        <p:spPr>
          <a:xfrm>
            <a:off x="2180710" y="2405501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Move forward 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A82D13A-7EA1-5B2E-7AB2-B98FDCBF5F52}"/>
              </a:ext>
            </a:extLst>
          </p:cNvPr>
          <p:cNvSpPr/>
          <p:nvPr/>
        </p:nvSpPr>
        <p:spPr>
          <a:xfrm>
            <a:off x="2922614" y="943537"/>
            <a:ext cx="1297200" cy="199433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cs typeface="Calibri"/>
              </a:rPr>
              <a:t>Without U-turn </a:t>
            </a:r>
          </a:p>
          <a:p>
            <a:pPr algn="ctr"/>
            <a:r>
              <a:rPr lang="en-GB" sz="700">
                <a:solidFill>
                  <a:schemeClr val="tx1"/>
                </a:solidFill>
                <a:cs typeface="Calibri"/>
              </a:rPr>
              <a:t>(= </a:t>
            </a:r>
            <a:r>
              <a:rPr lang="en-GB" sz="700" dirty="0">
                <a:solidFill>
                  <a:schemeClr val="tx1"/>
                </a:solidFill>
                <a:cs typeface="Calibri"/>
              </a:rPr>
              <a:t>directions)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64D555-043F-05C3-8780-FFE79F75365D}"/>
              </a:ext>
            </a:extLst>
          </p:cNvPr>
          <p:cNvSpPr/>
          <p:nvPr/>
        </p:nvSpPr>
        <p:spPr>
          <a:xfrm>
            <a:off x="585905" y="940550"/>
            <a:ext cx="1297200" cy="191601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cs typeface="Calibri"/>
              </a:rPr>
              <a:t>With U-turn </a:t>
            </a:r>
          </a:p>
          <a:p>
            <a:pPr algn="ctr"/>
            <a:r>
              <a:rPr lang="en-GB" sz="700" dirty="0">
                <a:solidFill>
                  <a:schemeClr val="tx1"/>
                </a:solidFill>
                <a:cs typeface="Calibri"/>
              </a:rPr>
              <a:t>(≠ directions)</a:t>
            </a:r>
          </a:p>
        </p:txBody>
      </p:sp>
      <p:sp>
        <p:nvSpPr>
          <p:cNvPr id="35" name="Ellipse 9">
            <a:extLst>
              <a:ext uri="{FF2B5EF4-FFF2-40B4-BE49-F238E27FC236}">
                <a16:creationId xmlns:a16="http://schemas.microsoft.com/office/drawing/2014/main" id="{1192D466-F50C-B4E3-3C86-5F3F745CB0C8}"/>
              </a:ext>
            </a:extLst>
          </p:cNvPr>
          <p:cNvSpPr/>
          <p:nvPr/>
        </p:nvSpPr>
        <p:spPr>
          <a:xfrm>
            <a:off x="1088571" y="4513098"/>
            <a:ext cx="111195" cy="110060"/>
          </a:xfrm>
          <a:prstGeom prst="ellipse">
            <a:avLst/>
          </a:prstGeom>
          <a:solidFill>
            <a:srgbClr val="CCD6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Ellipse 9">
            <a:extLst>
              <a:ext uri="{FF2B5EF4-FFF2-40B4-BE49-F238E27FC236}">
                <a16:creationId xmlns:a16="http://schemas.microsoft.com/office/drawing/2014/main" id="{F3556AFD-A8A2-57EF-538D-79BCCC18F1C9}"/>
              </a:ext>
            </a:extLst>
          </p:cNvPr>
          <p:cNvSpPr/>
          <p:nvPr/>
        </p:nvSpPr>
        <p:spPr>
          <a:xfrm>
            <a:off x="1088571" y="5479185"/>
            <a:ext cx="111195" cy="110060"/>
          </a:xfrm>
          <a:prstGeom prst="ellipse">
            <a:avLst/>
          </a:prstGeom>
          <a:solidFill>
            <a:srgbClr val="CCD6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Ellipse 9">
            <a:extLst>
              <a:ext uri="{FF2B5EF4-FFF2-40B4-BE49-F238E27FC236}">
                <a16:creationId xmlns:a16="http://schemas.microsoft.com/office/drawing/2014/main" id="{6F51F01D-4733-0E36-F959-C7F26E58650B}"/>
              </a:ext>
            </a:extLst>
          </p:cNvPr>
          <p:cNvSpPr/>
          <p:nvPr/>
        </p:nvSpPr>
        <p:spPr>
          <a:xfrm>
            <a:off x="2626273" y="4490058"/>
            <a:ext cx="111195" cy="110060"/>
          </a:xfrm>
          <a:prstGeom prst="ellipse">
            <a:avLst/>
          </a:prstGeom>
          <a:solidFill>
            <a:srgbClr val="CCD6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Ellipse 9">
            <a:extLst>
              <a:ext uri="{FF2B5EF4-FFF2-40B4-BE49-F238E27FC236}">
                <a16:creationId xmlns:a16="http://schemas.microsoft.com/office/drawing/2014/main" id="{29BCD3DE-BE6B-0C0B-6BC0-7E8F5CBCAA7A}"/>
              </a:ext>
            </a:extLst>
          </p:cNvPr>
          <p:cNvSpPr/>
          <p:nvPr/>
        </p:nvSpPr>
        <p:spPr>
          <a:xfrm>
            <a:off x="2626273" y="5456145"/>
            <a:ext cx="111195" cy="110060"/>
          </a:xfrm>
          <a:prstGeom prst="ellipse">
            <a:avLst/>
          </a:prstGeom>
          <a:solidFill>
            <a:srgbClr val="CCD6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9">
            <a:extLst>
              <a:ext uri="{FF2B5EF4-FFF2-40B4-BE49-F238E27FC236}">
                <a16:creationId xmlns:a16="http://schemas.microsoft.com/office/drawing/2014/main" id="{5D30BE9F-A429-972D-DF43-B1BADA76F8F0}"/>
              </a:ext>
            </a:extLst>
          </p:cNvPr>
          <p:cNvSpPr/>
          <p:nvPr/>
        </p:nvSpPr>
        <p:spPr>
          <a:xfrm>
            <a:off x="3961569" y="4490058"/>
            <a:ext cx="111195" cy="110060"/>
          </a:xfrm>
          <a:prstGeom prst="ellipse">
            <a:avLst/>
          </a:prstGeom>
          <a:solidFill>
            <a:srgbClr val="CCD6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e 9">
            <a:extLst>
              <a:ext uri="{FF2B5EF4-FFF2-40B4-BE49-F238E27FC236}">
                <a16:creationId xmlns:a16="http://schemas.microsoft.com/office/drawing/2014/main" id="{76B704DE-EF33-E861-72E4-CC9EC30427E8}"/>
              </a:ext>
            </a:extLst>
          </p:cNvPr>
          <p:cNvSpPr/>
          <p:nvPr/>
        </p:nvSpPr>
        <p:spPr>
          <a:xfrm>
            <a:off x="3961569" y="5456145"/>
            <a:ext cx="111195" cy="110060"/>
          </a:xfrm>
          <a:prstGeom prst="ellipse">
            <a:avLst/>
          </a:prstGeom>
          <a:solidFill>
            <a:srgbClr val="CCD6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232089D-1E70-E8E4-8EE3-19CE1D3FBBA1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3069FC61-F2BF-F690-8ACA-FA04FFAC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8" y="880397"/>
            <a:ext cx="2858650" cy="275086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35D8913A-0082-E1FB-217F-9D4350D9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3" y="3675985"/>
            <a:ext cx="2852935" cy="279558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8BC8802-8844-1AD3-B10A-BAEF4C5AFBBD}"/>
              </a:ext>
            </a:extLst>
          </p:cNvPr>
          <p:cNvSpPr/>
          <p:nvPr/>
        </p:nvSpPr>
        <p:spPr>
          <a:xfrm>
            <a:off x="937205" y="386426"/>
            <a:ext cx="3191533" cy="155112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OUR FEATURES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7698C3-8D71-7B48-178B-DAFB68E27E26}"/>
              </a:ext>
            </a:extLst>
          </p:cNvPr>
          <p:cNvSpPr/>
          <p:nvPr/>
        </p:nvSpPr>
        <p:spPr>
          <a:xfrm>
            <a:off x="5892424" y="386426"/>
            <a:ext cx="3191533" cy="155112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THE TESTS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809ECBA-2CDB-B4D0-6602-0C7230341029}"/>
              </a:ext>
            </a:extLst>
          </p:cNvPr>
          <p:cNvGrpSpPr/>
          <p:nvPr/>
        </p:nvGrpSpPr>
        <p:grpSpPr>
          <a:xfrm>
            <a:off x="6052845" y="835673"/>
            <a:ext cx="2870690" cy="5591177"/>
            <a:chOff x="6150500" y="880397"/>
            <a:chExt cx="2870690" cy="5591177"/>
          </a:xfrm>
        </p:grpSpPr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786B31DA-00F3-0B51-5698-CEDB4907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0500" y="880397"/>
              <a:ext cx="2858650" cy="2750865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4287EB7-891D-7A45-4686-FE5CFA3E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255" y="3675985"/>
              <a:ext cx="2852935" cy="2795589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0975F3D-62A7-0A4A-EF51-0C337A36B204}"/>
                </a:ext>
              </a:extLst>
            </p:cNvPr>
            <p:cNvSpPr/>
            <p:nvPr/>
          </p:nvSpPr>
          <p:spPr>
            <a:xfrm>
              <a:off x="6309360" y="994299"/>
              <a:ext cx="1121664" cy="2434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E0635E-D2B5-4CC5-99AB-242A3F64B495}"/>
                </a:ext>
              </a:extLst>
            </p:cNvPr>
            <p:cNvSpPr/>
            <p:nvPr/>
          </p:nvSpPr>
          <p:spPr>
            <a:xfrm>
              <a:off x="7796784" y="994299"/>
              <a:ext cx="1121664" cy="2477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F694C0D-A5DC-AADD-3713-F1A19AF661DB}"/>
                </a:ext>
              </a:extLst>
            </p:cNvPr>
            <p:cNvSpPr/>
            <p:nvPr/>
          </p:nvSpPr>
          <p:spPr>
            <a:xfrm>
              <a:off x="6240780" y="3799643"/>
              <a:ext cx="1231900" cy="257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B82C146-733B-FBDD-6534-1891B1A2B144}"/>
                </a:ext>
              </a:extLst>
            </p:cNvPr>
            <p:cNvSpPr/>
            <p:nvPr/>
          </p:nvSpPr>
          <p:spPr>
            <a:xfrm>
              <a:off x="7796784" y="3799643"/>
              <a:ext cx="1121664" cy="2488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1143012-5617-2D2A-2F48-3CD4680B3572}"/>
              </a:ext>
            </a:extLst>
          </p:cNvPr>
          <p:cNvSpPr/>
          <p:nvPr/>
        </p:nvSpPr>
        <p:spPr>
          <a:xfrm>
            <a:off x="6310255" y="1089326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Safety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distance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15 cm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during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avoidance</a:t>
            </a:r>
            <a:endParaRPr lang="es-ES" sz="7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80425-952C-28F6-9091-A61C50A5555C}"/>
              </a:ext>
            </a:extLst>
          </p:cNvPr>
          <p:cNvSpPr/>
          <p:nvPr/>
        </p:nvSpPr>
        <p:spPr>
          <a:xfrm>
            <a:off x="6317058" y="1533755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Maximum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20 cm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drift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from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its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trajectory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1B1DD-A0AA-40CC-A89A-DC054FF41168}"/>
              </a:ext>
            </a:extLst>
          </p:cNvPr>
          <p:cNvSpPr/>
          <p:nvPr/>
        </p:nvSpPr>
        <p:spPr>
          <a:xfrm>
            <a:off x="6300410" y="1974604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Identify a fixed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obstacle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after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5s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2E55F-FD5D-C2B8-ABDE-3CB7CA0822C3}"/>
              </a:ext>
            </a:extLst>
          </p:cNvPr>
          <p:cNvSpPr/>
          <p:nvPr/>
        </p:nvSpPr>
        <p:spPr>
          <a:xfrm>
            <a:off x="7783341" y="1656453"/>
            <a:ext cx="874023" cy="522454"/>
          </a:xfrm>
          <a:prstGeom prst="rect">
            <a:avLst/>
          </a:prstGeom>
          <a:solidFill>
            <a:srgbClr val="E6C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Alignment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maximum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5 cm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interval</a:t>
            </a:r>
            <a:endParaRPr lang="es-ES" sz="7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D2F2A-2CAB-C189-4D4A-BBF468446D10}"/>
              </a:ext>
            </a:extLst>
          </p:cNvPr>
          <p:cNvSpPr/>
          <p:nvPr/>
        </p:nvSpPr>
        <p:spPr>
          <a:xfrm>
            <a:off x="6310254" y="4109254"/>
            <a:ext cx="874023" cy="522454"/>
          </a:xfrm>
          <a:prstGeom prst="rect">
            <a:avLst/>
          </a:prstGeom>
          <a:solidFill>
            <a:srgbClr val="E8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Maximum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10 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gap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3BAF72-7663-AD4C-2EDE-00BA74972E83}"/>
              </a:ext>
            </a:extLst>
          </p:cNvPr>
          <p:cNvSpPr/>
          <p:nvPr/>
        </p:nvSpPr>
        <p:spPr>
          <a:xfrm>
            <a:off x="6310256" y="4682755"/>
            <a:ext cx="874023" cy="522454"/>
          </a:xfrm>
          <a:prstGeom prst="rect">
            <a:avLst/>
          </a:prstGeom>
          <a:solidFill>
            <a:srgbClr val="E8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GPS coordinates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+/- 50 cm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FC64B5-60FF-2044-B862-B0A12DB2E720}"/>
              </a:ext>
            </a:extLst>
          </p:cNvPr>
          <p:cNvSpPr/>
          <p:nvPr/>
        </p:nvSpPr>
        <p:spPr>
          <a:xfrm>
            <a:off x="6293605" y="5261282"/>
            <a:ext cx="874023" cy="522454"/>
          </a:xfrm>
          <a:prstGeom prst="rect">
            <a:avLst/>
          </a:prstGeom>
          <a:solidFill>
            <a:srgbClr val="E8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Maximum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10 s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after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receive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coordinates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3D046D-0FFD-BAD4-F903-062BC1CAA1D4}"/>
              </a:ext>
            </a:extLst>
          </p:cNvPr>
          <p:cNvSpPr/>
          <p:nvPr/>
        </p:nvSpPr>
        <p:spPr>
          <a:xfrm>
            <a:off x="7784385" y="4109254"/>
            <a:ext cx="874023" cy="522454"/>
          </a:xfrm>
          <a:prstGeom prst="rect">
            <a:avLst/>
          </a:prstGeom>
          <a:solidFill>
            <a:srgbClr val="E5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err="1">
                <a:solidFill>
                  <a:schemeClr val="tx1"/>
                </a:solidFill>
                <a:ea typeface="+mn-lt"/>
                <a:cs typeface="+mn-lt"/>
              </a:rPr>
              <a:t>Autonomous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towing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AF697-F3F8-38A6-F50A-2BE93528BA06}"/>
              </a:ext>
            </a:extLst>
          </p:cNvPr>
          <p:cNvSpPr/>
          <p:nvPr/>
        </p:nvSpPr>
        <p:spPr>
          <a:xfrm>
            <a:off x="7783340" y="4676431"/>
            <a:ext cx="874023" cy="522454"/>
          </a:xfrm>
          <a:prstGeom prst="rect">
            <a:avLst/>
          </a:prstGeom>
          <a:solidFill>
            <a:srgbClr val="E5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Tow at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least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2 meters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on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straight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line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2A1904-807C-D264-C026-72FD2C0ED22F}"/>
              </a:ext>
            </a:extLst>
          </p:cNvPr>
          <p:cNvSpPr/>
          <p:nvPr/>
        </p:nvSpPr>
        <p:spPr>
          <a:xfrm>
            <a:off x="6293605" y="2421777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  <a:cs typeface="Calibri"/>
              </a:rPr>
              <a:t>Stops </a:t>
            </a:r>
            <a:r>
              <a:rPr lang="en-US" sz="700" b="1" dirty="0">
                <a:solidFill>
                  <a:srgbClr val="000000"/>
                </a:solidFill>
                <a:cs typeface="Calibri"/>
              </a:rPr>
              <a:t>75 cm +/- 5 cm </a:t>
            </a:r>
            <a:r>
              <a:rPr lang="en-US" sz="700" dirty="0">
                <a:solidFill>
                  <a:srgbClr val="000000"/>
                </a:solidFill>
                <a:cs typeface="Calibri"/>
              </a:rPr>
              <a:t>away from obstacle</a:t>
            </a:r>
            <a:endParaRPr lang="fr-FR" sz="700" dirty="0">
              <a:ea typeface="+mn-lt"/>
              <a:cs typeface="+mn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CEE4D9-4FC2-A6F8-C276-D19B7679FDBD}"/>
              </a:ext>
            </a:extLst>
          </p:cNvPr>
          <p:cNvSpPr/>
          <p:nvPr/>
        </p:nvSpPr>
        <p:spPr>
          <a:xfrm>
            <a:off x="7783340" y="5261282"/>
            <a:ext cx="874023" cy="522454"/>
          </a:xfrm>
          <a:prstGeom prst="rect">
            <a:avLst/>
          </a:prstGeom>
          <a:solidFill>
            <a:srgbClr val="E5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ea typeface="+mn-lt"/>
                <a:cs typeface="+mn-lt"/>
              </a:rPr>
              <a:t>Detect the QR code at a distance between </a:t>
            </a:r>
            <a:r>
              <a:rPr lang="en-US" sz="700" b="1" dirty="0">
                <a:solidFill>
                  <a:schemeClr val="tx1"/>
                </a:solidFill>
                <a:ea typeface="+mn-lt"/>
                <a:cs typeface="+mn-lt"/>
              </a:rPr>
              <a:t>20cm </a:t>
            </a:r>
            <a:r>
              <a:rPr lang="en-US" sz="700" dirty="0">
                <a:solidFill>
                  <a:schemeClr val="tx1"/>
                </a:solidFill>
                <a:ea typeface="+mn-lt"/>
                <a:cs typeface="+mn-lt"/>
              </a:rPr>
              <a:t>and</a:t>
            </a:r>
            <a:r>
              <a:rPr lang="en-US" sz="700" b="1" dirty="0">
                <a:solidFill>
                  <a:schemeClr val="tx1"/>
                </a:solidFill>
                <a:ea typeface="+mn-lt"/>
                <a:cs typeface="+mn-lt"/>
              </a:rPr>
              <a:t> 100cm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93DEBD-3F2A-1F54-CD75-81DAB346E9A3}"/>
              </a:ext>
            </a:extLst>
          </p:cNvPr>
          <p:cNvSpPr/>
          <p:nvPr/>
        </p:nvSpPr>
        <p:spPr>
          <a:xfrm>
            <a:off x="7783340" y="2241304"/>
            <a:ext cx="874023" cy="522454"/>
          </a:xfrm>
          <a:prstGeom prst="rect">
            <a:avLst/>
          </a:prstGeom>
          <a:solidFill>
            <a:srgbClr val="E6C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  <a:ea typeface="+mn-lt"/>
                <a:cs typeface="Calibri"/>
              </a:rPr>
              <a:t>Maneuvering in a </a:t>
            </a:r>
            <a:r>
              <a:rPr lang="en-US" sz="800" b="1" dirty="0">
                <a:solidFill>
                  <a:srgbClr val="000000"/>
                </a:solidFill>
                <a:ea typeface="+mn-lt"/>
                <a:cs typeface="Calibri"/>
              </a:rPr>
              <a:t>5m </a:t>
            </a:r>
            <a:r>
              <a:rPr lang="en-US" sz="800" dirty="0">
                <a:solidFill>
                  <a:srgbClr val="000000"/>
                </a:solidFill>
                <a:ea typeface="+mn-lt"/>
                <a:cs typeface="Calibri"/>
              </a:rPr>
              <a:t>radius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5A03A5-8A14-1A4F-3E94-F6EAED5DCDDC}"/>
              </a:ext>
            </a:extLst>
          </p:cNvPr>
          <p:cNvSpPr/>
          <p:nvPr/>
        </p:nvSpPr>
        <p:spPr>
          <a:xfrm>
            <a:off x="6290813" y="2868950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  <a:cs typeface="Calibri"/>
              </a:rPr>
              <a:t>Avoids obstacles with a width of less than </a:t>
            </a:r>
            <a:r>
              <a:rPr lang="en-US" sz="700" b="1" dirty="0">
                <a:solidFill>
                  <a:srgbClr val="000000"/>
                </a:solidFill>
                <a:cs typeface="Calibri"/>
              </a:rPr>
              <a:t>30cm</a:t>
            </a:r>
            <a:r>
              <a:rPr lang="en-US" sz="700" dirty="0">
                <a:solidFill>
                  <a:srgbClr val="000000"/>
                </a:solidFill>
                <a:cs typeface="Calibri"/>
              </a:rPr>
              <a:t> </a:t>
            </a:r>
            <a:endParaRPr lang="fr-FR" sz="7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781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8893790F-099B-8FC2-BE80-BF7A9421AE69}"/>
              </a:ext>
            </a:extLst>
          </p:cNvPr>
          <p:cNvSpPr/>
          <p:nvPr/>
        </p:nvSpPr>
        <p:spPr>
          <a:xfrm>
            <a:off x="1800047" y="3616749"/>
            <a:ext cx="1356899" cy="2814532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A8AB639-9A26-C960-8F2C-22C6559842B9}"/>
              </a:ext>
            </a:extLst>
          </p:cNvPr>
          <p:cNvSpPr/>
          <p:nvPr/>
        </p:nvSpPr>
        <p:spPr>
          <a:xfrm>
            <a:off x="201197" y="3616749"/>
            <a:ext cx="1356899" cy="2814531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232089D-1E70-E8E4-8EE3-19CE1D3FBBA1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67051E55-AAEA-6FF4-FFED-F256373F9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035" y="0"/>
            <a:ext cx="3680144" cy="1358535"/>
          </a:xfrm>
          <a:ln w="28575">
            <a:noFill/>
          </a:ln>
        </p:spPr>
        <p:txBody>
          <a:bodyPr>
            <a:noAutofit/>
          </a:bodyPr>
          <a:lstStyle/>
          <a:p>
            <a:r>
              <a:rPr lang="fr-FR" sz="4800" b="1" err="1">
                <a:latin typeface="Bahnschrift SemiBold Condensed" panose="020B0502040204020203" pitchFamily="34" charset="0"/>
              </a:rPr>
              <a:t>Tow</a:t>
            </a:r>
            <a:r>
              <a:rPr lang="fr-FR" sz="4800" b="1">
                <a:latin typeface="Bahnschrift SemiBold Condensed" panose="020B0502040204020203" pitchFamily="34" charset="0"/>
              </a:rPr>
              <a:t> Mater </a:t>
            </a:r>
            <a:br>
              <a:rPr lang="fr-FR" sz="4800" b="1">
                <a:latin typeface="Bahnschrift SemiBold Condensed" panose="020B0502040204020203" pitchFamily="34" charset="0"/>
              </a:rPr>
            </a:br>
            <a:r>
              <a:rPr lang="fr-FR" sz="1200" b="1">
                <a:latin typeface="Bahnschrift SemiBold Condensed" panose="020B0502040204020203" pitchFamily="34" charset="0"/>
              </a:rPr>
              <a:t>5SIEC 2022-2023 / </a:t>
            </a:r>
            <a:r>
              <a:rPr lang="en-US" sz="1200" b="1">
                <a:latin typeface="Bahnschrift SemiBold Condensed" panose="020B0502040204020203" pitchFamily="34" charset="0"/>
              </a:rPr>
              <a:t>By Team Benny</a:t>
            </a:r>
            <a:endParaRPr lang="fr-FR" sz="1200" b="1">
              <a:latin typeface="Bahnschrift SemiBold Condensed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8E9D8A-3D8C-BB49-9283-1E3A0E366666}"/>
              </a:ext>
            </a:extLst>
          </p:cNvPr>
          <p:cNvSpPr/>
          <p:nvPr/>
        </p:nvSpPr>
        <p:spPr>
          <a:xfrm>
            <a:off x="5723249" y="2560473"/>
            <a:ext cx="3531604" cy="949572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 aim of this project is to</a:t>
            </a:r>
            <a:r>
              <a:rPr lang="en-US" sz="800" b="1">
                <a:solidFill>
                  <a:schemeClr val="tx1"/>
                </a:solidFill>
              </a:rPr>
              <a:t> tow a damaged vehicle </a:t>
            </a:r>
            <a:r>
              <a:rPr lang="en-US" sz="800">
                <a:solidFill>
                  <a:schemeClr val="tx1"/>
                </a:solidFill>
              </a:rPr>
              <a:t>with an autonomous vehicle. The goal is to make </a:t>
            </a:r>
            <a:r>
              <a:rPr lang="en-US" sz="800" b="1">
                <a:solidFill>
                  <a:schemeClr val="tx1"/>
                </a:solidFill>
              </a:rPr>
              <a:t>safety</a:t>
            </a:r>
            <a:r>
              <a:rPr lang="en-US" sz="800">
                <a:solidFill>
                  <a:schemeClr val="tx1"/>
                </a:solidFill>
              </a:rPr>
              <a:t> our priority! The vehicle has to approach the damaged vehicle slowly, taking into account its environment. It has to</a:t>
            </a:r>
            <a:r>
              <a:rPr lang="en-US" sz="800" b="1">
                <a:solidFill>
                  <a:schemeClr val="tx1"/>
                </a:solidFill>
              </a:rPr>
              <a:t> detect and avoid obstacles </a:t>
            </a:r>
            <a:r>
              <a:rPr lang="en-US" sz="800">
                <a:solidFill>
                  <a:schemeClr val="tx1"/>
                </a:solidFill>
              </a:rPr>
              <a:t>on its way towards the damaged vehicle. Then it should park and </a:t>
            </a:r>
            <a:r>
              <a:rPr lang="en-US" sz="800" b="1">
                <a:solidFill>
                  <a:schemeClr val="tx1"/>
                </a:solidFill>
              </a:rPr>
              <a:t>maneuver</a:t>
            </a:r>
            <a:r>
              <a:rPr lang="en-US" sz="800">
                <a:solidFill>
                  <a:schemeClr val="tx1"/>
                </a:solidFill>
              </a:rPr>
              <a:t> to reach the towing device of the damaged car.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EF42FA-B70D-D3A4-8E29-6F7E1752A038}"/>
              </a:ext>
            </a:extLst>
          </p:cNvPr>
          <p:cNvSpPr/>
          <p:nvPr/>
        </p:nvSpPr>
        <p:spPr>
          <a:xfrm>
            <a:off x="5186681" y="1592507"/>
            <a:ext cx="3012439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CD6F4"/>
            </a:solidFill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800" b="1"/>
              <a:t>STUDENTS </a:t>
            </a:r>
          </a:p>
          <a:p>
            <a:pPr>
              <a:lnSpc>
                <a:spcPct val="100000"/>
              </a:lnSpc>
            </a:pPr>
            <a:r>
              <a:rPr lang="fr-FR" sz="800"/>
              <a:t>Léonie Hatte - Imane El </a:t>
            </a:r>
            <a:r>
              <a:rPr lang="fr-FR" sz="800" err="1"/>
              <a:t>Khamlichi</a:t>
            </a:r>
            <a:r>
              <a:rPr lang="fr-FR" sz="800"/>
              <a:t> - Alexis Pierre Dit Lambert -Martin </a:t>
            </a:r>
            <a:r>
              <a:rPr lang="fr-FR" sz="800" err="1"/>
              <a:t>Cheliz</a:t>
            </a:r>
            <a:r>
              <a:rPr lang="fr-FR" sz="800"/>
              <a:t> - Samantha </a:t>
            </a:r>
            <a:r>
              <a:rPr lang="fr-FR" sz="800" err="1"/>
              <a:t>Gorrin</a:t>
            </a:r>
            <a:r>
              <a:rPr lang="fr-FR" sz="800"/>
              <a:t>-Ascanio - Laura Mendes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8CC4F-E2E0-E7E9-24F1-C5EB54E8CB44}"/>
              </a:ext>
            </a:extLst>
          </p:cNvPr>
          <p:cNvSpPr/>
          <p:nvPr/>
        </p:nvSpPr>
        <p:spPr>
          <a:xfrm>
            <a:off x="8428952" y="1592507"/>
            <a:ext cx="1249964" cy="461665"/>
          </a:xfrm>
          <a:prstGeom prst="rect">
            <a:avLst/>
          </a:prstGeom>
          <a:solidFill>
            <a:schemeClr val="bg1"/>
          </a:solidFill>
          <a:ln w="28575">
            <a:solidFill>
              <a:srgbClr val="CCD6F4"/>
            </a:solidFill>
            <a:prstDash val="solid"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800" b="1"/>
              <a:t>TUTORS </a:t>
            </a:r>
          </a:p>
          <a:p>
            <a:r>
              <a:rPr lang="fr-FR" sz="800"/>
              <a:t>Sébastien Delautier - Didier Le </a:t>
            </a:r>
            <a:r>
              <a:rPr lang="fr-FR" sz="800" err="1"/>
              <a:t>Botlan</a:t>
            </a:r>
            <a:r>
              <a:rPr lang="fr-FR" sz="800"/>
              <a:t> </a:t>
            </a:r>
            <a:endParaRPr lang="fr-FR" sz="800"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F18ABA-E788-BFDE-BFC7-E4120FEF8BD9}"/>
              </a:ext>
            </a:extLst>
          </p:cNvPr>
          <p:cNvSpPr/>
          <p:nvPr/>
        </p:nvSpPr>
        <p:spPr>
          <a:xfrm>
            <a:off x="7673101" y="4059908"/>
            <a:ext cx="1877943" cy="108603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THE TOWING CAR STATE MACHINE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B41F26-97FD-A3C7-E5E4-80B60F3E8652}"/>
              </a:ext>
            </a:extLst>
          </p:cNvPr>
          <p:cNvSpPr/>
          <p:nvPr/>
        </p:nvSpPr>
        <p:spPr>
          <a:xfrm>
            <a:off x="5367767" y="4065858"/>
            <a:ext cx="1876346" cy="107291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>
                <a:solidFill>
                  <a:schemeClr val="tx1"/>
                </a:solidFill>
              </a:rPr>
              <a:t>THE TOWING CAR ARCHITECTURE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230E75E-2731-508C-246B-5AB7FEB6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447" y="4483003"/>
            <a:ext cx="1814895" cy="10038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7FEC75-CF57-CB15-972F-E22391BE02AC}"/>
              </a:ext>
            </a:extLst>
          </p:cNvPr>
          <p:cNvSpPr/>
          <p:nvPr/>
        </p:nvSpPr>
        <p:spPr>
          <a:xfrm>
            <a:off x="5316041" y="4724274"/>
            <a:ext cx="498648" cy="502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 err="1">
                <a:solidFill>
                  <a:schemeClr val="tx1"/>
                </a:solidFill>
              </a:rPr>
              <a:t>Jetson</a:t>
            </a:r>
            <a:r>
              <a:rPr lang="fr-FR" sz="600">
                <a:solidFill>
                  <a:schemeClr val="tx1"/>
                </a:solidFill>
              </a:rPr>
              <a:t> Nano – ROS 2  Humble (Docker)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66CC25-6C8F-94B4-819A-048F83D63BAB}"/>
              </a:ext>
            </a:extLst>
          </p:cNvPr>
          <p:cNvSpPr/>
          <p:nvPr/>
        </p:nvSpPr>
        <p:spPr>
          <a:xfrm>
            <a:off x="5993448" y="4730648"/>
            <a:ext cx="498648" cy="49653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>
                <a:solidFill>
                  <a:schemeClr val="tx1"/>
                </a:solidFill>
              </a:rPr>
              <a:t>Raspberry Pi 3 – ROS 2  Humble</a:t>
            </a:r>
            <a:endParaRPr lang="en-GB" sz="60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5F0B27-4916-E820-1DB6-E6FE2B053B68}"/>
              </a:ext>
            </a:extLst>
          </p:cNvPr>
          <p:cNvSpPr/>
          <p:nvPr/>
        </p:nvSpPr>
        <p:spPr>
          <a:xfrm>
            <a:off x="6703868" y="4415010"/>
            <a:ext cx="428083" cy="502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>
                <a:solidFill>
                  <a:schemeClr val="tx1"/>
                </a:solidFill>
              </a:rPr>
              <a:t>Nucléo </a:t>
            </a:r>
            <a:r>
              <a:rPr lang="en-GB" sz="600">
                <a:solidFill>
                  <a:schemeClr val="tx1"/>
                </a:solidFill>
              </a:rPr>
              <a:t>F103RB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9778A6-8670-B173-B528-DE40880EFABD}"/>
              </a:ext>
            </a:extLst>
          </p:cNvPr>
          <p:cNvSpPr/>
          <p:nvPr/>
        </p:nvSpPr>
        <p:spPr>
          <a:xfrm>
            <a:off x="6703867" y="5072678"/>
            <a:ext cx="428083" cy="50290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">
                <a:solidFill>
                  <a:schemeClr val="tx1"/>
                </a:solidFill>
              </a:rPr>
              <a:t>Nucléo</a:t>
            </a:r>
          </a:p>
          <a:p>
            <a:pPr algn="ctr"/>
            <a:r>
              <a:rPr lang="en-GB" sz="600">
                <a:solidFill>
                  <a:schemeClr val="tx1"/>
                </a:solidFill>
              </a:rPr>
              <a:t>L476RG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72AEBAF7-7B00-042D-3D3A-758BA88D5881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rot="10800000" flipV="1">
            <a:off x="6492096" y="4666462"/>
            <a:ext cx="211772" cy="31245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FE515B72-1672-229A-0F5F-BC0B59B56E49}"/>
              </a:ext>
            </a:extLst>
          </p:cNvPr>
          <p:cNvCxnSpPr>
            <a:cxnSpLocks/>
            <a:stCxn id="18" idx="1"/>
            <a:endCxn id="16" idx="3"/>
          </p:cNvCxnSpPr>
          <p:nvPr/>
        </p:nvCxnSpPr>
        <p:spPr>
          <a:xfrm rot="10800000">
            <a:off x="6492097" y="4978915"/>
            <a:ext cx="211771" cy="345217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F4ADBF8-3A46-2508-C66E-B9DDE681F932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814689" y="4975727"/>
            <a:ext cx="178759" cy="318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1EE437-EBD4-92A1-D8F8-D469FA6BC606}"/>
              </a:ext>
            </a:extLst>
          </p:cNvPr>
          <p:cNvSpPr/>
          <p:nvPr/>
        </p:nvSpPr>
        <p:spPr>
          <a:xfrm rot="16200000">
            <a:off x="5692353" y="4732693"/>
            <a:ext cx="415499" cy="1692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fr-FR" sz="500" b="1"/>
              <a:t>Ethernet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99C753-01A8-D60B-5831-AA57BD7EE0D2}"/>
              </a:ext>
            </a:extLst>
          </p:cNvPr>
          <p:cNvSpPr/>
          <p:nvPr/>
        </p:nvSpPr>
        <p:spPr>
          <a:xfrm>
            <a:off x="6531496" y="4817332"/>
            <a:ext cx="129550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500" b="1"/>
              <a:t>CAN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A8965C-A0C9-DFB7-AB9F-F4D731A66C04}"/>
              </a:ext>
            </a:extLst>
          </p:cNvPr>
          <p:cNvSpPr/>
          <p:nvPr/>
        </p:nvSpPr>
        <p:spPr>
          <a:xfrm>
            <a:off x="7092139" y="4497185"/>
            <a:ext cx="426719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500" b="1"/>
              <a:t>MOTORS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5DE1AA-DC81-8E88-BDC7-3A58EBF23BCD}"/>
              </a:ext>
            </a:extLst>
          </p:cNvPr>
          <p:cNvSpPr/>
          <p:nvPr/>
        </p:nvSpPr>
        <p:spPr>
          <a:xfrm>
            <a:off x="7092401" y="4616192"/>
            <a:ext cx="38664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b="1"/>
              <a:t>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2853D-7B3B-343E-4BB7-669248C1ADC9}"/>
              </a:ext>
            </a:extLst>
          </p:cNvPr>
          <p:cNvSpPr/>
          <p:nvPr/>
        </p:nvSpPr>
        <p:spPr>
          <a:xfrm>
            <a:off x="7081193" y="5191684"/>
            <a:ext cx="30008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00" b="1"/>
              <a:t>IMU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A8A857-4CAF-E017-E6AE-654CB4DD6345}"/>
              </a:ext>
            </a:extLst>
          </p:cNvPr>
          <p:cNvSpPr/>
          <p:nvPr/>
        </p:nvSpPr>
        <p:spPr>
          <a:xfrm>
            <a:off x="7080898" y="5324130"/>
            <a:ext cx="288862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500" b="1"/>
              <a:t>GPS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3CEB06-B596-428D-3091-8B9AE9989C2B}"/>
              </a:ext>
            </a:extLst>
          </p:cNvPr>
          <p:cNvSpPr/>
          <p:nvPr/>
        </p:nvSpPr>
        <p:spPr>
          <a:xfrm>
            <a:off x="4942749" y="4817331"/>
            <a:ext cx="420308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b="1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A6E38D-B875-53E9-537B-66355C94D319}"/>
              </a:ext>
            </a:extLst>
          </p:cNvPr>
          <p:cNvSpPr/>
          <p:nvPr/>
        </p:nvSpPr>
        <p:spPr>
          <a:xfrm>
            <a:off x="5009333" y="4919506"/>
            <a:ext cx="344966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b="1"/>
              <a:t>LIDAR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3DF35-08DA-E3F8-7608-0E0D0890C210}"/>
              </a:ext>
            </a:extLst>
          </p:cNvPr>
          <p:cNvSpPr/>
          <p:nvPr/>
        </p:nvSpPr>
        <p:spPr>
          <a:xfrm>
            <a:off x="7084975" y="4735454"/>
            <a:ext cx="802264" cy="169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500" b="1"/>
              <a:t>HOOK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65991D-A3C7-FC19-1232-A3BDCC5B2D2B}"/>
              </a:ext>
            </a:extLst>
          </p:cNvPr>
          <p:cNvSpPr/>
          <p:nvPr/>
        </p:nvSpPr>
        <p:spPr>
          <a:xfrm>
            <a:off x="898528" y="378780"/>
            <a:ext cx="3191533" cy="155112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THE DEMONSTRATION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A5224D-E3B0-5514-47CF-1181D5E79D45}"/>
              </a:ext>
            </a:extLst>
          </p:cNvPr>
          <p:cNvSpPr/>
          <p:nvPr/>
        </p:nvSpPr>
        <p:spPr>
          <a:xfrm>
            <a:off x="1436197" y="748471"/>
            <a:ext cx="2116196" cy="155112"/>
          </a:xfrm>
          <a:prstGeom prst="rect">
            <a:avLst/>
          </a:prstGeom>
          <a:solidFill>
            <a:schemeClr val="bg1"/>
          </a:solidFill>
          <a:ln w="19050"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THE MANEUVER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AEA8F1-3315-FB82-0E32-CA5EDB167923}"/>
              </a:ext>
            </a:extLst>
          </p:cNvPr>
          <p:cNvSpPr/>
          <p:nvPr/>
        </p:nvSpPr>
        <p:spPr>
          <a:xfrm>
            <a:off x="1427005" y="3091946"/>
            <a:ext cx="2116197" cy="155112"/>
          </a:xfrm>
          <a:prstGeom prst="rect">
            <a:avLst/>
          </a:prstGeom>
          <a:solidFill>
            <a:schemeClr val="bg1"/>
          </a:solidFill>
          <a:ln w="19050"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THE AVOIDANCE OF OBSTACLES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140FD-A87E-5502-2AB1-7DF5F5672BA7}"/>
              </a:ext>
            </a:extLst>
          </p:cNvPr>
          <p:cNvSpPr/>
          <p:nvPr/>
        </p:nvSpPr>
        <p:spPr>
          <a:xfrm>
            <a:off x="652404" y="5323781"/>
            <a:ext cx="420308" cy="54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865075-259C-A12D-0BA9-33909461144B}"/>
              </a:ext>
            </a:extLst>
          </p:cNvPr>
          <p:cNvSpPr/>
          <p:nvPr/>
        </p:nvSpPr>
        <p:spPr>
          <a:xfrm>
            <a:off x="638613" y="4273281"/>
            <a:ext cx="420308" cy="54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7751F534-7DE7-C302-A069-5D50E243161A}"/>
              </a:ext>
            </a:extLst>
          </p:cNvPr>
          <p:cNvSpPr/>
          <p:nvPr/>
        </p:nvSpPr>
        <p:spPr>
          <a:xfrm>
            <a:off x="908037" y="3935832"/>
            <a:ext cx="150884" cy="10729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AC2E20B4-D3F5-DB53-2D8F-5F351AD9AA42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>
            <a:off x="487731" y="3910180"/>
            <a:ext cx="150883" cy="635127"/>
          </a:xfrm>
          <a:prstGeom prst="curvedConnector2">
            <a:avLst/>
          </a:prstGeom>
          <a:ln>
            <a:solidFill>
              <a:srgbClr val="CCD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A042EB27-961D-E27F-8F3B-F285D810E45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072712" y="5047489"/>
            <a:ext cx="173368" cy="548317"/>
          </a:xfrm>
          <a:prstGeom prst="curvedConnector2">
            <a:avLst/>
          </a:prstGeom>
          <a:ln>
            <a:solidFill>
              <a:srgbClr val="CCD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E8E6053B-ED3E-D4AB-05D5-EC737EAAB495}"/>
              </a:ext>
            </a:extLst>
          </p:cNvPr>
          <p:cNvSpPr/>
          <p:nvPr/>
        </p:nvSpPr>
        <p:spPr>
          <a:xfrm>
            <a:off x="2389123" y="4265587"/>
            <a:ext cx="420308" cy="54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22235C85-8A4A-BADE-271D-D7D8F9F0553B}"/>
              </a:ext>
            </a:extLst>
          </p:cNvPr>
          <p:cNvSpPr/>
          <p:nvPr/>
        </p:nvSpPr>
        <p:spPr>
          <a:xfrm>
            <a:off x="2658547" y="3935709"/>
            <a:ext cx="150884" cy="10729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008E11C4-28DF-42AF-9E3A-F3BC75FC6216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2211661" y="3935710"/>
            <a:ext cx="177462" cy="601903"/>
          </a:xfrm>
          <a:prstGeom prst="curvedConnector2">
            <a:avLst/>
          </a:prstGeom>
          <a:ln>
            <a:solidFill>
              <a:srgbClr val="CCD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F53E2CA-3651-E900-E8C3-D188C7D5163C}"/>
              </a:ext>
            </a:extLst>
          </p:cNvPr>
          <p:cNvSpPr/>
          <p:nvPr/>
        </p:nvSpPr>
        <p:spPr>
          <a:xfrm>
            <a:off x="1931305" y="4047481"/>
            <a:ext cx="45719" cy="5029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D45A3E4-141B-71AE-D387-7D60DC7FA59B}"/>
              </a:ext>
            </a:extLst>
          </p:cNvPr>
          <p:cNvSpPr/>
          <p:nvPr/>
        </p:nvSpPr>
        <p:spPr>
          <a:xfrm>
            <a:off x="2396076" y="5324130"/>
            <a:ext cx="420308" cy="54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42F17C50-9C73-4084-CF54-4EC4C3FEB55F}"/>
              </a:ext>
            </a:extLst>
          </p:cNvPr>
          <p:cNvSpPr/>
          <p:nvPr/>
        </p:nvSpPr>
        <p:spPr>
          <a:xfrm>
            <a:off x="2665500" y="5035137"/>
            <a:ext cx="150884" cy="10729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36EC169-C446-C4CF-FC76-E9D5BBD4913B}"/>
              </a:ext>
            </a:extLst>
          </p:cNvPr>
          <p:cNvSpPr/>
          <p:nvPr/>
        </p:nvSpPr>
        <p:spPr>
          <a:xfrm>
            <a:off x="2195179" y="5072678"/>
            <a:ext cx="45719" cy="5029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C815DB6C-0DE6-7071-25AA-611B070BC1C3}"/>
              </a:ext>
            </a:extLst>
          </p:cNvPr>
          <p:cNvCxnSpPr/>
          <p:nvPr/>
        </p:nvCxnSpPr>
        <p:spPr>
          <a:xfrm>
            <a:off x="2582388" y="5959841"/>
            <a:ext cx="0" cy="335880"/>
          </a:xfrm>
          <a:prstGeom prst="straightConnector1">
            <a:avLst/>
          </a:prstGeom>
          <a:ln>
            <a:solidFill>
              <a:srgbClr val="CCD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B55BB092-FAAD-35D3-482F-FC283732B162}"/>
              </a:ext>
            </a:extLst>
          </p:cNvPr>
          <p:cNvCxnSpPr>
            <a:cxnSpLocks/>
          </p:cNvCxnSpPr>
          <p:nvPr/>
        </p:nvCxnSpPr>
        <p:spPr>
          <a:xfrm flipV="1">
            <a:off x="2669127" y="5608465"/>
            <a:ext cx="316900" cy="627739"/>
          </a:xfrm>
          <a:prstGeom prst="curvedConnector2">
            <a:avLst/>
          </a:prstGeom>
          <a:ln>
            <a:solidFill>
              <a:srgbClr val="CCD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6538E52-D1EE-6335-C37A-FA90189DAB65}"/>
              </a:ext>
            </a:extLst>
          </p:cNvPr>
          <p:cNvSpPr/>
          <p:nvPr/>
        </p:nvSpPr>
        <p:spPr>
          <a:xfrm>
            <a:off x="3889219" y="4265587"/>
            <a:ext cx="420308" cy="54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561091D-7176-6C7A-57CC-CF085E80DD28}"/>
              </a:ext>
            </a:extLst>
          </p:cNvPr>
          <p:cNvSpPr/>
          <p:nvPr/>
        </p:nvSpPr>
        <p:spPr>
          <a:xfrm>
            <a:off x="3899488" y="3950616"/>
            <a:ext cx="150884" cy="10729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6ABFE7-74DD-248A-1D00-E33EA9DBD8C9}"/>
              </a:ext>
            </a:extLst>
          </p:cNvPr>
          <p:cNvSpPr/>
          <p:nvPr/>
        </p:nvSpPr>
        <p:spPr>
          <a:xfrm>
            <a:off x="3679516" y="4052534"/>
            <a:ext cx="45719" cy="5029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5E95DD0-1883-A349-0E68-9D1145C92262}"/>
              </a:ext>
            </a:extLst>
          </p:cNvPr>
          <p:cNvSpPr/>
          <p:nvPr/>
        </p:nvSpPr>
        <p:spPr>
          <a:xfrm>
            <a:off x="3896172" y="5324130"/>
            <a:ext cx="420308" cy="5440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C0D8641-11B6-7D11-F53B-FCF1314D6343}"/>
              </a:ext>
            </a:extLst>
          </p:cNvPr>
          <p:cNvSpPr/>
          <p:nvPr/>
        </p:nvSpPr>
        <p:spPr>
          <a:xfrm>
            <a:off x="3695275" y="5072678"/>
            <a:ext cx="45719" cy="502905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C4F0344D-CA0A-6229-42AC-076D1BE9C211}"/>
              </a:ext>
            </a:extLst>
          </p:cNvPr>
          <p:cNvCxnSpPr/>
          <p:nvPr/>
        </p:nvCxnSpPr>
        <p:spPr>
          <a:xfrm>
            <a:off x="4082484" y="5959841"/>
            <a:ext cx="0" cy="335880"/>
          </a:xfrm>
          <a:prstGeom prst="straightConnector1">
            <a:avLst/>
          </a:prstGeom>
          <a:ln>
            <a:solidFill>
              <a:srgbClr val="CCD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rc 78">
            <a:extLst>
              <a:ext uri="{FF2B5EF4-FFF2-40B4-BE49-F238E27FC236}">
                <a16:creationId xmlns:a16="http://schemas.microsoft.com/office/drawing/2014/main" id="{A0F197CD-B9F5-1225-5114-1935444F2281}"/>
              </a:ext>
            </a:extLst>
          </p:cNvPr>
          <p:cNvCxnSpPr>
            <a:cxnSpLocks/>
          </p:cNvCxnSpPr>
          <p:nvPr/>
        </p:nvCxnSpPr>
        <p:spPr>
          <a:xfrm flipV="1">
            <a:off x="4169223" y="5608465"/>
            <a:ext cx="316900" cy="627739"/>
          </a:xfrm>
          <a:prstGeom prst="curvedConnector2">
            <a:avLst/>
          </a:prstGeom>
          <a:ln>
            <a:solidFill>
              <a:srgbClr val="CCD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363EF06A-D8D0-4AAB-3EB3-7880393DA6A8}"/>
              </a:ext>
            </a:extLst>
          </p:cNvPr>
          <p:cNvSpPr/>
          <p:nvPr/>
        </p:nvSpPr>
        <p:spPr>
          <a:xfrm>
            <a:off x="3391583" y="3616749"/>
            <a:ext cx="1356899" cy="2814532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9231982B-03EE-4587-BADC-8CA3F0B79D53}"/>
              </a:ext>
            </a:extLst>
          </p:cNvPr>
          <p:cNvSpPr/>
          <p:nvPr/>
        </p:nvSpPr>
        <p:spPr>
          <a:xfrm>
            <a:off x="3944106" y="5090844"/>
            <a:ext cx="333394" cy="10729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9EC3354-56D5-5463-7034-278B322DFE17}"/>
              </a:ext>
            </a:extLst>
          </p:cNvPr>
          <p:cNvSpPr/>
          <p:nvPr/>
        </p:nvSpPr>
        <p:spPr>
          <a:xfrm>
            <a:off x="637509" y="5097878"/>
            <a:ext cx="150884" cy="10729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2AD6C44-006E-37E1-5165-58D96C3429CB}"/>
              </a:ext>
            </a:extLst>
          </p:cNvPr>
          <p:cNvSpPr/>
          <p:nvPr/>
        </p:nvSpPr>
        <p:spPr>
          <a:xfrm>
            <a:off x="309880" y="3459481"/>
            <a:ext cx="1126317" cy="362568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Avoid through the side without obstacles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4B858A8-FCD3-3180-4845-CB8B50E5C157}"/>
              </a:ext>
            </a:extLst>
          </p:cNvPr>
          <p:cNvSpPr/>
          <p:nvPr/>
        </p:nvSpPr>
        <p:spPr>
          <a:xfrm>
            <a:off x="1921946" y="3476851"/>
            <a:ext cx="1126317" cy="362568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Go through the side where there is the most space</a:t>
            </a:r>
          </a:p>
        </p:txBody>
      </p: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6B413DA9-4615-BA3B-9971-2BB362F36D74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309527" y="3990641"/>
            <a:ext cx="211673" cy="546971"/>
          </a:xfrm>
          <a:prstGeom prst="curvedConnector2">
            <a:avLst/>
          </a:prstGeom>
          <a:ln>
            <a:solidFill>
              <a:srgbClr val="CCD6F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B2D668C-B5DC-2D26-0CE3-EF1D70FA2E12}"/>
              </a:ext>
            </a:extLst>
          </p:cNvPr>
          <p:cNvSpPr/>
          <p:nvPr/>
        </p:nvSpPr>
        <p:spPr>
          <a:xfrm>
            <a:off x="3506873" y="3472558"/>
            <a:ext cx="1126317" cy="362568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</a:rPr>
              <a:t>Avoid a small (</a:t>
            </a:r>
            <a:r>
              <a:rPr lang="en-GB" sz="600" dirty="0">
                <a:solidFill>
                  <a:schemeClr val="tx1"/>
                </a:solidFill>
              </a:rPr>
              <a:t>≃</a:t>
            </a:r>
            <a:r>
              <a:rPr lang="en-GB" sz="700" dirty="0">
                <a:solidFill>
                  <a:schemeClr val="tx1"/>
                </a:solidFill>
              </a:rPr>
              <a:t> 10cm) or big (</a:t>
            </a:r>
            <a:r>
              <a:rPr lang="en-GB" sz="600" dirty="0">
                <a:solidFill>
                  <a:schemeClr val="tx1"/>
                </a:solidFill>
              </a:rPr>
              <a:t>≃</a:t>
            </a:r>
            <a:r>
              <a:rPr lang="en-GB" sz="700" dirty="0">
                <a:solidFill>
                  <a:schemeClr val="tx1"/>
                </a:solidFill>
              </a:rPr>
              <a:t> 30cm) obstacle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5E3D639-5ECD-6BA1-0AAE-F225F2FD4BBE}"/>
              </a:ext>
            </a:extLst>
          </p:cNvPr>
          <p:cNvSpPr/>
          <p:nvPr/>
        </p:nvSpPr>
        <p:spPr>
          <a:xfrm>
            <a:off x="487730" y="6109529"/>
            <a:ext cx="1707448" cy="409882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0E5B2D9B-7836-34BF-5B5D-6F8735CD5610}"/>
              </a:ext>
            </a:extLst>
          </p:cNvPr>
          <p:cNvSpPr/>
          <p:nvPr/>
        </p:nvSpPr>
        <p:spPr>
          <a:xfrm>
            <a:off x="536327" y="6177150"/>
            <a:ext cx="133526" cy="10729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787AC75-B8FB-31F8-F33D-26FC787E7063}"/>
              </a:ext>
            </a:extLst>
          </p:cNvPr>
          <p:cNvSpPr/>
          <p:nvPr/>
        </p:nvSpPr>
        <p:spPr>
          <a:xfrm>
            <a:off x="545006" y="6314080"/>
            <a:ext cx="116169" cy="10729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E97B5027-AC4F-DA2C-8FA4-2A02F0CEEA7A}"/>
              </a:ext>
            </a:extLst>
          </p:cNvPr>
          <p:cNvSpPr txBox="1"/>
          <p:nvPr/>
        </p:nvSpPr>
        <p:spPr>
          <a:xfrm>
            <a:off x="629559" y="6138462"/>
            <a:ext cx="16113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Obstacles </a:t>
            </a:r>
            <a:r>
              <a:rPr lang="fr-FR" sz="600" dirty="0" err="1"/>
              <a:t>detected</a:t>
            </a:r>
            <a:r>
              <a:rPr lang="fr-FR" sz="600" dirty="0"/>
              <a:t> by the </a:t>
            </a:r>
            <a:r>
              <a:rPr lang="fr-FR" sz="600" dirty="0" err="1"/>
              <a:t>Ultrasonic</a:t>
            </a:r>
            <a:r>
              <a:rPr lang="fr-FR" sz="600" dirty="0"/>
              <a:t> </a:t>
            </a:r>
            <a:r>
              <a:rPr lang="fr-FR" sz="600" dirty="0" err="1"/>
              <a:t>Sensors</a:t>
            </a:r>
            <a:r>
              <a:rPr lang="fr-FR" sz="600" dirty="0"/>
              <a:t> </a:t>
            </a:r>
            <a:endParaRPr lang="en-GB" sz="600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14C2436-7394-4E4B-49DD-CA35C3397EE9}"/>
              </a:ext>
            </a:extLst>
          </p:cNvPr>
          <p:cNvSpPr txBox="1"/>
          <p:nvPr/>
        </p:nvSpPr>
        <p:spPr>
          <a:xfrm>
            <a:off x="625949" y="6275392"/>
            <a:ext cx="12186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" dirty="0"/>
              <a:t>Obstacles </a:t>
            </a:r>
            <a:r>
              <a:rPr lang="fr-FR" sz="600" dirty="0" err="1"/>
              <a:t>detected</a:t>
            </a:r>
            <a:r>
              <a:rPr lang="fr-FR" sz="600" dirty="0"/>
              <a:t> by the </a:t>
            </a:r>
            <a:r>
              <a:rPr lang="fr-FR" sz="600" dirty="0" err="1"/>
              <a:t>LiDAR</a:t>
            </a:r>
            <a:r>
              <a:rPr lang="fr-FR" sz="600" dirty="0"/>
              <a:t> </a:t>
            </a:r>
            <a:endParaRPr lang="en-GB" sz="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9DDDAF-E130-8B3C-FB84-A3DFF7E29229}"/>
              </a:ext>
            </a:extLst>
          </p:cNvPr>
          <p:cNvSpPr/>
          <p:nvPr/>
        </p:nvSpPr>
        <p:spPr>
          <a:xfrm rot="5400000">
            <a:off x="2019907" y="-864118"/>
            <a:ext cx="983154" cy="4685632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457AEB-68E2-F55A-0F17-91D4EDEC56D9}"/>
              </a:ext>
            </a:extLst>
          </p:cNvPr>
          <p:cNvSpPr/>
          <p:nvPr/>
        </p:nvSpPr>
        <p:spPr>
          <a:xfrm rot="5400000">
            <a:off x="1973432" y="225736"/>
            <a:ext cx="1034303" cy="4628667"/>
          </a:xfrm>
          <a:prstGeom prst="rect">
            <a:avLst/>
          </a:prstGeom>
          <a:noFill/>
          <a:ln w="19050">
            <a:solidFill>
              <a:srgbClr val="CCD6F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1" name="Group 38">
            <a:extLst>
              <a:ext uri="{FF2B5EF4-FFF2-40B4-BE49-F238E27FC236}">
                <a16:creationId xmlns:a16="http://schemas.microsoft.com/office/drawing/2014/main" id="{931A6160-912D-4443-7C60-B52FB16C43A9}"/>
              </a:ext>
            </a:extLst>
          </p:cNvPr>
          <p:cNvGrpSpPr/>
          <p:nvPr/>
        </p:nvGrpSpPr>
        <p:grpSpPr>
          <a:xfrm>
            <a:off x="246703" y="1732785"/>
            <a:ext cx="378670" cy="175596"/>
            <a:chOff x="243088" y="1607394"/>
            <a:chExt cx="479898" cy="21783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2080F4C-ABD7-0B9D-BB3A-8EE9BBB4A749}"/>
                </a:ext>
              </a:extLst>
            </p:cNvPr>
            <p:cNvSpPr/>
            <p:nvPr/>
          </p:nvSpPr>
          <p:spPr>
            <a:xfrm rot="5400000">
              <a:off x="331047" y="1519435"/>
              <a:ext cx="217834" cy="393752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1" name="Oval 37">
              <a:extLst>
                <a:ext uri="{FF2B5EF4-FFF2-40B4-BE49-F238E27FC236}">
                  <a16:creationId xmlns:a16="http://schemas.microsoft.com/office/drawing/2014/main" id="{DEC2FABC-851B-F4D1-A08A-3780BB9A7935}"/>
                </a:ext>
              </a:extLst>
            </p:cNvPr>
            <p:cNvSpPr/>
            <p:nvPr/>
          </p:nvSpPr>
          <p:spPr>
            <a:xfrm>
              <a:off x="650683" y="1695520"/>
              <a:ext cx="72303" cy="6868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83">
            <a:extLst>
              <a:ext uri="{FF2B5EF4-FFF2-40B4-BE49-F238E27FC236}">
                <a16:creationId xmlns:a16="http://schemas.microsoft.com/office/drawing/2014/main" id="{3D8EF8AC-4497-5CA6-CFA7-A92613CA5563}"/>
              </a:ext>
            </a:extLst>
          </p:cNvPr>
          <p:cNvGrpSpPr/>
          <p:nvPr/>
        </p:nvGrpSpPr>
        <p:grpSpPr>
          <a:xfrm rot="5400000">
            <a:off x="1600143" y="1087835"/>
            <a:ext cx="378669" cy="175596"/>
            <a:chOff x="767295" y="1479722"/>
            <a:chExt cx="378669" cy="175596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A6CBF5C-1630-6E86-8750-8785AB47CF1B}"/>
                </a:ext>
              </a:extLst>
            </p:cNvPr>
            <p:cNvSpPr/>
            <p:nvPr/>
          </p:nvSpPr>
          <p:spPr>
            <a:xfrm rot="16200000">
              <a:off x="902819" y="1412172"/>
              <a:ext cx="175596" cy="310695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Oval 66">
              <a:extLst>
                <a:ext uri="{FF2B5EF4-FFF2-40B4-BE49-F238E27FC236}">
                  <a16:creationId xmlns:a16="http://schemas.microsoft.com/office/drawing/2014/main" id="{EF5E8386-942D-5765-A557-EF65C36A9DC8}"/>
                </a:ext>
              </a:extLst>
            </p:cNvPr>
            <p:cNvSpPr/>
            <p:nvPr/>
          </p:nvSpPr>
          <p:spPr>
            <a:xfrm rot="10800000">
              <a:off x="767295" y="1528910"/>
              <a:ext cx="57052" cy="5536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72">
            <a:extLst>
              <a:ext uri="{FF2B5EF4-FFF2-40B4-BE49-F238E27FC236}">
                <a16:creationId xmlns:a16="http://schemas.microsoft.com/office/drawing/2014/main" id="{31132FAF-99C6-4CF5-9B9B-7F6025BCC089}"/>
              </a:ext>
            </a:extLst>
          </p:cNvPr>
          <p:cNvGrpSpPr/>
          <p:nvPr/>
        </p:nvGrpSpPr>
        <p:grpSpPr>
          <a:xfrm>
            <a:off x="230443" y="1440221"/>
            <a:ext cx="381861" cy="171980"/>
            <a:chOff x="230443" y="1440221"/>
            <a:chExt cx="381861" cy="1719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24B4819-F9B8-1B1A-9E1A-D2749ACCA164}"/>
                </a:ext>
              </a:extLst>
            </p:cNvPr>
            <p:cNvSpPr/>
            <p:nvPr/>
          </p:nvSpPr>
          <p:spPr>
            <a:xfrm rot="5400000">
              <a:off x="303829" y="1366835"/>
              <a:ext cx="171980" cy="3187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Oval 67">
              <a:extLst>
                <a:ext uri="{FF2B5EF4-FFF2-40B4-BE49-F238E27FC236}">
                  <a16:creationId xmlns:a16="http://schemas.microsoft.com/office/drawing/2014/main" id="{83B0EDFF-0976-EBE0-81AB-31FB10002552}"/>
                </a:ext>
              </a:extLst>
            </p:cNvPr>
            <p:cNvSpPr/>
            <p:nvPr/>
          </p:nvSpPr>
          <p:spPr>
            <a:xfrm rot="10800000">
              <a:off x="555252" y="1493341"/>
              <a:ext cx="57052" cy="553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75">
            <a:extLst>
              <a:ext uri="{FF2B5EF4-FFF2-40B4-BE49-F238E27FC236}">
                <a16:creationId xmlns:a16="http://schemas.microsoft.com/office/drawing/2014/main" id="{26A45970-D4F9-2349-8F35-2946E472FAA5}"/>
              </a:ext>
            </a:extLst>
          </p:cNvPr>
          <p:cNvGrpSpPr/>
          <p:nvPr/>
        </p:nvGrpSpPr>
        <p:grpSpPr>
          <a:xfrm>
            <a:off x="1043653" y="1440221"/>
            <a:ext cx="381861" cy="171980"/>
            <a:chOff x="230443" y="1440221"/>
            <a:chExt cx="381861" cy="17198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3D34E47-4CB5-3603-E0CB-69632022F626}"/>
                </a:ext>
              </a:extLst>
            </p:cNvPr>
            <p:cNvSpPr/>
            <p:nvPr/>
          </p:nvSpPr>
          <p:spPr>
            <a:xfrm rot="5400000">
              <a:off x="303829" y="1366835"/>
              <a:ext cx="171980" cy="3187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Oval 82">
              <a:extLst>
                <a:ext uri="{FF2B5EF4-FFF2-40B4-BE49-F238E27FC236}">
                  <a16:creationId xmlns:a16="http://schemas.microsoft.com/office/drawing/2014/main" id="{73FA011B-B17A-E598-DBC0-364E9BCD7500}"/>
                </a:ext>
              </a:extLst>
            </p:cNvPr>
            <p:cNvSpPr/>
            <p:nvPr/>
          </p:nvSpPr>
          <p:spPr>
            <a:xfrm rot="10800000">
              <a:off x="555252" y="1493341"/>
              <a:ext cx="57052" cy="553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85">
            <a:extLst>
              <a:ext uri="{FF2B5EF4-FFF2-40B4-BE49-F238E27FC236}">
                <a16:creationId xmlns:a16="http://schemas.microsoft.com/office/drawing/2014/main" id="{49A02100-25D6-1603-9990-2A4D5D1C7BEB}"/>
              </a:ext>
            </a:extLst>
          </p:cNvPr>
          <p:cNvGrpSpPr/>
          <p:nvPr/>
        </p:nvGrpSpPr>
        <p:grpSpPr>
          <a:xfrm>
            <a:off x="2307607" y="1440221"/>
            <a:ext cx="381861" cy="171980"/>
            <a:chOff x="230443" y="1440221"/>
            <a:chExt cx="381861" cy="17198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9112EA6-1CE5-27E5-6835-F296D5D67F20}"/>
                </a:ext>
              </a:extLst>
            </p:cNvPr>
            <p:cNvSpPr/>
            <p:nvPr/>
          </p:nvSpPr>
          <p:spPr>
            <a:xfrm rot="5400000">
              <a:off x="303829" y="1366835"/>
              <a:ext cx="171980" cy="3187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88">
              <a:extLst>
                <a:ext uri="{FF2B5EF4-FFF2-40B4-BE49-F238E27FC236}">
                  <a16:creationId xmlns:a16="http://schemas.microsoft.com/office/drawing/2014/main" id="{5364B3DD-D274-54D9-04A4-E94493E46645}"/>
                </a:ext>
              </a:extLst>
            </p:cNvPr>
            <p:cNvSpPr/>
            <p:nvPr/>
          </p:nvSpPr>
          <p:spPr>
            <a:xfrm rot="10800000">
              <a:off x="555252" y="1493341"/>
              <a:ext cx="57052" cy="553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89">
            <a:extLst>
              <a:ext uri="{FF2B5EF4-FFF2-40B4-BE49-F238E27FC236}">
                <a16:creationId xmlns:a16="http://schemas.microsoft.com/office/drawing/2014/main" id="{D64D339F-DF68-41D6-D0E2-BE36294A4D06}"/>
              </a:ext>
            </a:extLst>
          </p:cNvPr>
          <p:cNvGrpSpPr/>
          <p:nvPr/>
        </p:nvGrpSpPr>
        <p:grpSpPr>
          <a:xfrm>
            <a:off x="3128446" y="1440532"/>
            <a:ext cx="378669" cy="175596"/>
            <a:chOff x="767295" y="1479722"/>
            <a:chExt cx="378669" cy="175596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5B6372E-0597-1450-4A86-3F9BBADAE04F}"/>
                </a:ext>
              </a:extLst>
            </p:cNvPr>
            <p:cNvSpPr/>
            <p:nvPr/>
          </p:nvSpPr>
          <p:spPr>
            <a:xfrm rot="16200000">
              <a:off x="902819" y="1412172"/>
              <a:ext cx="175596" cy="310695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93">
              <a:extLst>
                <a:ext uri="{FF2B5EF4-FFF2-40B4-BE49-F238E27FC236}">
                  <a16:creationId xmlns:a16="http://schemas.microsoft.com/office/drawing/2014/main" id="{D7460D92-EF8B-B436-F5DB-F0A5CCBD8D01}"/>
                </a:ext>
              </a:extLst>
            </p:cNvPr>
            <p:cNvSpPr/>
            <p:nvPr/>
          </p:nvSpPr>
          <p:spPr>
            <a:xfrm rot="10800000">
              <a:off x="767295" y="1528910"/>
              <a:ext cx="57052" cy="5536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97">
            <a:extLst>
              <a:ext uri="{FF2B5EF4-FFF2-40B4-BE49-F238E27FC236}">
                <a16:creationId xmlns:a16="http://schemas.microsoft.com/office/drawing/2014/main" id="{156872D7-978C-7B88-C004-08C53E305B8D}"/>
              </a:ext>
            </a:extLst>
          </p:cNvPr>
          <p:cNvGrpSpPr/>
          <p:nvPr/>
        </p:nvGrpSpPr>
        <p:grpSpPr>
          <a:xfrm>
            <a:off x="3649693" y="1440221"/>
            <a:ext cx="381861" cy="171980"/>
            <a:chOff x="230443" y="1440221"/>
            <a:chExt cx="381861" cy="17198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B48340B-A76A-FF04-B1E1-7F4F15C1474E}"/>
                </a:ext>
              </a:extLst>
            </p:cNvPr>
            <p:cNvSpPr/>
            <p:nvPr/>
          </p:nvSpPr>
          <p:spPr>
            <a:xfrm rot="5400000">
              <a:off x="303829" y="1366835"/>
              <a:ext cx="171980" cy="3187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02">
              <a:extLst>
                <a:ext uri="{FF2B5EF4-FFF2-40B4-BE49-F238E27FC236}">
                  <a16:creationId xmlns:a16="http://schemas.microsoft.com/office/drawing/2014/main" id="{23679996-7592-DA3D-5DD6-EC31275DAC4C}"/>
                </a:ext>
              </a:extLst>
            </p:cNvPr>
            <p:cNvSpPr/>
            <p:nvPr/>
          </p:nvSpPr>
          <p:spPr>
            <a:xfrm rot="10800000">
              <a:off x="555252" y="1493341"/>
              <a:ext cx="57052" cy="553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03">
            <a:extLst>
              <a:ext uri="{FF2B5EF4-FFF2-40B4-BE49-F238E27FC236}">
                <a16:creationId xmlns:a16="http://schemas.microsoft.com/office/drawing/2014/main" id="{3AFB6B64-E5E3-5EBC-AE8E-B41F30DA448E}"/>
              </a:ext>
            </a:extLst>
          </p:cNvPr>
          <p:cNvGrpSpPr/>
          <p:nvPr/>
        </p:nvGrpSpPr>
        <p:grpSpPr>
          <a:xfrm>
            <a:off x="3980531" y="1440532"/>
            <a:ext cx="378669" cy="175596"/>
            <a:chOff x="767295" y="1479722"/>
            <a:chExt cx="378669" cy="175596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73AF83DA-87A9-D42C-3409-AC8A7985B27A}"/>
                </a:ext>
              </a:extLst>
            </p:cNvPr>
            <p:cNvSpPr/>
            <p:nvPr/>
          </p:nvSpPr>
          <p:spPr>
            <a:xfrm rot="16200000">
              <a:off x="902819" y="1412172"/>
              <a:ext cx="175596" cy="310695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05">
              <a:extLst>
                <a:ext uri="{FF2B5EF4-FFF2-40B4-BE49-F238E27FC236}">
                  <a16:creationId xmlns:a16="http://schemas.microsoft.com/office/drawing/2014/main" id="{6153CD93-63A2-D687-F2AD-5CA1DD772BAE}"/>
                </a:ext>
              </a:extLst>
            </p:cNvPr>
            <p:cNvSpPr/>
            <p:nvPr/>
          </p:nvSpPr>
          <p:spPr>
            <a:xfrm rot="10800000">
              <a:off x="767295" y="1528910"/>
              <a:ext cx="57052" cy="5536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06">
            <a:extLst>
              <a:ext uri="{FF2B5EF4-FFF2-40B4-BE49-F238E27FC236}">
                <a16:creationId xmlns:a16="http://schemas.microsoft.com/office/drawing/2014/main" id="{43442CE0-1BC7-5E08-7FA0-6EC45D1910D5}"/>
              </a:ext>
            </a:extLst>
          </p:cNvPr>
          <p:cNvGrpSpPr/>
          <p:nvPr/>
        </p:nvGrpSpPr>
        <p:grpSpPr>
          <a:xfrm>
            <a:off x="259795" y="2321964"/>
            <a:ext cx="381861" cy="171980"/>
            <a:chOff x="230443" y="1440221"/>
            <a:chExt cx="381861" cy="17198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1610F8F-3906-603A-8CB6-4DC8598196C5}"/>
                </a:ext>
              </a:extLst>
            </p:cNvPr>
            <p:cNvSpPr/>
            <p:nvPr/>
          </p:nvSpPr>
          <p:spPr>
            <a:xfrm rot="5400000">
              <a:off x="303829" y="1366835"/>
              <a:ext cx="171980" cy="3187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08">
              <a:extLst>
                <a:ext uri="{FF2B5EF4-FFF2-40B4-BE49-F238E27FC236}">
                  <a16:creationId xmlns:a16="http://schemas.microsoft.com/office/drawing/2014/main" id="{008D09EA-F936-6BF0-08ED-45B264856AB1}"/>
                </a:ext>
              </a:extLst>
            </p:cNvPr>
            <p:cNvSpPr/>
            <p:nvPr/>
          </p:nvSpPr>
          <p:spPr>
            <a:xfrm rot="10800000">
              <a:off x="555252" y="1493341"/>
              <a:ext cx="57052" cy="553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3" name="Group 112">
            <a:extLst>
              <a:ext uri="{FF2B5EF4-FFF2-40B4-BE49-F238E27FC236}">
                <a16:creationId xmlns:a16="http://schemas.microsoft.com/office/drawing/2014/main" id="{5ECB5780-563B-6108-9ABA-932A160ACAF8}"/>
              </a:ext>
            </a:extLst>
          </p:cNvPr>
          <p:cNvGrpSpPr/>
          <p:nvPr/>
        </p:nvGrpSpPr>
        <p:grpSpPr>
          <a:xfrm>
            <a:off x="218015" y="2704363"/>
            <a:ext cx="378669" cy="175596"/>
            <a:chOff x="767295" y="1479722"/>
            <a:chExt cx="378669" cy="175596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53E392F-D96E-8D23-79F7-669B73B0EEBF}"/>
                </a:ext>
              </a:extLst>
            </p:cNvPr>
            <p:cNvSpPr/>
            <p:nvPr/>
          </p:nvSpPr>
          <p:spPr>
            <a:xfrm rot="16200000">
              <a:off x="902819" y="1412172"/>
              <a:ext cx="175596" cy="310695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14">
              <a:extLst>
                <a:ext uri="{FF2B5EF4-FFF2-40B4-BE49-F238E27FC236}">
                  <a16:creationId xmlns:a16="http://schemas.microsoft.com/office/drawing/2014/main" id="{DDA56BBC-7094-872E-0906-1E281E851032}"/>
                </a:ext>
              </a:extLst>
            </p:cNvPr>
            <p:cNvSpPr/>
            <p:nvPr/>
          </p:nvSpPr>
          <p:spPr>
            <a:xfrm rot="10800000">
              <a:off x="767295" y="1528910"/>
              <a:ext cx="57052" cy="5536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15">
            <a:extLst>
              <a:ext uri="{FF2B5EF4-FFF2-40B4-BE49-F238E27FC236}">
                <a16:creationId xmlns:a16="http://schemas.microsoft.com/office/drawing/2014/main" id="{454054A5-C577-A82B-0E90-F2B09634D238}"/>
              </a:ext>
            </a:extLst>
          </p:cNvPr>
          <p:cNvGrpSpPr/>
          <p:nvPr/>
        </p:nvGrpSpPr>
        <p:grpSpPr>
          <a:xfrm>
            <a:off x="2745915" y="2361463"/>
            <a:ext cx="378669" cy="175596"/>
            <a:chOff x="767295" y="1479722"/>
            <a:chExt cx="378669" cy="175596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2B2D50D-9078-5D25-C7FC-4DB4F471F1E9}"/>
                </a:ext>
              </a:extLst>
            </p:cNvPr>
            <p:cNvSpPr/>
            <p:nvPr/>
          </p:nvSpPr>
          <p:spPr>
            <a:xfrm rot="16200000">
              <a:off x="902819" y="1412172"/>
              <a:ext cx="175596" cy="310695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17">
              <a:extLst>
                <a:ext uri="{FF2B5EF4-FFF2-40B4-BE49-F238E27FC236}">
                  <a16:creationId xmlns:a16="http://schemas.microsoft.com/office/drawing/2014/main" id="{80CEB3C1-26D8-D52E-D279-584BEBFECE04}"/>
                </a:ext>
              </a:extLst>
            </p:cNvPr>
            <p:cNvSpPr/>
            <p:nvPr/>
          </p:nvSpPr>
          <p:spPr>
            <a:xfrm rot="10800000">
              <a:off x="767295" y="1528910"/>
              <a:ext cx="57052" cy="5536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18">
            <a:extLst>
              <a:ext uri="{FF2B5EF4-FFF2-40B4-BE49-F238E27FC236}">
                <a16:creationId xmlns:a16="http://schemas.microsoft.com/office/drawing/2014/main" id="{72EE20B4-23D8-F9C1-60EA-8A8585DBD4E7}"/>
              </a:ext>
            </a:extLst>
          </p:cNvPr>
          <p:cNvGrpSpPr/>
          <p:nvPr/>
        </p:nvGrpSpPr>
        <p:grpSpPr>
          <a:xfrm>
            <a:off x="1464931" y="2361152"/>
            <a:ext cx="381861" cy="171980"/>
            <a:chOff x="230443" y="1440221"/>
            <a:chExt cx="381861" cy="17198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551AD796-89E1-5DC0-F7DD-818A71845820}"/>
                </a:ext>
              </a:extLst>
            </p:cNvPr>
            <p:cNvSpPr/>
            <p:nvPr/>
          </p:nvSpPr>
          <p:spPr>
            <a:xfrm rot="5400000">
              <a:off x="303829" y="1366835"/>
              <a:ext cx="171980" cy="3187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val 120">
              <a:extLst>
                <a:ext uri="{FF2B5EF4-FFF2-40B4-BE49-F238E27FC236}">
                  <a16:creationId xmlns:a16="http://schemas.microsoft.com/office/drawing/2014/main" id="{23418F1C-858F-1263-E0BC-5B910756F16F}"/>
                </a:ext>
              </a:extLst>
            </p:cNvPr>
            <p:cNvSpPr/>
            <p:nvPr/>
          </p:nvSpPr>
          <p:spPr>
            <a:xfrm rot="10800000">
              <a:off x="555252" y="1493341"/>
              <a:ext cx="57052" cy="553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21">
            <a:extLst>
              <a:ext uri="{FF2B5EF4-FFF2-40B4-BE49-F238E27FC236}">
                <a16:creationId xmlns:a16="http://schemas.microsoft.com/office/drawing/2014/main" id="{010BBA55-AE65-6818-042F-53D88204B794}"/>
              </a:ext>
            </a:extLst>
          </p:cNvPr>
          <p:cNvGrpSpPr/>
          <p:nvPr/>
        </p:nvGrpSpPr>
        <p:grpSpPr>
          <a:xfrm>
            <a:off x="3629679" y="2351355"/>
            <a:ext cx="381861" cy="171980"/>
            <a:chOff x="230443" y="1440221"/>
            <a:chExt cx="381861" cy="17198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6E6EAEE-5923-BC78-BF2B-7217B3F74E95}"/>
                </a:ext>
              </a:extLst>
            </p:cNvPr>
            <p:cNvSpPr/>
            <p:nvPr/>
          </p:nvSpPr>
          <p:spPr>
            <a:xfrm rot="5400000">
              <a:off x="303829" y="1366835"/>
              <a:ext cx="171980" cy="31875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Oval 123">
              <a:extLst>
                <a:ext uri="{FF2B5EF4-FFF2-40B4-BE49-F238E27FC236}">
                  <a16:creationId xmlns:a16="http://schemas.microsoft.com/office/drawing/2014/main" id="{2A81C9F3-1CD1-18AE-B931-2A8DA66CF44E}"/>
                </a:ext>
              </a:extLst>
            </p:cNvPr>
            <p:cNvSpPr/>
            <p:nvPr/>
          </p:nvSpPr>
          <p:spPr>
            <a:xfrm rot="10800000">
              <a:off x="555252" y="1493341"/>
              <a:ext cx="57052" cy="5536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24">
            <a:extLst>
              <a:ext uri="{FF2B5EF4-FFF2-40B4-BE49-F238E27FC236}">
                <a16:creationId xmlns:a16="http://schemas.microsoft.com/office/drawing/2014/main" id="{57733876-984B-01DB-59B2-14F72E100F64}"/>
              </a:ext>
            </a:extLst>
          </p:cNvPr>
          <p:cNvGrpSpPr/>
          <p:nvPr/>
        </p:nvGrpSpPr>
        <p:grpSpPr>
          <a:xfrm>
            <a:off x="3960480" y="2351666"/>
            <a:ext cx="378669" cy="175596"/>
            <a:chOff x="767295" y="1479722"/>
            <a:chExt cx="378669" cy="175596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0D2F0C6-FDF8-FF63-EBE0-72701EDA5504}"/>
                </a:ext>
              </a:extLst>
            </p:cNvPr>
            <p:cNvSpPr/>
            <p:nvPr/>
          </p:nvSpPr>
          <p:spPr>
            <a:xfrm rot="16200000">
              <a:off x="902819" y="1412172"/>
              <a:ext cx="175596" cy="310695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Oval 126">
              <a:extLst>
                <a:ext uri="{FF2B5EF4-FFF2-40B4-BE49-F238E27FC236}">
                  <a16:creationId xmlns:a16="http://schemas.microsoft.com/office/drawing/2014/main" id="{37676D3B-5402-9B5F-4220-10B6486B2B53}"/>
                </a:ext>
              </a:extLst>
            </p:cNvPr>
            <p:cNvSpPr/>
            <p:nvPr/>
          </p:nvSpPr>
          <p:spPr>
            <a:xfrm rot="10800000">
              <a:off x="767295" y="1528910"/>
              <a:ext cx="57052" cy="5536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A82D13A-7EA1-5B2E-7AB2-B98FDCBF5F52}"/>
              </a:ext>
            </a:extLst>
          </p:cNvPr>
          <p:cNvSpPr/>
          <p:nvPr/>
        </p:nvSpPr>
        <p:spPr>
          <a:xfrm>
            <a:off x="182453" y="990601"/>
            <a:ext cx="1155712" cy="215611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cs typeface="Calibri"/>
              </a:rPr>
              <a:t>With U-turn:  ≠ direction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64D555-043F-05C3-8780-FFE79F75365D}"/>
              </a:ext>
            </a:extLst>
          </p:cNvPr>
          <p:cNvSpPr/>
          <p:nvPr/>
        </p:nvSpPr>
        <p:spPr>
          <a:xfrm>
            <a:off x="172618" y="2019301"/>
            <a:ext cx="1332080" cy="225408"/>
          </a:xfrm>
          <a:prstGeom prst="rect">
            <a:avLst/>
          </a:prstGeom>
          <a:solidFill>
            <a:schemeClr val="bg1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700" dirty="0">
                <a:solidFill>
                  <a:schemeClr val="tx1"/>
                </a:solidFill>
                <a:cs typeface="Calibri"/>
              </a:rPr>
              <a:t>Without U-turn: =direction</a:t>
            </a:r>
          </a:p>
        </p:txBody>
      </p:sp>
    </p:spTree>
    <p:extLst>
      <p:ext uri="{BB962C8B-B14F-4D97-AF65-F5344CB8AC3E}">
        <p14:creationId xmlns:p14="http://schemas.microsoft.com/office/powerpoint/2010/main" val="3529848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232089D-1E70-E8E4-8EE3-19CE1D3FBBA1}"/>
              </a:ext>
            </a:extLst>
          </p:cNvPr>
          <p:cNvCxnSpPr/>
          <p:nvPr/>
        </p:nvCxnSpPr>
        <p:spPr>
          <a:xfrm>
            <a:off x="4953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3069FC61-F2BF-F690-8ACA-FA04FFAC2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48" y="880397"/>
            <a:ext cx="2858650" cy="275086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35D8913A-0082-E1FB-217F-9D4350D9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03" y="3675985"/>
            <a:ext cx="2852935" cy="279558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8BC8802-8844-1AD3-B10A-BAEF4C5AFBBD}"/>
              </a:ext>
            </a:extLst>
          </p:cNvPr>
          <p:cNvSpPr/>
          <p:nvPr/>
        </p:nvSpPr>
        <p:spPr>
          <a:xfrm>
            <a:off x="937205" y="386426"/>
            <a:ext cx="3191533" cy="155112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OUR FEATURES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7698C3-8D71-7B48-178B-DAFB68E27E26}"/>
              </a:ext>
            </a:extLst>
          </p:cNvPr>
          <p:cNvSpPr/>
          <p:nvPr/>
        </p:nvSpPr>
        <p:spPr>
          <a:xfrm>
            <a:off x="5892424" y="386426"/>
            <a:ext cx="3191533" cy="155112"/>
          </a:xfrm>
          <a:prstGeom prst="rect">
            <a:avLst/>
          </a:prstGeom>
          <a:solidFill>
            <a:srgbClr val="CCD6F4"/>
          </a:solidFill>
          <a:ln>
            <a:solidFill>
              <a:srgbClr val="CCD6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03654" tIns="101827" rIns="203654" bIns="10182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THE TESTS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809ECBA-2CDB-B4D0-6602-0C7230341029}"/>
              </a:ext>
            </a:extLst>
          </p:cNvPr>
          <p:cNvGrpSpPr/>
          <p:nvPr/>
        </p:nvGrpSpPr>
        <p:grpSpPr>
          <a:xfrm>
            <a:off x="6052845" y="835673"/>
            <a:ext cx="2870690" cy="5591177"/>
            <a:chOff x="6150500" y="880397"/>
            <a:chExt cx="2870690" cy="5591177"/>
          </a:xfrm>
        </p:grpSpPr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786B31DA-00F3-0B51-5698-CEDB4907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0500" y="880397"/>
              <a:ext cx="2858650" cy="2750865"/>
            </a:xfrm>
            <a:prstGeom prst="rect">
              <a:avLst/>
            </a:prstGeom>
          </p:spPr>
        </p:pic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4287EB7-891D-7A45-4686-FE5CFA3EA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8255" y="3675985"/>
              <a:ext cx="2852935" cy="2795589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0975F3D-62A7-0A4A-EF51-0C337A36B204}"/>
                </a:ext>
              </a:extLst>
            </p:cNvPr>
            <p:cNvSpPr/>
            <p:nvPr/>
          </p:nvSpPr>
          <p:spPr>
            <a:xfrm>
              <a:off x="6309360" y="994299"/>
              <a:ext cx="1121664" cy="2434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AE0635E-D2B5-4CC5-99AB-242A3F64B495}"/>
                </a:ext>
              </a:extLst>
            </p:cNvPr>
            <p:cNvSpPr/>
            <p:nvPr/>
          </p:nvSpPr>
          <p:spPr>
            <a:xfrm>
              <a:off x="7796784" y="994299"/>
              <a:ext cx="1121664" cy="2477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F694C0D-A5DC-AADD-3713-F1A19AF661DB}"/>
                </a:ext>
              </a:extLst>
            </p:cNvPr>
            <p:cNvSpPr/>
            <p:nvPr/>
          </p:nvSpPr>
          <p:spPr>
            <a:xfrm>
              <a:off x="6240780" y="3799643"/>
              <a:ext cx="1231900" cy="2574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B82C146-733B-FBDD-6534-1891B1A2B144}"/>
                </a:ext>
              </a:extLst>
            </p:cNvPr>
            <p:cNvSpPr/>
            <p:nvPr/>
          </p:nvSpPr>
          <p:spPr>
            <a:xfrm>
              <a:off x="7796784" y="3799643"/>
              <a:ext cx="1121664" cy="24883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1143012-5617-2D2A-2F48-3CD4680B3572}"/>
              </a:ext>
            </a:extLst>
          </p:cNvPr>
          <p:cNvSpPr/>
          <p:nvPr/>
        </p:nvSpPr>
        <p:spPr>
          <a:xfrm>
            <a:off x="6310255" y="1089326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Safety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distance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15 cm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during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avoidance</a:t>
            </a:r>
            <a:endParaRPr lang="es-ES" sz="7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480425-952C-28F6-9091-A61C50A5555C}"/>
              </a:ext>
            </a:extLst>
          </p:cNvPr>
          <p:cNvSpPr/>
          <p:nvPr/>
        </p:nvSpPr>
        <p:spPr>
          <a:xfrm>
            <a:off x="6317058" y="1533755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Maximum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20 cm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drift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from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its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trajectory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61B1DD-A0AA-40CC-A89A-DC054FF41168}"/>
              </a:ext>
            </a:extLst>
          </p:cNvPr>
          <p:cNvSpPr/>
          <p:nvPr/>
        </p:nvSpPr>
        <p:spPr>
          <a:xfrm>
            <a:off x="6300410" y="1974604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Identify a fixed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obstacle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after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5s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2E55F-FD5D-C2B8-ABDE-3CB7CA0822C3}"/>
              </a:ext>
            </a:extLst>
          </p:cNvPr>
          <p:cNvSpPr/>
          <p:nvPr/>
        </p:nvSpPr>
        <p:spPr>
          <a:xfrm>
            <a:off x="7783341" y="1656453"/>
            <a:ext cx="874023" cy="522454"/>
          </a:xfrm>
          <a:prstGeom prst="rect">
            <a:avLst/>
          </a:prstGeom>
          <a:solidFill>
            <a:srgbClr val="E6C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Alignment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of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maximum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5 cm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interval</a:t>
            </a:r>
            <a:endParaRPr lang="es-ES" sz="7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D2F2A-2CAB-C189-4D4A-BBF468446D10}"/>
              </a:ext>
            </a:extLst>
          </p:cNvPr>
          <p:cNvSpPr/>
          <p:nvPr/>
        </p:nvSpPr>
        <p:spPr>
          <a:xfrm>
            <a:off x="6310254" y="4109254"/>
            <a:ext cx="874023" cy="522454"/>
          </a:xfrm>
          <a:prstGeom prst="rect">
            <a:avLst/>
          </a:prstGeom>
          <a:solidFill>
            <a:srgbClr val="E8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Maximum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10 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gap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3BAF72-7663-AD4C-2EDE-00BA74972E83}"/>
              </a:ext>
            </a:extLst>
          </p:cNvPr>
          <p:cNvSpPr/>
          <p:nvPr/>
        </p:nvSpPr>
        <p:spPr>
          <a:xfrm>
            <a:off x="6310256" y="4682755"/>
            <a:ext cx="874023" cy="522454"/>
          </a:xfrm>
          <a:prstGeom prst="rect">
            <a:avLst/>
          </a:prstGeom>
          <a:solidFill>
            <a:srgbClr val="E8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GPS coordinates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+/- 50 cm</a:t>
            </a:r>
            <a:endParaRPr lang="es-E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FC64B5-60FF-2044-B862-B0A12DB2E720}"/>
              </a:ext>
            </a:extLst>
          </p:cNvPr>
          <p:cNvSpPr/>
          <p:nvPr/>
        </p:nvSpPr>
        <p:spPr>
          <a:xfrm>
            <a:off x="6293605" y="5261282"/>
            <a:ext cx="874023" cy="522454"/>
          </a:xfrm>
          <a:prstGeom prst="rect">
            <a:avLst/>
          </a:prstGeom>
          <a:solidFill>
            <a:srgbClr val="E8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Maximum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10 s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after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receive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the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coordinates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3D046D-0FFD-BAD4-F903-062BC1CAA1D4}"/>
              </a:ext>
            </a:extLst>
          </p:cNvPr>
          <p:cNvSpPr/>
          <p:nvPr/>
        </p:nvSpPr>
        <p:spPr>
          <a:xfrm>
            <a:off x="7784385" y="4109254"/>
            <a:ext cx="874023" cy="522454"/>
          </a:xfrm>
          <a:prstGeom prst="rect">
            <a:avLst/>
          </a:prstGeom>
          <a:solidFill>
            <a:srgbClr val="E5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b="1" dirty="0" err="1">
                <a:solidFill>
                  <a:schemeClr val="tx1"/>
                </a:solidFill>
                <a:ea typeface="+mn-lt"/>
                <a:cs typeface="+mn-lt"/>
              </a:rPr>
              <a:t>Autonomous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towing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AF697-F3F8-38A6-F50A-2BE93528BA06}"/>
              </a:ext>
            </a:extLst>
          </p:cNvPr>
          <p:cNvSpPr/>
          <p:nvPr/>
        </p:nvSpPr>
        <p:spPr>
          <a:xfrm>
            <a:off x="7783340" y="4676431"/>
            <a:ext cx="874023" cy="522454"/>
          </a:xfrm>
          <a:prstGeom prst="rect">
            <a:avLst/>
          </a:prstGeom>
          <a:solidFill>
            <a:srgbClr val="E5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Tow at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least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b="1" dirty="0">
                <a:solidFill>
                  <a:schemeClr val="tx1"/>
                </a:solidFill>
                <a:ea typeface="+mn-lt"/>
                <a:cs typeface="+mn-lt"/>
              </a:rPr>
              <a:t>2 meters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on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s-ES" sz="700" dirty="0" err="1">
                <a:solidFill>
                  <a:schemeClr val="tx1"/>
                </a:solidFill>
                <a:ea typeface="+mn-lt"/>
                <a:cs typeface="+mn-lt"/>
              </a:rPr>
              <a:t>straight</a:t>
            </a:r>
            <a:r>
              <a:rPr lang="es-ES" sz="700" dirty="0">
                <a:solidFill>
                  <a:schemeClr val="tx1"/>
                </a:solidFill>
                <a:ea typeface="+mn-lt"/>
                <a:cs typeface="+mn-lt"/>
              </a:rPr>
              <a:t> line</a:t>
            </a:r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32A1904-807C-D264-C026-72FD2C0ED22F}"/>
              </a:ext>
            </a:extLst>
          </p:cNvPr>
          <p:cNvSpPr/>
          <p:nvPr/>
        </p:nvSpPr>
        <p:spPr>
          <a:xfrm>
            <a:off x="6293605" y="2421777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  <a:cs typeface="Calibri"/>
              </a:rPr>
              <a:t>Stops </a:t>
            </a:r>
            <a:r>
              <a:rPr lang="en-US" sz="700" b="1" dirty="0">
                <a:solidFill>
                  <a:srgbClr val="000000"/>
                </a:solidFill>
                <a:cs typeface="Calibri"/>
              </a:rPr>
              <a:t>75 cm +/- 5 cm </a:t>
            </a:r>
            <a:r>
              <a:rPr lang="en-US" sz="700" dirty="0">
                <a:solidFill>
                  <a:srgbClr val="000000"/>
                </a:solidFill>
                <a:cs typeface="Calibri"/>
              </a:rPr>
              <a:t>away from obstacle</a:t>
            </a:r>
            <a:endParaRPr lang="fr-FR" sz="700" dirty="0">
              <a:ea typeface="+mn-lt"/>
              <a:cs typeface="+mn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CEE4D9-4FC2-A6F8-C276-D19B7679FDBD}"/>
              </a:ext>
            </a:extLst>
          </p:cNvPr>
          <p:cNvSpPr/>
          <p:nvPr/>
        </p:nvSpPr>
        <p:spPr>
          <a:xfrm>
            <a:off x="7783340" y="5261282"/>
            <a:ext cx="874023" cy="522454"/>
          </a:xfrm>
          <a:prstGeom prst="rect">
            <a:avLst/>
          </a:prstGeom>
          <a:solidFill>
            <a:srgbClr val="E5F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ea typeface="+mn-lt"/>
                <a:cs typeface="+mn-lt"/>
              </a:rPr>
              <a:t>Detect the QR code at a distance between </a:t>
            </a:r>
            <a:r>
              <a:rPr lang="en-US" sz="700" b="1" dirty="0">
                <a:solidFill>
                  <a:schemeClr val="tx1"/>
                </a:solidFill>
                <a:ea typeface="+mn-lt"/>
                <a:cs typeface="+mn-lt"/>
              </a:rPr>
              <a:t>20cm </a:t>
            </a:r>
            <a:r>
              <a:rPr lang="en-US" sz="700" dirty="0">
                <a:solidFill>
                  <a:schemeClr val="tx1"/>
                </a:solidFill>
                <a:ea typeface="+mn-lt"/>
                <a:cs typeface="+mn-lt"/>
              </a:rPr>
              <a:t>and</a:t>
            </a:r>
            <a:r>
              <a:rPr lang="en-US" sz="700" b="1" dirty="0">
                <a:solidFill>
                  <a:schemeClr val="tx1"/>
                </a:solidFill>
                <a:ea typeface="+mn-lt"/>
                <a:cs typeface="+mn-lt"/>
              </a:rPr>
              <a:t> 100cm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93DEBD-3F2A-1F54-CD75-81DAB346E9A3}"/>
              </a:ext>
            </a:extLst>
          </p:cNvPr>
          <p:cNvSpPr/>
          <p:nvPr/>
        </p:nvSpPr>
        <p:spPr>
          <a:xfrm>
            <a:off x="7783340" y="2241304"/>
            <a:ext cx="874023" cy="522454"/>
          </a:xfrm>
          <a:prstGeom prst="rect">
            <a:avLst/>
          </a:prstGeom>
          <a:solidFill>
            <a:srgbClr val="E6C0F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0000"/>
                </a:solidFill>
                <a:ea typeface="+mn-lt"/>
                <a:cs typeface="Calibri"/>
              </a:rPr>
              <a:t>Maneuvering in a </a:t>
            </a:r>
            <a:r>
              <a:rPr lang="en-US" sz="800" b="1" dirty="0">
                <a:solidFill>
                  <a:srgbClr val="000000"/>
                </a:solidFill>
                <a:ea typeface="+mn-lt"/>
                <a:cs typeface="Calibri"/>
              </a:rPr>
              <a:t>5m </a:t>
            </a:r>
            <a:r>
              <a:rPr lang="en-US" sz="800" dirty="0">
                <a:solidFill>
                  <a:srgbClr val="000000"/>
                </a:solidFill>
                <a:ea typeface="+mn-lt"/>
                <a:cs typeface="Calibri"/>
              </a:rPr>
              <a:t>radius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5A03A5-8A14-1A4F-3E94-F6EAED5DCDDC}"/>
              </a:ext>
            </a:extLst>
          </p:cNvPr>
          <p:cNvSpPr/>
          <p:nvPr/>
        </p:nvSpPr>
        <p:spPr>
          <a:xfrm>
            <a:off x="6290813" y="2868950"/>
            <a:ext cx="860413" cy="396126"/>
          </a:xfrm>
          <a:prstGeom prst="rect">
            <a:avLst/>
          </a:prstGeom>
          <a:solidFill>
            <a:srgbClr val="FFE69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rgbClr val="000000"/>
                </a:solidFill>
                <a:cs typeface="Calibri"/>
              </a:rPr>
              <a:t>Avoids obstacles with a width of less than </a:t>
            </a:r>
            <a:r>
              <a:rPr lang="en-US" sz="700" b="1" dirty="0">
                <a:solidFill>
                  <a:srgbClr val="000000"/>
                </a:solidFill>
                <a:cs typeface="Calibri"/>
              </a:rPr>
              <a:t>30cm</a:t>
            </a:r>
            <a:r>
              <a:rPr lang="en-US" sz="700" dirty="0">
                <a:solidFill>
                  <a:srgbClr val="000000"/>
                </a:solidFill>
                <a:cs typeface="Calibri"/>
              </a:rPr>
              <a:t> </a:t>
            </a:r>
            <a:endParaRPr lang="fr-FR" sz="7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6589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7D7E2F38EDEE41AEFF314FED6B7990" ma:contentTypeVersion="3" ma:contentTypeDescription="Crée un document." ma:contentTypeScope="" ma:versionID="4f1224c320c9fc0df4b51828f0ef0e3e">
  <xsd:schema xmlns:xsd="http://www.w3.org/2001/XMLSchema" xmlns:xs="http://www.w3.org/2001/XMLSchema" xmlns:p="http://schemas.microsoft.com/office/2006/metadata/properties" xmlns:ns3="5a9da74d-7411-451a-9852-e5933d36d9e1" targetNamespace="http://schemas.microsoft.com/office/2006/metadata/properties" ma:root="true" ma:fieldsID="a47c154916d1dd0050718568e7553a14" ns3:_="">
    <xsd:import namespace="5a9da74d-7411-451a-9852-e5933d36d9e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9da74d-7411-451a-9852-e5933d36d9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a9da74d-7411-451a-9852-e5933d36d9e1" xsi:nil="true"/>
  </documentManagement>
</p:properties>
</file>

<file path=customXml/itemProps1.xml><?xml version="1.0" encoding="utf-8"?>
<ds:datastoreItem xmlns:ds="http://schemas.openxmlformats.org/officeDocument/2006/customXml" ds:itemID="{D90799D5-7F73-4CED-8AC9-21CE7F5AE6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C795D-50CD-482F-971D-39351E26A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9da74d-7411-451a-9852-e5933d36d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BE4F4C-3839-467F-B8EB-BFC527722703}">
  <ds:schemaRefs>
    <ds:schemaRef ds:uri="http://schemas.microsoft.com/office/2006/metadata/properties"/>
    <ds:schemaRef ds:uri="http://purl.org/dc/elements/1.1/"/>
    <ds:schemaRef ds:uri="5a9da74d-7411-451a-9852-e5933d36d9e1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207</TotalTime>
  <Words>599</Words>
  <Application>Microsoft Office PowerPoint</Application>
  <PresentationFormat>Format A4 (210 x 297 mm)</PresentationFormat>
  <Paragraphs>98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Bahnschrift SemiBold Condensed</vt:lpstr>
      <vt:lpstr>Calibri</vt:lpstr>
      <vt:lpstr>Calibri Light</vt:lpstr>
      <vt:lpstr>Thème Office</vt:lpstr>
      <vt:lpstr>Tow Mater  5SIEC 2022-2023 / By Team Benny</vt:lpstr>
      <vt:lpstr>Présentation PowerPoint</vt:lpstr>
      <vt:lpstr>Tow Mater  5SIEC 2022-2023 / By Team Benny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 Mater  5SIEC 2022-2023 / By Team Benny</dc:title>
  <dc:creator>Laura Mendes</dc:creator>
  <cp:lastModifiedBy>Laura Mendes</cp:lastModifiedBy>
  <cp:revision>116</cp:revision>
  <dcterms:created xsi:type="dcterms:W3CDTF">2023-01-21T15:52:20Z</dcterms:created>
  <dcterms:modified xsi:type="dcterms:W3CDTF">2023-01-23T10:23:30Z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0x010100C97D7E2F38EDEE41AEFF314FED6B7990</vt:lpwstr>
  </property>
</Properties>
</file>