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F_0.xml" ContentType="application/vnd.ms-powerpoint.comments+xml"/>
  <Override PartName="/ppt/comments/modernComment_120_49B735B5.xml" ContentType="application/vnd.ms-powerpoint.comments+xml"/>
  <Override PartName="/ppt/comments/modernComment_11B_0.xml" ContentType="application/vnd.ms-powerpoint.comments+xml"/>
  <Override PartName="/ppt/comments/modernComment_121_0.xml" ContentType="application/vnd.ms-powerpoint.comments+xml"/>
  <Override PartName="/ppt/comments/modernComment_11C_0.xml" ContentType="application/vnd.ms-powerpoint.comments+xml"/>
  <Override PartName="/ppt/notesSlides/notesSlide1.xml" ContentType="application/vnd.openxmlformats-officedocument.presentationml.notesSlide+xml"/>
  <Override PartName="/ppt/comments/modernComment_107_0.xml" ContentType="application/vnd.ms-powerpoint.comments+xml"/>
  <Override PartName="/ppt/notesSlides/notesSlide2.xml" ContentType="application/vnd.openxmlformats-officedocument.presentationml.notesSlide+xml"/>
  <Override PartName="/ppt/comments/modernComment_115_0.xml" ContentType="application/vnd.ms-powerpoint.comments+xml"/>
  <Override PartName="/ppt/notesSlides/notesSlide3.xml" ContentType="application/vnd.openxmlformats-officedocument.presentationml.notesSlide+xml"/>
  <Override PartName="/ppt/comments/modernComment_116_0.xml" ContentType="application/vnd.ms-powerpoint.comments+xml"/>
  <Override PartName="/ppt/notesSlides/notesSlide4.xml" ContentType="application/vnd.openxmlformats-officedocument.presentationml.notesSlide+xml"/>
  <Override PartName="/ppt/comments/modernComment_117_0.xml" ContentType="application/vnd.ms-powerpoint.comments+xml"/>
  <Override PartName="/ppt/notesSlides/notesSlide5.xml" ContentType="application/vnd.openxmlformats-officedocument.presentationml.notesSlide+xml"/>
  <Override PartName="/ppt/comments/modernComment_118_0.xml" ContentType="application/vnd.ms-powerpoint.comments+xml"/>
  <Override PartName="/ppt/comments/modernComment_109_0.xml" ContentType="application/vnd.ms-powerpoint.comments+xml"/>
  <Override PartName="/ppt/comments/modernComment_11E_68D5C78D.xml" ContentType="application/vnd.ms-powerpoint.comments+xml"/>
  <Override PartName="/ppt/comments/modernComment_11A_97DC266E.xml" ContentType="application/vnd.ms-powerpoint.comments+xml"/>
  <Override PartName="/ppt/comments/modernComment_11D_E5427533.xml" ContentType="application/vnd.ms-powerpoint.comments+xml"/>
  <Override PartName="/ppt/comments/modernComment_122_792E6FD5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1" r:id="rId2"/>
    <p:sldId id="288" r:id="rId3"/>
    <p:sldId id="283" r:id="rId4"/>
    <p:sldId id="289" r:id="rId5"/>
    <p:sldId id="284" r:id="rId6"/>
    <p:sldId id="263" r:id="rId7"/>
    <p:sldId id="277" r:id="rId8"/>
    <p:sldId id="278" r:id="rId9"/>
    <p:sldId id="279" r:id="rId10"/>
    <p:sldId id="280" r:id="rId11"/>
    <p:sldId id="265" r:id="rId12"/>
    <p:sldId id="286" r:id="rId13"/>
    <p:sldId id="282" r:id="rId14"/>
    <p:sldId id="285" r:id="rId15"/>
    <p:sldId id="290" r:id="rId16"/>
    <p:sldId id="287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C1A937-77DC-9E97-06B8-2521342ABAF4}" name="Laura Mendes" initials="LM" userId="0115b15547ada1d5" providerId="Windows Live"/>
  <p188:author id="{C07A3F46-1ACB-71BA-A44F-D0E11F80B7B5}" name="Alexis Pierre dit lambert" initials="APdl" userId="6cfdb157e95629c1" providerId="Windows Live"/>
  <p188:author id="{6DE720A2-FE50-3AEE-0BBF-74F736B38A43}" name="Martin Cheliz Calvo" initials="MCC" userId="S::chelizca@etud.insa-toulouse.fr::24ba3674-41e9-4a47-a41f-477810562e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6C6"/>
    <a:srgbClr val="FCE5CE"/>
    <a:srgbClr val="F5CCCD"/>
    <a:srgbClr val="D1E0E3"/>
    <a:srgbClr val="D9EAD3"/>
    <a:srgbClr val="989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5A020-3F93-4DA1-BF9C-F43EF2A39E04}" v="29" dt="2022-10-18T08:58:04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77" d="100"/>
          <a:sy n="77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Mendes" userId="0115b15547ada1d5" providerId="LiveId" clId="{0BD5A020-3F93-4DA1-BF9C-F43EF2A39E04}"/>
    <pc:docChg chg="undo custSel addSld delSld modSld">
      <pc:chgData name="Laura Mendes" userId="0115b15547ada1d5" providerId="LiveId" clId="{0BD5A020-3F93-4DA1-BF9C-F43EF2A39E04}" dt="2022-10-18T11:36:04.161" v="784" actId="207"/>
      <pc:docMkLst>
        <pc:docMk/>
      </pc:docMkLst>
      <pc:sldChg chg="del">
        <pc:chgData name="Laura Mendes" userId="0115b15547ada1d5" providerId="LiveId" clId="{0BD5A020-3F93-4DA1-BF9C-F43EF2A39E04}" dt="2022-10-17T16:58:42.506" v="20" actId="47"/>
        <pc:sldMkLst>
          <pc:docMk/>
          <pc:sldMk cId="0" sldId="261"/>
        </pc:sldMkLst>
      </pc:sldChg>
      <pc:sldChg chg="modSp mod addCm">
        <pc:chgData name="Laura Mendes" userId="0115b15547ada1d5" providerId="LiveId" clId="{0BD5A020-3F93-4DA1-BF9C-F43EF2A39E04}" dt="2022-10-18T11:35:48.142" v="780" actId="207"/>
        <pc:sldMkLst>
          <pc:docMk/>
          <pc:sldMk cId="0" sldId="263"/>
        </pc:sldMkLst>
        <pc:spChg chg="mod">
          <ac:chgData name="Laura Mendes" userId="0115b15547ada1d5" providerId="LiveId" clId="{0BD5A020-3F93-4DA1-BF9C-F43EF2A39E04}" dt="2022-10-17T16:58:56.905" v="29" actId="20577"/>
          <ac:spMkLst>
            <pc:docMk/>
            <pc:sldMk cId="0" sldId="263"/>
            <ac:spMk id="2" creationId="{9280EEC5-F9C7-D5C2-8565-C59F2D1D5D51}"/>
          </ac:spMkLst>
        </pc:spChg>
        <pc:spChg chg="mod">
          <ac:chgData name="Laura Mendes" userId="0115b15547ada1d5" providerId="LiveId" clId="{0BD5A020-3F93-4DA1-BF9C-F43EF2A39E04}" dt="2022-10-17T17:15:38.082" v="106" actId="1076"/>
          <ac:spMkLst>
            <pc:docMk/>
            <pc:sldMk cId="0" sldId="263"/>
            <ac:spMk id="3" creationId="{344D0CBD-AD17-E671-ADAE-FD2662B6A7B4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4" creationId="{3CD662A8-496B-A0EA-A7A4-3B17B52BEAEC}"/>
          </ac:spMkLst>
        </pc:spChg>
        <pc:spChg chg="mod">
          <ac:chgData name="Laura Mendes" userId="0115b15547ada1d5" providerId="LiveId" clId="{0BD5A020-3F93-4DA1-BF9C-F43EF2A39E04}" dt="2022-10-17T17:15:38.082" v="106" actId="1076"/>
          <ac:spMkLst>
            <pc:docMk/>
            <pc:sldMk cId="0" sldId="263"/>
            <ac:spMk id="5" creationId="{367E3400-05A3-C1F1-5E27-DD8A91D05521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6" creationId="{5B4FC866-1016-4C21-42C7-B2D6DF859AF6}"/>
          </ac:spMkLst>
        </pc:spChg>
        <pc:spChg chg="mod">
          <ac:chgData name="Laura Mendes" userId="0115b15547ada1d5" providerId="LiveId" clId="{0BD5A020-3F93-4DA1-BF9C-F43EF2A39E04}" dt="2022-10-18T11:32:15.276" v="763" actId="207"/>
          <ac:spMkLst>
            <pc:docMk/>
            <pc:sldMk cId="0" sldId="263"/>
            <ac:spMk id="8" creationId="{FF1FDDB2-6B99-F7F1-4A96-90AAF8979C96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9" creationId="{724F7A5D-CF1D-FAD9-C46D-CF2B20E4FE39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10" creationId="{6FE6471A-A4EB-16EC-B152-E42BEFAA0462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11" creationId="{5ABC5AFD-673C-74A4-EFC1-C0C44B362A64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12" creationId="{35D0F426-B794-EB6C-49B5-99A0ABE05FE9}"/>
          </ac:spMkLst>
        </pc:spChg>
        <pc:spChg chg="mod">
          <ac:chgData name="Laura Mendes" userId="0115b15547ada1d5" providerId="LiveId" clId="{0BD5A020-3F93-4DA1-BF9C-F43EF2A39E04}" dt="2022-10-18T11:32:15.276" v="763" actId="207"/>
          <ac:spMkLst>
            <pc:docMk/>
            <pc:sldMk cId="0" sldId="263"/>
            <ac:spMk id="14" creationId="{A6D7C0C6-D0CF-8064-EA35-457B05C56AC6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15" creationId="{DC20786C-CE7A-8C80-DF86-053DA2907E3B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16" creationId="{B6A47B59-94AB-2A62-9FCE-1CE32D8145B4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17" creationId="{CDB6D30C-7BB8-4E0C-CC4A-086C0B8F574B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18" creationId="{F43E7498-0C8B-B20A-F42F-80B087D5D7F3}"/>
          </ac:spMkLst>
        </pc:spChg>
        <pc:spChg chg="mod">
          <ac:chgData name="Laura Mendes" userId="0115b15547ada1d5" providerId="LiveId" clId="{0BD5A020-3F93-4DA1-BF9C-F43EF2A39E04}" dt="2022-10-18T11:35:48.142" v="780" actId="207"/>
          <ac:spMkLst>
            <pc:docMk/>
            <pc:sldMk cId="0" sldId="263"/>
            <ac:spMk id="20" creationId="{77111FBC-8FE2-FA6F-2A42-7ACFE9CBA947}"/>
          </ac:spMkLst>
        </pc:spChg>
        <pc:spChg chg="mod">
          <ac:chgData name="Laura Mendes" userId="0115b15547ada1d5" providerId="LiveId" clId="{0BD5A020-3F93-4DA1-BF9C-F43EF2A39E04}" dt="2022-10-17T17:15:37.621" v="105" actId="1076"/>
          <ac:spMkLst>
            <pc:docMk/>
            <pc:sldMk cId="0" sldId="263"/>
            <ac:spMk id="21" creationId="{03A1D9F6-2127-A02A-03E3-A246F24B73A8}"/>
          </ac:spMkLst>
        </pc:spChg>
        <pc:spChg chg="mod">
          <ac:chgData name="Laura Mendes" userId="0115b15547ada1d5" providerId="LiveId" clId="{0BD5A020-3F93-4DA1-BF9C-F43EF2A39E04}" dt="2022-10-17T16:59:05.713" v="31" actId="1076"/>
          <ac:spMkLst>
            <pc:docMk/>
            <pc:sldMk cId="0" sldId="263"/>
            <ac:spMk id="22" creationId="{A934E8A4-B8FC-6C5B-B1F2-39C421FD99E8}"/>
          </ac:spMkLst>
        </pc:spChg>
        <pc:spChg chg="mod">
          <ac:chgData name="Laura Mendes" userId="0115b15547ada1d5" providerId="LiveId" clId="{0BD5A020-3F93-4DA1-BF9C-F43EF2A39E04}" dt="2022-10-17T17:15:54.488" v="115" actId="1076"/>
          <ac:spMkLst>
            <pc:docMk/>
            <pc:sldMk cId="0" sldId="263"/>
            <ac:spMk id="23" creationId="{5041C023-C8B9-F000-5AA8-569B5C328302}"/>
          </ac:spMkLst>
        </pc:spChg>
        <pc:spChg chg="mod">
          <ac:chgData name="Laura Mendes" userId="0115b15547ada1d5" providerId="LiveId" clId="{0BD5A020-3F93-4DA1-BF9C-F43EF2A39E04}" dt="2022-10-17T17:15:56.465" v="116" actId="1076"/>
          <ac:spMkLst>
            <pc:docMk/>
            <pc:sldMk cId="0" sldId="263"/>
            <ac:spMk id="24" creationId="{29F58798-E313-B903-4FB0-E19C2514B9FB}"/>
          </ac:spMkLst>
        </pc:spChg>
        <pc:spChg chg="mod">
          <ac:chgData name="Laura Mendes" userId="0115b15547ada1d5" providerId="LiveId" clId="{0BD5A020-3F93-4DA1-BF9C-F43EF2A39E04}" dt="2022-10-17T17:15:51.413" v="114" actId="1076"/>
          <ac:spMkLst>
            <pc:docMk/>
            <pc:sldMk cId="0" sldId="263"/>
            <ac:spMk id="25" creationId="{0951E950-F949-BDBA-A844-ECE2C0E87322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27" creationId="{96E3388C-086D-AD19-4A2B-5B43ED73CF92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28" creationId="{8C517751-C03F-9118-5CF1-D0459A39241A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29" creationId="{820DEEF8-B6BC-017C-00CD-691455818526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30" creationId="{FBC09EDC-E0BE-2AA4-5BD4-3F1E085194A8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31" creationId="{536EF8B5-BCA2-F429-868E-766652C34477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35" creationId="{20FDFAA5-A13D-12DB-4FDD-38606B979C62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42" creationId="{95B585D6-A73E-06B1-43AD-2103823E4E49}"/>
          </ac:spMkLst>
        </pc:spChg>
        <pc:spChg chg="mod">
          <ac:chgData name="Laura Mendes" userId="0115b15547ada1d5" providerId="LiveId" clId="{0BD5A020-3F93-4DA1-BF9C-F43EF2A39E04}" dt="2022-10-17T16:59:01.848" v="30" actId="1076"/>
          <ac:spMkLst>
            <pc:docMk/>
            <pc:sldMk cId="0" sldId="263"/>
            <ac:spMk id="43" creationId="{892407A7-49F0-037B-1525-B8F9C0C791C5}"/>
          </ac:spMkLst>
        </pc:spChg>
        <pc:cxnChg chg="mod">
          <ac:chgData name="Laura Mendes" userId="0115b15547ada1d5" providerId="LiveId" clId="{0BD5A020-3F93-4DA1-BF9C-F43EF2A39E04}" dt="2022-10-17T17:15:38.082" v="106" actId="1076"/>
          <ac:cxnSpMkLst>
            <pc:docMk/>
            <pc:sldMk cId="0" sldId="263"/>
            <ac:cxnSpMk id="7" creationId="{78B99157-16E8-19EC-B9F4-7D130F3F5E70}"/>
          </ac:cxnSpMkLst>
        </pc:cxnChg>
        <pc:cxnChg chg="mod">
          <ac:chgData name="Laura Mendes" userId="0115b15547ada1d5" providerId="LiveId" clId="{0BD5A020-3F93-4DA1-BF9C-F43EF2A39E04}" dt="2022-10-17T16:59:01.848" v="30" actId="1076"/>
          <ac:cxnSpMkLst>
            <pc:docMk/>
            <pc:sldMk cId="0" sldId="263"/>
            <ac:cxnSpMk id="13" creationId="{83FDDCC8-9F74-C0DA-FD87-61F54FD3ECC7}"/>
          </ac:cxnSpMkLst>
        </pc:cxnChg>
        <pc:cxnChg chg="mod">
          <ac:chgData name="Laura Mendes" userId="0115b15547ada1d5" providerId="LiveId" clId="{0BD5A020-3F93-4DA1-BF9C-F43EF2A39E04}" dt="2022-10-17T16:59:01.848" v="30" actId="1076"/>
          <ac:cxnSpMkLst>
            <pc:docMk/>
            <pc:sldMk cId="0" sldId="263"/>
            <ac:cxnSpMk id="19" creationId="{4ECC9F42-C057-4BC7-78BD-39D1CA752989}"/>
          </ac:cxnSpMkLst>
        </pc:cxnChg>
        <pc:cxnChg chg="mod">
          <ac:chgData name="Laura Mendes" userId="0115b15547ada1d5" providerId="LiveId" clId="{0BD5A020-3F93-4DA1-BF9C-F43EF2A39E04}" dt="2022-10-17T16:59:01.848" v="30" actId="1076"/>
          <ac:cxnSpMkLst>
            <pc:docMk/>
            <pc:sldMk cId="0" sldId="263"/>
            <ac:cxnSpMk id="32" creationId="{92002AF8-801E-E5E3-0BBB-D37D4602251D}"/>
          </ac:cxnSpMkLst>
        </pc:cxnChg>
      </pc:sldChg>
      <pc:sldChg chg="addSp delSp modSp mod addCm">
        <pc:chgData name="Laura Mendes" userId="0115b15547ada1d5" providerId="LiveId" clId="{0BD5A020-3F93-4DA1-BF9C-F43EF2A39E04}" dt="2022-10-18T08:01:03.848" v="504" actId="1076"/>
        <pc:sldMkLst>
          <pc:docMk/>
          <pc:sldMk cId="0" sldId="265"/>
        </pc:sldMkLst>
        <pc:spChg chg="mod">
          <ac:chgData name="Laura Mendes" userId="0115b15547ada1d5" providerId="LiveId" clId="{0BD5A020-3F93-4DA1-BF9C-F43EF2A39E04}" dt="2022-10-17T17:01:17.682" v="63" actId="1076"/>
          <ac:spMkLst>
            <pc:docMk/>
            <pc:sldMk cId="0" sldId="265"/>
            <ac:spMk id="2" creationId="{FE464423-294B-A47D-EE33-2807E3508948}"/>
          </ac:spMkLst>
        </pc:spChg>
        <pc:spChg chg="add mod">
          <ac:chgData name="Laura Mendes" userId="0115b15547ada1d5" providerId="LiveId" clId="{0BD5A020-3F93-4DA1-BF9C-F43EF2A39E04}" dt="2022-10-18T08:00:59.234" v="503" actId="1076"/>
          <ac:spMkLst>
            <pc:docMk/>
            <pc:sldMk cId="0" sldId="265"/>
            <ac:spMk id="8" creationId="{6BE8480F-F382-9DAD-D8E4-3A8A35A03D28}"/>
          </ac:spMkLst>
        </pc:spChg>
        <pc:spChg chg="add mod">
          <ac:chgData name="Laura Mendes" userId="0115b15547ada1d5" providerId="LiveId" clId="{0BD5A020-3F93-4DA1-BF9C-F43EF2A39E04}" dt="2022-10-18T08:01:03.848" v="504" actId="1076"/>
          <ac:spMkLst>
            <pc:docMk/>
            <pc:sldMk cId="0" sldId="265"/>
            <ac:spMk id="9" creationId="{1972EA25-B0B3-2331-096B-36557A66E142}"/>
          </ac:spMkLst>
        </pc:spChg>
        <pc:picChg chg="add mod modCrop">
          <ac:chgData name="Laura Mendes" userId="0115b15547ada1d5" providerId="LiveId" clId="{0BD5A020-3F93-4DA1-BF9C-F43EF2A39E04}" dt="2022-10-18T08:00:51.519" v="502" actId="14100"/>
          <ac:picMkLst>
            <pc:docMk/>
            <pc:sldMk cId="0" sldId="265"/>
            <ac:picMk id="4" creationId="{BCD2265F-78C2-888F-1880-D1412C46E216}"/>
          </ac:picMkLst>
        </pc:picChg>
        <pc:picChg chg="del mod">
          <ac:chgData name="Laura Mendes" userId="0115b15547ada1d5" providerId="LiveId" clId="{0BD5A020-3F93-4DA1-BF9C-F43EF2A39E04}" dt="2022-10-18T07:59:40.824" v="452" actId="478"/>
          <ac:picMkLst>
            <pc:docMk/>
            <pc:sldMk cId="0" sldId="265"/>
            <ac:picMk id="5" creationId="{E2CCA310-8D56-B572-1EAA-D2EF8AF97A00}"/>
          </ac:picMkLst>
        </pc:picChg>
        <pc:picChg chg="add mod">
          <ac:chgData name="Laura Mendes" userId="0115b15547ada1d5" providerId="LiveId" clId="{0BD5A020-3F93-4DA1-BF9C-F43EF2A39E04}" dt="2022-10-18T07:59:50.813" v="456" actId="1076"/>
          <ac:picMkLst>
            <pc:docMk/>
            <pc:sldMk cId="0" sldId="265"/>
            <ac:picMk id="7" creationId="{F5F96A52-2BB2-42A2-9815-236ADD13531C}"/>
          </ac:picMkLst>
        </pc:picChg>
      </pc:sldChg>
      <pc:sldChg chg="del">
        <pc:chgData name="Laura Mendes" userId="0115b15547ada1d5" providerId="LiveId" clId="{0BD5A020-3F93-4DA1-BF9C-F43EF2A39E04}" dt="2022-10-17T17:04:00.261" v="85" actId="47"/>
        <pc:sldMkLst>
          <pc:docMk/>
          <pc:sldMk cId="0" sldId="266"/>
        </pc:sldMkLst>
      </pc:sldChg>
      <pc:sldChg chg="del">
        <pc:chgData name="Laura Mendes" userId="0115b15547ada1d5" providerId="LiveId" clId="{0BD5A020-3F93-4DA1-BF9C-F43EF2A39E04}" dt="2022-10-17T17:03:42.404" v="83" actId="47"/>
        <pc:sldMkLst>
          <pc:docMk/>
          <pc:sldMk cId="0" sldId="267"/>
        </pc:sldMkLst>
      </pc:sldChg>
      <pc:sldChg chg="modSp del mod addCm">
        <pc:chgData name="Laura Mendes" userId="0115b15547ada1d5" providerId="LiveId" clId="{0BD5A020-3F93-4DA1-BF9C-F43EF2A39E04}" dt="2022-10-18T06:18:03.518" v="193" actId="47"/>
        <pc:sldMkLst>
          <pc:docMk/>
          <pc:sldMk cId="3545004071" sldId="268"/>
        </pc:sldMkLst>
        <pc:spChg chg="mod">
          <ac:chgData name="Laura Mendes" userId="0115b15547ada1d5" providerId="LiveId" clId="{0BD5A020-3F93-4DA1-BF9C-F43EF2A39E04}" dt="2022-10-17T17:01:24.560" v="64" actId="1076"/>
          <ac:spMkLst>
            <pc:docMk/>
            <pc:sldMk cId="3545004071" sldId="268"/>
            <ac:spMk id="2" creationId="{FE464423-294B-A47D-EE33-2807E3508948}"/>
          </ac:spMkLst>
        </pc:spChg>
      </pc:sldChg>
      <pc:sldChg chg="modSp del mod addCm">
        <pc:chgData name="Laura Mendes" userId="0115b15547ada1d5" providerId="LiveId" clId="{0BD5A020-3F93-4DA1-BF9C-F43EF2A39E04}" dt="2022-10-18T06:18:01.654" v="192" actId="47"/>
        <pc:sldMkLst>
          <pc:docMk/>
          <pc:sldMk cId="2052050423" sldId="269"/>
        </pc:sldMkLst>
        <pc:spChg chg="mod">
          <ac:chgData name="Laura Mendes" userId="0115b15547ada1d5" providerId="LiveId" clId="{0BD5A020-3F93-4DA1-BF9C-F43EF2A39E04}" dt="2022-10-17T17:01:35.126" v="66" actId="1076"/>
          <ac:spMkLst>
            <pc:docMk/>
            <pc:sldMk cId="2052050423" sldId="269"/>
            <ac:spMk id="2" creationId="{FE464423-294B-A47D-EE33-2807E3508948}"/>
          </ac:spMkLst>
        </pc:spChg>
        <pc:graphicFrameChg chg="mod modGraphic">
          <ac:chgData name="Laura Mendes" userId="0115b15547ada1d5" providerId="LiveId" clId="{0BD5A020-3F93-4DA1-BF9C-F43EF2A39E04}" dt="2022-10-17T17:01:42.658" v="68" actId="1076"/>
          <ac:graphicFrameMkLst>
            <pc:docMk/>
            <pc:sldMk cId="2052050423" sldId="269"/>
            <ac:graphicFrameMk id="6" creationId="{153A721C-FE15-A99B-62D6-AF92FFA2E967}"/>
          </ac:graphicFrameMkLst>
        </pc:graphicFrameChg>
      </pc:sldChg>
      <pc:sldChg chg="modSp del mod addCm">
        <pc:chgData name="Laura Mendes" userId="0115b15547ada1d5" providerId="LiveId" clId="{0BD5A020-3F93-4DA1-BF9C-F43EF2A39E04}" dt="2022-10-18T08:44:39.246" v="653" actId="47"/>
        <pc:sldMkLst>
          <pc:docMk/>
          <pc:sldMk cId="3064554917" sldId="270"/>
        </pc:sldMkLst>
        <pc:spChg chg="mod">
          <ac:chgData name="Laura Mendes" userId="0115b15547ada1d5" providerId="LiveId" clId="{0BD5A020-3F93-4DA1-BF9C-F43EF2A39E04}" dt="2022-10-18T06:20:02.124" v="328" actId="20577"/>
          <ac:spMkLst>
            <pc:docMk/>
            <pc:sldMk cId="3064554917" sldId="270"/>
            <ac:spMk id="2" creationId="{FE464423-294B-A47D-EE33-2807E3508948}"/>
          </ac:spMkLst>
        </pc:spChg>
        <pc:graphicFrameChg chg="mod modGraphic">
          <ac:chgData name="Laura Mendes" userId="0115b15547ada1d5" providerId="LiveId" clId="{0BD5A020-3F93-4DA1-BF9C-F43EF2A39E04}" dt="2022-10-18T06:19:58.823" v="325" actId="1076"/>
          <ac:graphicFrameMkLst>
            <pc:docMk/>
            <pc:sldMk cId="3064554917" sldId="270"/>
            <ac:graphicFrameMk id="4" creationId="{97FBCC1F-1A36-7F12-1E81-4B6C4438FF8F}"/>
          </ac:graphicFrameMkLst>
        </pc:graphicFrameChg>
      </pc:sldChg>
      <pc:sldChg chg="delSp modSp mod addCm">
        <pc:chgData name="Laura Mendes" userId="0115b15547ada1d5" providerId="LiveId" clId="{0BD5A020-3F93-4DA1-BF9C-F43EF2A39E04}" dt="2022-10-18T08:58:16.707" v="758" actId="478"/>
        <pc:sldMkLst>
          <pc:docMk/>
          <pc:sldMk cId="0" sldId="271"/>
        </pc:sldMkLst>
        <pc:spChg chg="del mod">
          <ac:chgData name="Laura Mendes" userId="0115b15547ada1d5" providerId="LiveId" clId="{0BD5A020-3F93-4DA1-BF9C-F43EF2A39E04}" dt="2022-10-18T08:58:16.707" v="758" actId="478"/>
          <ac:spMkLst>
            <pc:docMk/>
            <pc:sldMk cId="0" sldId="271"/>
            <ac:spMk id="17" creationId="{6BB9F155-89C3-8CAC-9D79-E45BC2977E5B}"/>
          </ac:spMkLst>
        </pc:spChg>
      </pc:sldChg>
      <pc:sldChg chg="modSp del mod addCm">
        <pc:chgData name="Laura Mendes" userId="0115b15547ada1d5" providerId="LiveId" clId="{0BD5A020-3F93-4DA1-BF9C-F43EF2A39E04}" dt="2022-10-18T06:10:57.614" v="126" actId="47"/>
        <pc:sldMkLst>
          <pc:docMk/>
          <pc:sldMk cId="0" sldId="272"/>
        </pc:sldMkLst>
        <pc:spChg chg="mod">
          <ac:chgData name="Laura Mendes" userId="0115b15547ada1d5" providerId="LiveId" clId="{0BD5A020-3F93-4DA1-BF9C-F43EF2A39E04}" dt="2022-10-17T17:02:07.030" v="74" actId="1076"/>
          <ac:spMkLst>
            <pc:docMk/>
            <pc:sldMk cId="0" sldId="272"/>
            <ac:spMk id="2" creationId="{3BDDAF47-819F-F204-D7CC-119F38500BEB}"/>
          </ac:spMkLst>
        </pc:spChg>
      </pc:sldChg>
      <pc:sldChg chg="del">
        <pc:chgData name="Laura Mendes" userId="0115b15547ada1d5" providerId="LiveId" clId="{0BD5A020-3F93-4DA1-BF9C-F43EF2A39E04}" dt="2022-10-18T06:10:58.225" v="127" actId="47"/>
        <pc:sldMkLst>
          <pc:docMk/>
          <pc:sldMk cId="0" sldId="273"/>
        </pc:sldMkLst>
      </pc:sldChg>
      <pc:sldChg chg="del">
        <pc:chgData name="Laura Mendes" userId="0115b15547ada1d5" providerId="LiveId" clId="{0BD5A020-3F93-4DA1-BF9C-F43EF2A39E04}" dt="2022-10-18T06:10:58.875" v="128" actId="47"/>
        <pc:sldMkLst>
          <pc:docMk/>
          <pc:sldMk cId="0" sldId="274"/>
        </pc:sldMkLst>
      </pc:sldChg>
      <pc:sldChg chg="addSp delSp modSp del mod addCm">
        <pc:chgData name="Laura Mendes" userId="0115b15547ada1d5" providerId="LiveId" clId="{0BD5A020-3F93-4DA1-BF9C-F43EF2A39E04}" dt="2022-10-18T07:51:12.853" v="430" actId="47"/>
        <pc:sldMkLst>
          <pc:docMk/>
          <pc:sldMk cId="0" sldId="275"/>
        </pc:sldMkLst>
        <pc:spChg chg="mod">
          <ac:chgData name="Laura Mendes" userId="0115b15547ada1d5" providerId="LiveId" clId="{0BD5A020-3F93-4DA1-BF9C-F43EF2A39E04}" dt="2022-10-17T17:01:05.571" v="60" actId="1076"/>
          <ac:spMkLst>
            <pc:docMk/>
            <pc:sldMk cId="0" sldId="275"/>
            <ac:spMk id="2" creationId="{C7341D99-40A6-31F4-8160-07002DA73C70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5" creationId="{37BCFA62-1716-FDB5-A457-DA0E381EC82D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6" creationId="{6270D76D-CB2B-E7B7-EEE1-93F60A9501F1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7" creationId="{470A92D6-52DC-2CCF-03F7-C9E42BCDC3AA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8" creationId="{D253E45C-27E9-A621-AEDF-882C1FA1C421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9" creationId="{DFF6165A-7367-F79B-AB35-4FB5347752B9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10" creationId="{8D4AF729-BC8C-43FE-102A-1D0030EE6C9B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11" creationId="{516465C1-3D83-FF12-F251-19E2B21A14C6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12" creationId="{228A3129-3E17-6306-3D6B-44D243AF555C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13" creationId="{F17D4BFA-A134-A92A-5A2D-9F0F2DD10615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14" creationId="{663E9518-E2E7-D063-6351-9E3030BC7B8F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15" creationId="{B3459357-3A1B-C663-91F2-0669135ACC7B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16" creationId="{CECA820C-ADA3-9670-DB53-FA492C9742CC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17" creationId="{6C99E646-440E-98FC-C7F6-C04E18FF273D}"/>
          </ac:spMkLst>
        </pc:spChg>
        <pc:spChg chg="mod">
          <ac:chgData name="Laura Mendes" userId="0115b15547ada1d5" providerId="LiveId" clId="{0BD5A020-3F93-4DA1-BF9C-F43EF2A39E04}" dt="2022-10-17T17:00:54.800" v="55"/>
          <ac:spMkLst>
            <pc:docMk/>
            <pc:sldMk cId="0" sldId="275"/>
            <ac:spMk id="18" creationId="{32C06B75-96FE-EAD2-1988-F0DBDDE77D6B}"/>
          </ac:spMkLst>
        </pc:spChg>
        <pc:grpChg chg="add del mod">
          <ac:chgData name="Laura Mendes" userId="0115b15547ada1d5" providerId="LiveId" clId="{0BD5A020-3F93-4DA1-BF9C-F43EF2A39E04}" dt="2022-10-17T17:00:56.516" v="56" actId="478"/>
          <ac:grpSpMkLst>
            <pc:docMk/>
            <pc:sldMk cId="0" sldId="275"/>
            <ac:grpSpMk id="4" creationId="{8B76A7E2-A153-67D1-BFFC-8EBA1CF0D144}"/>
          </ac:grpSpMkLst>
        </pc:grpChg>
        <pc:picChg chg="mod">
          <ac:chgData name="Laura Mendes" userId="0115b15547ada1d5" providerId="LiveId" clId="{0BD5A020-3F93-4DA1-BF9C-F43EF2A39E04}" dt="2022-10-17T17:01:02.689" v="59" actId="1076"/>
          <ac:picMkLst>
            <pc:docMk/>
            <pc:sldMk cId="0" sldId="275"/>
            <ac:picMk id="3" creationId="{79869DBD-3FA6-5475-E1B9-00E53F4B0379}"/>
          </ac:picMkLst>
        </pc:picChg>
      </pc:sldChg>
      <pc:sldChg chg="modSp del mod addCm modCm">
        <pc:chgData name="Laura Mendes" userId="0115b15547ada1d5" providerId="LiveId" clId="{0BD5A020-3F93-4DA1-BF9C-F43EF2A39E04}" dt="2022-10-18T06:15:50.148" v="189" actId="47"/>
        <pc:sldMkLst>
          <pc:docMk/>
          <pc:sldMk cId="0" sldId="276"/>
        </pc:sldMkLst>
        <pc:spChg chg="mod">
          <ac:chgData name="Laura Mendes" userId="0115b15547ada1d5" providerId="LiveId" clId="{0BD5A020-3F93-4DA1-BF9C-F43EF2A39E04}" dt="2022-10-17T16:56:01.099" v="0" actId="1076"/>
          <ac:spMkLst>
            <pc:docMk/>
            <pc:sldMk cId="0" sldId="276"/>
            <ac:spMk id="2" creationId="{1B654BBF-EC41-A9FA-5E06-366EC7388AC8}"/>
          </ac:spMkLst>
        </pc:spChg>
        <pc:spChg chg="mod">
          <ac:chgData name="Laura Mendes" userId="0115b15547ada1d5" providerId="LiveId" clId="{0BD5A020-3F93-4DA1-BF9C-F43EF2A39E04}" dt="2022-10-17T16:56:20.408" v="2" actId="208"/>
          <ac:spMkLst>
            <pc:docMk/>
            <pc:sldMk cId="0" sldId="276"/>
            <ac:spMk id="7" creationId="{B9DF552E-5C01-CBBA-71FB-AE7D4245C6DA}"/>
          </ac:spMkLst>
        </pc:spChg>
        <pc:spChg chg="mod">
          <ac:chgData name="Laura Mendes" userId="0115b15547ada1d5" providerId="LiveId" clId="{0BD5A020-3F93-4DA1-BF9C-F43EF2A39E04}" dt="2022-10-17T16:56:15.937" v="1" actId="207"/>
          <ac:spMkLst>
            <pc:docMk/>
            <pc:sldMk cId="0" sldId="276"/>
            <ac:spMk id="8" creationId="{32A1CD9E-FFAD-79E0-4D55-24A6F7C5BE03}"/>
          </ac:spMkLst>
        </pc:spChg>
        <pc:spChg chg="mod">
          <ac:chgData name="Laura Mendes" userId="0115b15547ada1d5" providerId="LiveId" clId="{0BD5A020-3F93-4DA1-BF9C-F43EF2A39E04}" dt="2022-10-17T16:56:15.937" v="1" actId="207"/>
          <ac:spMkLst>
            <pc:docMk/>
            <pc:sldMk cId="0" sldId="276"/>
            <ac:spMk id="9" creationId="{1CBC8291-9508-5499-8F76-DBFE80E618FD}"/>
          </ac:spMkLst>
        </pc:spChg>
        <pc:spChg chg="mod">
          <ac:chgData name="Laura Mendes" userId="0115b15547ada1d5" providerId="LiveId" clId="{0BD5A020-3F93-4DA1-BF9C-F43EF2A39E04}" dt="2022-10-17T16:56:38.297" v="4" actId="208"/>
          <ac:spMkLst>
            <pc:docMk/>
            <pc:sldMk cId="0" sldId="276"/>
            <ac:spMk id="10" creationId="{8AE91E70-40B4-386E-AECE-99EB8A14C7B8}"/>
          </ac:spMkLst>
        </pc:spChg>
        <pc:spChg chg="mod">
          <ac:chgData name="Laura Mendes" userId="0115b15547ada1d5" providerId="LiveId" clId="{0BD5A020-3F93-4DA1-BF9C-F43EF2A39E04}" dt="2022-10-17T16:56:34.329" v="3" actId="207"/>
          <ac:spMkLst>
            <pc:docMk/>
            <pc:sldMk cId="0" sldId="276"/>
            <ac:spMk id="11" creationId="{52356D6C-390D-9043-58CD-90580FB41910}"/>
          </ac:spMkLst>
        </pc:spChg>
        <pc:spChg chg="mod">
          <ac:chgData name="Laura Mendes" userId="0115b15547ada1d5" providerId="LiveId" clId="{0BD5A020-3F93-4DA1-BF9C-F43EF2A39E04}" dt="2022-10-17T16:56:34.329" v="3" actId="207"/>
          <ac:spMkLst>
            <pc:docMk/>
            <pc:sldMk cId="0" sldId="276"/>
            <ac:spMk id="12" creationId="{018BA803-C2AD-7E1D-14B5-C547C84CBB1B}"/>
          </ac:spMkLst>
        </pc:spChg>
        <pc:spChg chg="mod">
          <ac:chgData name="Laura Mendes" userId="0115b15547ada1d5" providerId="LiveId" clId="{0BD5A020-3F93-4DA1-BF9C-F43EF2A39E04}" dt="2022-10-17T16:56:52.020" v="6" actId="208"/>
          <ac:spMkLst>
            <pc:docMk/>
            <pc:sldMk cId="0" sldId="276"/>
            <ac:spMk id="13" creationId="{BA86A8FE-B508-9B59-7681-54A92AE7C70C}"/>
          </ac:spMkLst>
        </pc:spChg>
        <pc:spChg chg="mod">
          <ac:chgData name="Laura Mendes" userId="0115b15547ada1d5" providerId="LiveId" clId="{0BD5A020-3F93-4DA1-BF9C-F43EF2A39E04}" dt="2022-10-17T16:56:47.777" v="5" actId="207"/>
          <ac:spMkLst>
            <pc:docMk/>
            <pc:sldMk cId="0" sldId="276"/>
            <ac:spMk id="14" creationId="{56BAED02-580A-640D-0F1E-F2540ABCABC7}"/>
          </ac:spMkLst>
        </pc:spChg>
        <pc:spChg chg="mod">
          <ac:chgData name="Laura Mendes" userId="0115b15547ada1d5" providerId="LiveId" clId="{0BD5A020-3F93-4DA1-BF9C-F43EF2A39E04}" dt="2022-10-17T16:56:47.777" v="5" actId="207"/>
          <ac:spMkLst>
            <pc:docMk/>
            <pc:sldMk cId="0" sldId="276"/>
            <ac:spMk id="15" creationId="{A39C7E4C-4AC7-7726-6294-DE3EB0704CE6}"/>
          </ac:spMkLst>
        </pc:spChg>
        <pc:spChg chg="mod">
          <ac:chgData name="Laura Mendes" userId="0115b15547ada1d5" providerId="LiveId" clId="{0BD5A020-3F93-4DA1-BF9C-F43EF2A39E04}" dt="2022-10-17T16:57:05.081" v="8" actId="208"/>
          <ac:spMkLst>
            <pc:docMk/>
            <pc:sldMk cId="0" sldId="276"/>
            <ac:spMk id="16" creationId="{095C59D9-35C0-D6DD-27F0-02334538D0F5}"/>
          </ac:spMkLst>
        </pc:spChg>
        <pc:spChg chg="mod">
          <ac:chgData name="Laura Mendes" userId="0115b15547ada1d5" providerId="LiveId" clId="{0BD5A020-3F93-4DA1-BF9C-F43EF2A39E04}" dt="2022-10-17T16:57:01.813" v="7" actId="207"/>
          <ac:spMkLst>
            <pc:docMk/>
            <pc:sldMk cId="0" sldId="276"/>
            <ac:spMk id="17" creationId="{8CB6F153-C4CC-CC3F-7A3C-1FB0884DBB72}"/>
          </ac:spMkLst>
        </pc:spChg>
      </pc:sldChg>
      <pc:sldChg chg="addSp delSp modSp mod addCm modCm">
        <pc:chgData name="Laura Mendes" userId="0115b15547ada1d5" providerId="LiveId" clId="{0BD5A020-3F93-4DA1-BF9C-F43EF2A39E04}" dt="2022-10-18T11:35:52.317" v="781" actId="207"/>
        <pc:sldMkLst>
          <pc:docMk/>
          <pc:sldMk cId="0" sldId="277"/>
        </pc:sldMkLst>
        <pc:spChg chg="del">
          <ac:chgData name="Laura Mendes" userId="0115b15547ada1d5" providerId="LiveId" clId="{0BD5A020-3F93-4DA1-BF9C-F43EF2A39E04}" dt="2022-10-17T16:59:19.149" v="33" actId="478"/>
          <ac:spMkLst>
            <pc:docMk/>
            <pc:sldMk cId="0" sldId="277"/>
            <ac:spMk id="2" creationId="{B99FAEF2-0D4E-2002-539B-67D3C7661906}"/>
          </ac:spMkLst>
        </pc:spChg>
        <pc:spChg chg="mod">
          <ac:chgData name="Laura Mendes" userId="0115b15547ada1d5" providerId="LiveId" clId="{0BD5A020-3F93-4DA1-BF9C-F43EF2A39E04}" dt="2022-10-18T11:35:52.317" v="781" actId="207"/>
          <ac:spMkLst>
            <pc:docMk/>
            <pc:sldMk cId="0" sldId="277"/>
            <ac:spMk id="3" creationId="{580F313B-C0A9-6235-DB72-E83680B92462}"/>
          </ac:spMkLst>
        </pc:spChg>
        <pc:spChg chg="mod">
          <ac:chgData name="Laura Mendes" userId="0115b15547ada1d5" providerId="LiveId" clId="{0BD5A020-3F93-4DA1-BF9C-F43EF2A39E04}" dt="2022-10-18T11:32:22.508" v="764" actId="207"/>
          <ac:spMkLst>
            <pc:docMk/>
            <pc:sldMk cId="0" sldId="277"/>
            <ac:spMk id="11" creationId="{7CF45A6F-31BD-8D03-D2B2-E5804157C85D}"/>
          </ac:spMkLst>
        </pc:spChg>
        <pc:spChg chg="mod">
          <ac:chgData name="Laura Mendes" userId="0115b15547ada1d5" providerId="LiveId" clId="{0BD5A020-3F93-4DA1-BF9C-F43EF2A39E04}" dt="2022-10-18T11:32:22.508" v="764" actId="207"/>
          <ac:spMkLst>
            <pc:docMk/>
            <pc:sldMk cId="0" sldId="277"/>
            <ac:spMk id="13" creationId="{E671E508-DF7E-F579-CE69-8D34D2FF6009}"/>
          </ac:spMkLst>
        </pc:spChg>
        <pc:spChg chg="mod">
          <ac:chgData name="Laura Mendes" userId="0115b15547ada1d5" providerId="LiveId" clId="{0BD5A020-3F93-4DA1-BF9C-F43EF2A39E04}" dt="2022-10-17T16:57:41.799" v="10" actId="207"/>
          <ac:spMkLst>
            <pc:docMk/>
            <pc:sldMk cId="0" sldId="277"/>
            <ac:spMk id="32" creationId="{17E75AD6-C4FB-0576-A855-AEA7A05F027F}"/>
          </ac:spMkLst>
        </pc:spChg>
        <pc:spChg chg="mod">
          <ac:chgData name="Laura Mendes" userId="0115b15547ada1d5" providerId="LiveId" clId="{0BD5A020-3F93-4DA1-BF9C-F43EF2A39E04}" dt="2022-10-17T16:57:41.799" v="10" actId="207"/>
          <ac:spMkLst>
            <pc:docMk/>
            <pc:sldMk cId="0" sldId="277"/>
            <ac:spMk id="33" creationId="{7270E527-38AE-A3DA-39FF-AE7F2EEC7879}"/>
          </ac:spMkLst>
        </pc:spChg>
        <pc:spChg chg="add mod">
          <ac:chgData name="Laura Mendes" userId="0115b15547ada1d5" providerId="LiveId" clId="{0BD5A020-3F93-4DA1-BF9C-F43EF2A39E04}" dt="2022-10-17T16:59:24.702" v="36" actId="20577"/>
          <ac:spMkLst>
            <pc:docMk/>
            <pc:sldMk cId="0" sldId="277"/>
            <ac:spMk id="34" creationId="{75C9609B-523D-51AE-48E0-5035722A03D2}"/>
          </ac:spMkLst>
        </pc:spChg>
        <pc:spChg chg="add del mod">
          <ac:chgData name="Laura Mendes" userId="0115b15547ada1d5" providerId="LiveId" clId="{0BD5A020-3F93-4DA1-BF9C-F43EF2A39E04}" dt="2022-10-17T16:59:22.763" v="34" actId="478"/>
          <ac:spMkLst>
            <pc:docMk/>
            <pc:sldMk cId="0" sldId="277"/>
            <ac:spMk id="36" creationId="{C6B93A31-9D3D-A848-C5FB-EB897CEACD73}"/>
          </ac:spMkLst>
        </pc:spChg>
        <pc:cxnChg chg="mod">
          <ac:chgData name="Laura Mendes" userId="0115b15547ada1d5" providerId="LiveId" clId="{0BD5A020-3F93-4DA1-BF9C-F43EF2A39E04}" dt="2022-10-17T17:17:57.515" v="117" actId="14100"/>
          <ac:cxnSpMkLst>
            <pc:docMk/>
            <pc:sldMk cId="0" sldId="277"/>
            <ac:cxnSpMk id="10" creationId="{2B3BA600-A866-D91B-B622-349B5CA0A809}"/>
          </ac:cxnSpMkLst>
        </pc:cxnChg>
        <pc:cxnChg chg="mod">
          <ac:chgData name="Laura Mendes" userId="0115b15547ada1d5" providerId="LiveId" clId="{0BD5A020-3F93-4DA1-BF9C-F43EF2A39E04}" dt="2022-10-17T17:18:05.357" v="120" actId="14100"/>
          <ac:cxnSpMkLst>
            <pc:docMk/>
            <pc:sldMk cId="0" sldId="277"/>
            <ac:cxnSpMk id="12" creationId="{2AEE14AC-EE45-C4D1-81A0-33CAD2777992}"/>
          </ac:cxnSpMkLst>
        </pc:cxnChg>
        <pc:cxnChg chg="mod">
          <ac:chgData name="Laura Mendes" userId="0115b15547ada1d5" providerId="LiveId" clId="{0BD5A020-3F93-4DA1-BF9C-F43EF2A39E04}" dt="2022-10-17T17:18:11.344" v="123" actId="14100"/>
          <ac:cxnSpMkLst>
            <pc:docMk/>
            <pc:sldMk cId="0" sldId="277"/>
            <ac:cxnSpMk id="20" creationId="{9AADEDC0-9D87-EA03-2793-A407B6EFFF5E}"/>
          </ac:cxnSpMkLst>
        </pc:cxnChg>
      </pc:sldChg>
      <pc:sldChg chg="addSp delSp modSp mod addCm">
        <pc:chgData name="Laura Mendes" userId="0115b15547ada1d5" providerId="LiveId" clId="{0BD5A020-3F93-4DA1-BF9C-F43EF2A39E04}" dt="2022-10-18T11:35:56.699" v="782" actId="207"/>
        <pc:sldMkLst>
          <pc:docMk/>
          <pc:sldMk cId="0" sldId="278"/>
        </pc:sldMkLst>
        <pc:spChg chg="del">
          <ac:chgData name="Laura Mendes" userId="0115b15547ada1d5" providerId="LiveId" clId="{0BD5A020-3F93-4DA1-BF9C-F43EF2A39E04}" dt="2022-10-17T16:59:31.724" v="38" actId="478"/>
          <ac:spMkLst>
            <pc:docMk/>
            <pc:sldMk cId="0" sldId="278"/>
            <ac:spMk id="2" creationId="{25945F9E-6678-C24F-5E40-AAC20F52C350}"/>
          </ac:spMkLst>
        </pc:spChg>
        <pc:spChg chg="mod">
          <ac:chgData name="Laura Mendes" userId="0115b15547ada1d5" providerId="LiveId" clId="{0BD5A020-3F93-4DA1-BF9C-F43EF2A39E04}" dt="2022-10-18T11:35:56.699" v="782" actId="207"/>
          <ac:spMkLst>
            <pc:docMk/>
            <pc:sldMk cId="0" sldId="278"/>
            <ac:spMk id="3" creationId="{52681765-618A-5C97-CBF7-403094F802D5}"/>
          </ac:spMkLst>
        </pc:spChg>
        <pc:spChg chg="mod">
          <ac:chgData name="Laura Mendes" userId="0115b15547ada1d5" providerId="LiveId" clId="{0BD5A020-3F93-4DA1-BF9C-F43EF2A39E04}" dt="2022-10-18T11:32:29.735" v="765" actId="207"/>
          <ac:spMkLst>
            <pc:docMk/>
            <pc:sldMk cId="0" sldId="278"/>
            <ac:spMk id="20" creationId="{FE99F0A0-9AE1-E26E-D40B-068644455C61}"/>
          </ac:spMkLst>
        </pc:spChg>
        <pc:spChg chg="mod">
          <ac:chgData name="Laura Mendes" userId="0115b15547ada1d5" providerId="LiveId" clId="{0BD5A020-3F93-4DA1-BF9C-F43EF2A39E04}" dt="2022-10-18T11:32:29.735" v="765" actId="207"/>
          <ac:spMkLst>
            <pc:docMk/>
            <pc:sldMk cId="0" sldId="278"/>
            <ac:spMk id="22" creationId="{DC43B351-DDE1-F0A5-5984-F253BCE2ECB1}"/>
          </ac:spMkLst>
        </pc:spChg>
        <pc:spChg chg="add mod">
          <ac:chgData name="Laura Mendes" userId="0115b15547ada1d5" providerId="LiveId" clId="{0BD5A020-3F93-4DA1-BF9C-F43EF2A39E04}" dt="2022-10-17T16:59:37.563" v="41" actId="20577"/>
          <ac:spMkLst>
            <pc:docMk/>
            <pc:sldMk cId="0" sldId="278"/>
            <ac:spMk id="31" creationId="{6C9BB00E-7C90-DBD1-278F-56D5B75DDB89}"/>
          </ac:spMkLst>
        </pc:spChg>
        <pc:spChg chg="add del mod">
          <ac:chgData name="Laura Mendes" userId="0115b15547ada1d5" providerId="LiveId" clId="{0BD5A020-3F93-4DA1-BF9C-F43EF2A39E04}" dt="2022-10-17T16:59:35.317" v="39" actId="478"/>
          <ac:spMkLst>
            <pc:docMk/>
            <pc:sldMk cId="0" sldId="278"/>
            <ac:spMk id="39" creationId="{F12C2B25-99CA-BA6D-FAE6-9DA0CB9A7C89}"/>
          </ac:spMkLst>
        </pc:spChg>
        <pc:spChg chg="mod">
          <ac:chgData name="Laura Mendes" userId="0115b15547ada1d5" providerId="LiveId" clId="{0BD5A020-3F93-4DA1-BF9C-F43EF2A39E04}" dt="2022-10-17T16:57:58.197" v="12" actId="207"/>
          <ac:spMkLst>
            <pc:docMk/>
            <pc:sldMk cId="0" sldId="278"/>
            <ac:spMk id="50" creationId="{3810E83D-0D60-0B01-7CC5-B10A87CCD6D9}"/>
          </ac:spMkLst>
        </pc:spChg>
        <pc:spChg chg="mod">
          <ac:chgData name="Laura Mendes" userId="0115b15547ada1d5" providerId="LiveId" clId="{0BD5A020-3F93-4DA1-BF9C-F43EF2A39E04}" dt="2022-10-18T11:32:29.735" v="765" actId="207"/>
          <ac:spMkLst>
            <pc:docMk/>
            <pc:sldMk cId="0" sldId="278"/>
            <ac:spMk id="52" creationId="{705AE3A5-0D1D-4EB2-A07F-7A693B9FA7CD}"/>
          </ac:spMkLst>
        </pc:spChg>
      </pc:sldChg>
      <pc:sldChg chg="addSp delSp modSp mod addCm modCm">
        <pc:chgData name="Laura Mendes" userId="0115b15547ada1d5" providerId="LiveId" clId="{0BD5A020-3F93-4DA1-BF9C-F43EF2A39E04}" dt="2022-10-18T11:36:00.137" v="783" actId="207"/>
        <pc:sldMkLst>
          <pc:docMk/>
          <pc:sldMk cId="0" sldId="279"/>
        </pc:sldMkLst>
        <pc:spChg chg="del">
          <ac:chgData name="Laura Mendes" userId="0115b15547ada1d5" providerId="LiveId" clId="{0BD5A020-3F93-4DA1-BF9C-F43EF2A39E04}" dt="2022-10-17T16:59:59.341" v="45" actId="478"/>
          <ac:spMkLst>
            <pc:docMk/>
            <pc:sldMk cId="0" sldId="279"/>
            <ac:spMk id="2" creationId="{7CFB6B19-9A0E-B4ED-B10B-C35D5CEA368E}"/>
          </ac:spMkLst>
        </pc:spChg>
        <pc:spChg chg="mod">
          <ac:chgData name="Laura Mendes" userId="0115b15547ada1d5" providerId="LiveId" clId="{0BD5A020-3F93-4DA1-BF9C-F43EF2A39E04}" dt="2022-10-18T11:36:00.137" v="783" actId="207"/>
          <ac:spMkLst>
            <pc:docMk/>
            <pc:sldMk cId="0" sldId="279"/>
            <ac:spMk id="3" creationId="{0FE440A7-5B90-4DCB-46C2-53190E3D2E8F}"/>
          </ac:spMkLst>
        </pc:spChg>
        <pc:spChg chg="mod">
          <ac:chgData name="Laura Mendes" userId="0115b15547ada1d5" providerId="LiveId" clId="{0BD5A020-3F93-4DA1-BF9C-F43EF2A39E04}" dt="2022-10-18T11:32:44.759" v="767" actId="207"/>
          <ac:spMkLst>
            <pc:docMk/>
            <pc:sldMk cId="0" sldId="279"/>
            <ac:spMk id="20" creationId="{794CAAAD-5A02-488A-FB05-1106D77D6967}"/>
          </ac:spMkLst>
        </pc:spChg>
        <pc:spChg chg="mod">
          <ac:chgData name="Laura Mendes" userId="0115b15547ada1d5" providerId="LiveId" clId="{0BD5A020-3F93-4DA1-BF9C-F43EF2A39E04}" dt="2022-10-18T11:32:44.759" v="767" actId="207"/>
          <ac:spMkLst>
            <pc:docMk/>
            <pc:sldMk cId="0" sldId="279"/>
            <ac:spMk id="22" creationId="{9BD31F4B-75D4-6C66-FB11-D37212379CE9}"/>
          </ac:spMkLst>
        </pc:spChg>
        <pc:spChg chg="add mod">
          <ac:chgData name="Laura Mendes" userId="0115b15547ada1d5" providerId="LiveId" clId="{0BD5A020-3F93-4DA1-BF9C-F43EF2A39E04}" dt="2022-10-17T17:00:07.168" v="48" actId="20577"/>
          <ac:spMkLst>
            <pc:docMk/>
            <pc:sldMk cId="0" sldId="279"/>
            <ac:spMk id="31" creationId="{1C4F8761-E106-2356-7132-2FC5E22B8DD8}"/>
          </ac:spMkLst>
        </pc:spChg>
        <pc:spChg chg="add del mod">
          <ac:chgData name="Laura Mendes" userId="0115b15547ada1d5" providerId="LiveId" clId="{0BD5A020-3F93-4DA1-BF9C-F43EF2A39E04}" dt="2022-10-17T17:00:05.407" v="46" actId="478"/>
          <ac:spMkLst>
            <pc:docMk/>
            <pc:sldMk cId="0" sldId="279"/>
            <ac:spMk id="39" creationId="{BDD08154-82C9-A6E2-146A-6581A8A333BD}"/>
          </ac:spMkLst>
        </pc:spChg>
        <pc:spChg chg="mod">
          <ac:chgData name="Laura Mendes" userId="0115b15547ada1d5" providerId="LiveId" clId="{0BD5A020-3F93-4DA1-BF9C-F43EF2A39E04}" dt="2022-10-17T16:58:12.560" v="14" actId="207"/>
          <ac:spMkLst>
            <pc:docMk/>
            <pc:sldMk cId="0" sldId="279"/>
            <ac:spMk id="50" creationId="{21AAA6A3-C6A3-2B48-FDF5-36D06902F07C}"/>
          </ac:spMkLst>
        </pc:spChg>
        <pc:spChg chg="mod">
          <ac:chgData name="Laura Mendes" userId="0115b15547ada1d5" providerId="LiveId" clId="{0BD5A020-3F93-4DA1-BF9C-F43EF2A39E04}" dt="2022-10-17T16:58:12.560" v="14" actId="207"/>
          <ac:spMkLst>
            <pc:docMk/>
            <pc:sldMk cId="0" sldId="279"/>
            <ac:spMk id="51" creationId="{034E418E-EF55-D7F9-5990-6F7D62B08575}"/>
          </ac:spMkLst>
        </pc:spChg>
        <pc:spChg chg="mod">
          <ac:chgData name="Laura Mendes" userId="0115b15547ada1d5" providerId="LiveId" clId="{0BD5A020-3F93-4DA1-BF9C-F43EF2A39E04}" dt="2022-10-17T16:58:12.560" v="14" actId="207"/>
          <ac:spMkLst>
            <pc:docMk/>
            <pc:sldMk cId="0" sldId="279"/>
            <ac:spMk id="52" creationId="{1E5E1748-98FC-156C-C2EC-19927779E565}"/>
          </ac:spMkLst>
        </pc:spChg>
        <pc:spChg chg="mod">
          <ac:chgData name="Laura Mendes" userId="0115b15547ada1d5" providerId="LiveId" clId="{0BD5A020-3F93-4DA1-BF9C-F43EF2A39E04}" dt="2022-10-18T11:32:38.401" v="766" actId="207"/>
          <ac:spMkLst>
            <pc:docMk/>
            <pc:sldMk cId="0" sldId="279"/>
            <ac:spMk id="59" creationId="{AEADC9E1-D7C3-90F3-D372-DF1B888072A2}"/>
          </ac:spMkLst>
        </pc:spChg>
        <pc:spChg chg="mod">
          <ac:chgData name="Laura Mendes" userId="0115b15547ada1d5" providerId="LiveId" clId="{0BD5A020-3F93-4DA1-BF9C-F43EF2A39E04}" dt="2022-10-18T11:32:38.401" v="766" actId="207"/>
          <ac:spMkLst>
            <pc:docMk/>
            <pc:sldMk cId="0" sldId="279"/>
            <ac:spMk id="60" creationId="{13FEBAF7-3AC6-A716-8F30-C761759D77B9}"/>
          </ac:spMkLst>
        </pc:spChg>
        <pc:spChg chg="mod">
          <ac:chgData name="Laura Mendes" userId="0115b15547ada1d5" providerId="LiveId" clId="{0BD5A020-3F93-4DA1-BF9C-F43EF2A39E04}" dt="2022-10-17T16:59:55.972" v="43" actId="1076"/>
          <ac:spMkLst>
            <pc:docMk/>
            <pc:sldMk cId="0" sldId="279"/>
            <ac:spMk id="61" creationId="{3623E1BA-2F05-E6D5-27C2-C98A09F93EE4}"/>
          </ac:spMkLst>
        </pc:spChg>
        <pc:spChg chg="mod">
          <ac:chgData name="Laura Mendes" userId="0115b15547ada1d5" providerId="LiveId" clId="{0BD5A020-3F93-4DA1-BF9C-F43EF2A39E04}" dt="2022-10-18T11:32:44.759" v="767" actId="207"/>
          <ac:spMkLst>
            <pc:docMk/>
            <pc:sldMk cId="0" sldId="279"/>
            <ac:spMk id="63" creationId="{B6FAA2B2-8323-85D5-CA4E-1E2D7CDDCABC}"/>
          </ac:spMkLst>
        </pc:s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5" creationId="{096FBF23-FAD3-F9E5-8CD8-6A684F5B1D04}"/>
          </ac:grpSpMkLst>
        </pc:gr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8" creationId="{D1EF4C94-1C90-2BC7-E4AC-7A66EA8AE0EF}"/>
          </ac:grpSpMkLst>
        </pc:gr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11" creationId="{09D2258E-0140-5FC0-2A57-C3B5D3A3A555}"/>
          </ac:grpSpMkLst>
        </pc:gr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14" creationId="{B0555DF8-FA48-2CFC-66D7-BCF1E080B683}"/>
          </ac:grpSpMkLst>
        </pc:gr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17" creationId="{AE9EFF33-EEDC-2F91-45C3-7175A156F10C}"/>
          </ac:grpSpMkLst>
        </pc:gr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23" creationId="{C392DCE1-82F5-9E65-E03B-01D5767B084F}"/>
          </ac:grpSpMkLst>
        </pc:gr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26" creationId="{E6780DC0-CD1C-AD9B-8DAD-F2A0F6D433ED}"/>
          </ac:grpSpMkLst>
        </pc:gr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32" creationId="{4C481766-9B1A-3845-5078-C6004CB98F8E}"/>
          </ac:grpSpMkLst>
        </pc:gr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35" creationId="{CBA8D6A9-30E5-568D-06FA-DB8668B11CA0}"/>
          </ac:grpSpMkLst>
        </pc:gr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41" creationId="{95CEB222-86FE-B642-D44B-2A3ABC0A6B10}"/>
          </ac:grpSpMkLst>
        </pc:gr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44" creationId="{CE4D0951-B93F-33E4-D82C-C9AB3F0000E5}"/>
          </ac:grpSpMkLst>
        </pc:gr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47" creationId="{3DED22A0-8AB9-9322-00AB-301AB2B756C7}"/>
          </ac:grpSpMkLst>
        </pc:gr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53" creationId="{75328249-49A4-B0F8-D901-BA8B28BAF276}"/>
          </ac:grpSpMkLst>
        </pc:grpChg>
        <pc:grpChg chg="mod">
          <ac:chgData name="Laura Mendes" userId="0115b15547ada1d5" providerId="LiveId" clId="{0BD5A020-3F93-4DA1-BF9C-F43EF2A39E04}" dt="2022-10-17T16:59:55.972" v="43" actId="1076"/>
          <ac:grpSpMkLst>
            <pc:docMk/>
            <pc:sldMk cId="0" sldId="279"/>
            <ac:grpSpMk id="56" creationId="{37C698B4-7D1C-7696-74A6-C8366643A52B}"/>
          </ac:grpSpMkLst>
        </pc:grpChg>
        <pc:cxnChg chg="mod">
          <ac:chgData name="Laura Mendes" userId="0115b15547ada1d5" providerId="LiveId" clId="{0BD5A020-3F93-4DA1-BF9C-F43EF2A39E04}" dt="2022-10-17T16:59:55.972" v="43" actId="1076"/>
          <ac:cxnSpMkLst>
            <pc:docMk/>
            <pc:sldMk cId="0" sldId="279"/>
            <ac:cxnSpMk id="4" creationId="{1BA4E08C-9173-8873-9649-AFC979A5337D}"/>
          </ac:cxnSpMkLst>
        </pc:cxnChg>
        <pc:cxnChg chg="mod">
          <ac:chgData name="Laura Mendes" userId="0115b15547ada1d5" providerId="LiveId" clId="{0BD5A020-3F93-4DA1-BF9C-F43EF2A39E04}" dt="2022-10-17T16:59:55.972" v="43" actId="1076"/>
          <ac:cxnSpMkLst>
            <pc:docMk/>
            <pc:sldMk cId="0" sldId="279"/>
            <ac:cxnSpMk id="21" creationId="{E21B336A-36CB-C232-EF03-3D82E83653A2}"/>
          </ac:cxnSpMkLst>
        </pc:cxnChg>
        <pc:cxnChg chg="mod">
          <ac:chgData name="Laura Mendes" userId="0115b15547ada1d5" providerId="LiveId" clId="{0BD5A020-3F93-4DA1-BF9C-F43EF2A39E04}" dt="2022-10-17T16:59:55.972" v="43" actId="1076"/>
          <ac:cxnSpMkLst>
            <pc:docMk/>
            <pc:sldMk cId="0" sldId="279"/>
            <ac:cxnSpMk id="29" creationId="{A44F7098-98BB-397B-A173-A85B5FEE1D3D}"/>
          </ac:cxnSpMkLst>
        </pc:cxnChg>
        <pc:cxnChg chg="mod">
          <ac:chgData name="Laura Mendes" userId="0115b15547ada1d5" providerId="LiveId" clId="{0BD5A020-3F93-4DA1-BF9C-F43EF2A39E04}" dt="2022-10-17T16:59:55.972" v="43" actId="1076"/>
          <ac:cxnSpMkLst>
            <pc:docMk/>
            <pc:sldMk cId="0" sldId="279"/>
            <ac:cxnSpMk id="30" creationId="{A33B4A0B-81B1-3008-609F-A4AB979EAAB4}"/>
          </ac:cxnSpMkLst>
        </pc:cxnChg>
        <pc:cxnChg chg="mod">
          <ac:chgData name="Laura Mendes" userId="0115b15547ada1d5" providerId="LiveId" clId="{0BD5A020-3F93-4DA1-BF9C-F43EF2A39E04}" dt="2022-10-17T16:59:55.972" v="43" actId="1076"/>
          <ac:cxnSpMkLst>
            <pc:docMk/>
            <pc:sldMk cId="0" sldId="279"/>
            <ac:cxnSpMk id="40" creationId="{8725BAAC-82A1-283E-B9D9-935BF72AAA56}"/>
          </ac:cxnSpMkLst>
        </pc:cxnChg>
      </pc:sldChg>
      <pc:sldChg chg="addSp delSp modSp mod addCm">
        <pc:chgData name="Laura Mendes" userId="0115b15547ada1d5" providerId="LiveId" clId="{0BD5A020-3F93-4DA1-BF9C-F43EF2A39E04}" dt="2022-10-18T11:36:04.161" v="784" actId="207"/>
        <pc:sldMkLst>
          <pc:docMk/>
          <pc:sldMk cId="0" sldId="280"/>
        </pc:sldMkLst>
        <pc:spChg chg="del">
          <ac:chgData name="Laura Mendes" userId="0115b15547ada1d5" providerId="LiveId" clId="{0BD5A020-3F93-4DA1-BF9C-F43EF2A39E04}" dt="2022-10-17T17:00:15.216" v="52" actId="478"/>
          <ac:spMkLst>
            <pc:docMk/>
            <pc:sldMk cId="0" sldId="280"/>
            <ac:spMk id="2" creationId="{A759A3C4-0385-05FC-4991-92E572B27A7B}"/>
          </ac:spMkLst>
        </pc:spChg>
        <pc:spChg chg="mod">
          <ac:chgData name="Laura Mendes" userId="0115b15547ada1d5" providerId="LiveId" clId="{0BD5A020-3F93-4DA1-BF9C-F43EF2A39E04}" dt="2022-10-18T11:36:04.161" v="784" actId="207"/>
          <ac:spMkLst>
            <pc:docMk/>
            <pc:sldMk cId="0" sldId="280"/>
            <ac:spMk id="3" creationId="{B0D832B8-7B41-F7C7-C153-C14DD3F0A225}"/>
          </ac:spMkLst>
        </pc:spChg>
        <pc:spChg chg="add mod">
          <ac:chgData name="Laura Mendes" userId="0115b15547ada1d5" providerId="LiveId" clId="{0BD5A020-3F93-4DA1-BF9C-F43EF2A39E04}" dt="2022-10-17T17:00:13.202" v="51" actId="20577"/>
          <ac:spMkLst>
            <pc:docMk/>
            <pc:sldMk cId="0" sldId="280"/>
            <ac:spMk id="4" creationId="{72DC7B5E-5120-07FF-0641-67C1E5E12954}"/>
          </ac:spMkLst>
        </pc:spChg>
        <pc:spChg chg="add del mod">
          <ac:chgData name="Laura Mendes" userId="0115b15547ada1d5" providerId="LiveId" clId="{0BD5A020-3F93-4DA1-BF9C-F43EF2A39E04}" dt="2022-10-17T17:00:19.789" v="53" actId="478"/>
          <ac:spMkLst>
            <pc:docMk/>
            <pc:sldMk cId="0" sldId="280"/>
            <ac:spMk id="6" creationId="{A877979C-50AE-7A56-878F-13CB138711A1}"/>
          </ac:spMkLst>
        </pc:spChg>
        <pc:spChg chg="mod">
          <ac:chgData name="Laura Mendes" userId="0115b15547ada1d5" providerId="LiveId" clId="{0BD5A020-3F93-4DA1-BF9C-F43EF2A39E04}" dt="2022-10-18T11:32:51.472" v="768" actId="207"/>
          <ac:spMkLst>
            <pc:docMk/>
            <pc:sldMk cId="0" sldId="280"/>
            <ac:spMk id="56" creationId="{75552397-B5CE-39C5-C220-FA5389EF4AD6}"/>
          </ac:spMkLst>
        </pc:spChg>
        <pc:spChg chg="mod">
          <ac:chgData name="Laura Mendes" userId="0115b15547ada1d5" providerId="LiveId" clId="{0BD5A020-3F93-4DA1-BF9C-F43EF2A39E04}" dt="2022-10-18T11:32:51.472" v="768" actId="207"/>
          <ac:spMkLst>
            <pc:docMk/>
            <pc:sldMk cId="0" sldId="280"/>
            <ac:spMk id="57" creationId="{D0F9D0B0-483B-3A2A-14FF-45B5F7EA1363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59" creationId="{BCFB07B3-306A-DED4-225C-97609A6F313E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60" creationId="{37CBD926-E6EF-9890-6BDB-1E8BDA3E34C6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82" creationId="{2430DC2A-2A8D-F7D0-65BD-938493F64A79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89" creationId="{E1AA1F8F-A270-91F9-9E90-86DC58D1B650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90" creationId="{3881838D-934B-59EE-0BCE-5A72E4A1C8D7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91" creationId="{7CB16708-A157-672F-3151-59F61CEA7BB5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92" creationId="{A4BC4402-6A90-97FB-D311-EE48E21CF8D9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95" creationId="{A1351BC9-5EA8-8B5F-E50F-E8886D32431E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96" creationId="{5EB8972D-A3FC-DEF0-88D9-97F27DE7DD7F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97" creationId="{BD20FDA4-1E63-B9B4-A4FA-C8051D8A1577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98" creationId="{A74C0E21-DFCA-9498-96D6-3735CDAD7C21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107" creationId="{F50BA949-747E-1A65-AB66-AF63A38B8B8F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108" creationId="{DE9AFDA1-1368-F605-A26B-5222ACFEA0C1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109" creationId="{207A1AC7-5106-7B01-4534-3C388F672966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110" creationId="{D2304107-F197-C228-98D1-2EFFE6E1E4D8}"/>
          </ac:spMkLst>
        </pc:spChg>
        <pc:spChg chg="mod">
          <ac:chgData name="Laura Mendes" userId="0115b15547ada1d5" providerId="LiveId" clId="{0BD5A020-3F93-4DA1-BF9C-F43EF2A39E04}" dt="2022-10-18T11:32:57.339" v="769" actId="207"/>
          <ac:spMkLst>
            <pc:docMk/>
            <pc:sldMk cId="0" sldId="280"/>
            <ac:spMk id="114" creationId="{23FFE182-9B12-E9C8-0BB1-887EB7BF6818}"/>
          </ac:spMkLst>
        </pc:spChg>
        <pc:spChg chg="mod">
          <ac:chgData name="Laura Mendes" userId="0115b15547ada1d5" providerId="LiveId" clId="{0BD5A020-3F93-4DA1-BF9C-F43EF2A39E04}" dt="2022-10-18T11:32:57.339" v="769" actId="207"/>
          <ac:spMkLst>
            <pc:docMk/>
            <pc:sldMk cId="0" sldId="280"/>
            <ac:spMk id="115" creationId="{B25FDCD3-026A-F879-40A9-21499977EB7B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116" creationId="{CAE33D11-2FFF-0504-B30C-EF0031BC34CA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117" creationId="{8B8D96DE-613D-DDEE-33F3-AE733D7C414E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118" creationId="{42B3CC44-9996-93C9-2A1E-06C3161D2832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119" creationId="{FDEE17A3-829D-59E5-3C9C-71C32C3D0E45}"/>
          </ac:spMkLst>
        </pc:spChg>
        <pc:spChg chg="mod">
          <ac:chgData name="Laura Mendes" userId="0115b15547ada1d5" providerId="LiveId" clId="{0BD5A020-3F93-4DA1-BF9C-F43EF2A39E04}" dt="2022-10-17T16:59:45.858" v="42" actId="1076"/>
          <ac:spMkLst>
            <pc:docMk/>
            <pc:sldMk cId="0" sldId="280"/>
            <ac:spMk id="123" creationId="{C896E771-C3D2-AD45-F5A9-A0E5EE13FB8D}"/>
          </ac:spMkLst>
        </pc:spChg>
        <pc:grpChg chg="mod">
          <ac:chgData name="Laura Mendes" userId="0115b15547ada1d5" providerId="LiveId" clId="{0BD5A020-3F93-4DA1-BF9C-F43EF2A39E04}" dt="2022-10-17T16:59:45.858" v="42" actId="1076"/>
          <ac:grpSpMkLst>
            <pc:docMk/>
            <pc:sldMk cId="0" sldId="280"/>
            <ac:grpSpMk id="50" creationId="{17F50FF4-532C-D38E-2240-D61BC8F60834}"/>
          </ac:grpSpMkLst>
        </pc:grpChg>
        <pc:grpChg chg="mod">
          <ac:chgData name="Laura Mendes" userId="0115b15547ada1d5" providerId="LiveId" clId="{0BD5A020-3F93-4DA1-BF9C-F43EF2A39E04}" dt="2022-10-17T16:59:45.858" v="42" actId="1076"/>
          <ac:grpSpMkLst>
            <pc:docMk/>
            <pc:sldMk cId="0" sldId="280"/>
            <ac:grpSpMk id="53" creationId="{6C14C25C-18B3-097A-DBF2-BA57DF82BC76}"/>
          </ac:grpSpMkLst>
        </pc:grpChg>
        <pc:grpChg chg="mod">
          <ac:chgData name="Laura Mendes" userId="0115b15547ada1d5" providerId="LiveId" clId="{0BD5A020-3F93-4DA1-BF9C-F43EF2A39E04}" dt="2022-10-17T16:59:45.858" v="42" actId="1076"/>
          <ac:grpSpMkLst>
            <pc:docMk/>
            <pc:sldMk cId="0" sldId="280"/>
            <ac:grpSpMk id="62" creationId="{0F6C66C6-C7EF-E9F0-4A37-D0150D562996}"/>
          </ac:grpSpMkLst>
        </pc:grpChg>
        <pc:grpChg chg="mod">
          <ac:chgData name="Laura Mendes" userId="0115b15547ada1d5" providerId="LiveId" clId="{0BD5A020-3F93-4DA1-BF9C-F43EF2A39E04}" dt="2022-10-17T16:59:45.858" v="42" actId="1076"/>
          <ac:grpSpMkLst>
            <pc:docMk/>
            <pc:sldMk cId="0" sldId="280"/>
            <ac:grpSpMk id="65" creationId="{94A29556-99A7-AD0F-0902-7299FF764E74}"/>
          </ac:grpSpMkLst>
        </pc:grpChg>
        <pc:cxnChg chg="mod">
          <ac:chgData name="Laura Mendes" userId="0115b15547ada1d5" providerId="LiveId" clId="{0BD5A020-3F93-4DA1-BF9C-F43EF2A39E04}" dt="2022-10-17T16:59:45.858" v="42" actId="1076"/>
          <ac:cxnSpMkLst>
            <pc:docMk/>
            <pc:sldMk cId="0" sldId="280"/>
            <ac:cxnSpMk id="71" creationId="{19354A8D-5012-AF55-5F25-2EC0B2F99FED}"/>
          </ac:cxnSpMkLst>
        </pc:cxnChg>
        <pc:cxnChg chg="mod">
          <ac:chgData name="Laura Mendes" userId="0115b15547ada1d5" providerId="LiveId" clId="{0BD5A020-3F93-4DA1-BF9C-F43EF2A39E04}" dt="2022-10-17T16:59:45.858" v="42" actId="1076"/>
          <ac:cxnSpMkLst>
            <pc:docMk/>
            <pc:sldMk cId="0" sldId="280"/>
            <ac:cxnSpMk id="93" creationId="{C104C3A6-E16C-644C-26DA-06C3CD65563B}"/>
          </ac:cxnSpMkLst>
        </pc:cxnChg>
        <pc:cxnChg chg="mod">
          <ac:chgData name="Laura Mendes" userId="0115b15547ada1d5" providerId="LiveId" clId="{0BD5A020-3F93-4DA1-BF9C-F43EF2A39E04}" dt="2022-10-17T16:59:45.858" v="42" actId="1076"/>
          <ac:cxnSpMkLst>
            <pc:docMk/>
            <pc:sldMk cId="0" sldId="280"/>
            <ac:cxnSpMk id="111" creationId="{1A32ACFE-4087-DF52-716D-E8803281A436}"/>
          </ac:cxnSpMkLst>
        </pc:cxnChg>
        <pc:cxnChg chg="mod">
          <ac:chgData name="Laura Mendes" userId="0115b15547ada1d5" providerId="LiveId" clId="{0BD5A020-3F93-4DA1-BF9C-F43EF2A39E04}" dt="2022-10-17T16:59:45.858" v="42" actId="1076"/>
          <ac:cxnSpMkLst>
            <pc:docMk/>
            <pc:sldMk cId="0" sldId="280"/>
            <ac:cxnSpMk id="120" creationId="{D533600E-B1C8-5F8D-CCD8-E3C865517BD4}"/>
          </ac:cxnSpMkLst>
        </pc:cxnChg>
      </pc:sldChg>
      <pc:sldChg chg="modSp new del mod addCm">
        <pc:chgData name="Laura Mendes" userId="0115b15547ada1d5" providerId="LiveId" clId="{0BD5A020-3F93-4DA1-BF9C-F43EF2A39E04}" dt="2022-10-18T06:18:36" v="198" actId="47"/>
        <pc:sldMkLst>
          <pc:docMk/>
          <pc:sldMk cId="3621557989" sldId="281"/>
        </pc:sldMkLst>
        <pc:spChg chg="mod">
          <ac:chgData name="Laura Mendes" userId="0115b15547ada1d5" providerId="LiveId" clId="{0BD5A020-3F93-4DA1-BF9C-F43EF2A39E04}" dt="2022-10-17T17:05:16.234" v="95" actId="20577"/>
          <ac:spMkLst>
            <pc:docMk/>
            <pc:sldMk cId="3621557989" sldId="281"/>
            <ac:spMk id="2" creationId="{1B8ED443-6C08-9456-5FBA-A1556D2A5838}"/>
          </ac:spMkLst>
        </pc:spChg>
      </pc:sldChg>
      <pc:sldChg chg="modSp add mod">
        <pc:chgData name="Laura Mendes" userId="0115b15547ada1d5" providerId="LiveId" clId="{0BD5A020-3F93-4DA1-BF9C-F43EF2A39E04}" dt="2022-10-18T11:35:16.724" v="778" actId="1076"/>
        <pc:sldMkLst>
          <pc:docMk/>
          <pc:sldMk cId="2547787374" sldId="282"/>
        </pc:sldMkLst>
        <pc:spChg chg="mod">
          <ac:chgData name="Laura Mendes" userId="0115b15547ada1d5" providerId="LiveId" clId="{0BD5A020-3F93-4DA1-BF9C-F43EF2A39E04}" dt="2022-10-18T06:21:18.292" v="386" actId="404"/>
          <ac:spMkLst>
            <pc:docMk/>
            <pc:sldMk cId="2547787374" sldId="282"/>
            <ac:spMk id="21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1:13.708" v="384" actId="1076"/>
          <ac:spMkLst>
            <pc:docMk/>
            <pc:sldMk cId="2547787374" sldId="282"/>
            <ac:spMk id="26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1:13.708" v="384" actId="1076"/>
          <ac:spMkLst>
            <pc:docMk/>
            <pc:sldMk cId="2547787374" sldId="282"/>
            <ac:spMk id="32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1:13.708" v="384" actId="1076"/>
          <ac:spMkLst>
            <pc:docMk/>
            <pc:sldMk cId="2547787374" sldId="282"/>
            <ac:spMk id="33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1:13.708" v="384" actId="1076"/>
          <ac:spMkLst>
            <pc:docMk/>
            <pc:sldMk cId="2547787374" sldId="282"/>
            <ac:spMk id="34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1:13.708" v="384" actId="1076"/>
          <ac:spMkLst>
            <pc:docMk/>
            <pc:sldMk cId="2547787374" sldId="282"/>
            <ac:spMk id="35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1:13.708" v="384" actId="1076"/>
          <ac:spMkLst>
            <pc:docMk/>
            <pc:sldMk cId="2547787374" sldId="282"/>
            <ac:spMk id="36" creationId="{00000000-0000-0000-0000-000000000000}"/>
          </ac:spMkLst>
        </pc:spChg>
        <pc:spChg chg="mod">
          <ac:chgData name="Laura Mendes" userId="0115b15547ada1d5" providerId="LiveId" clId="{0BD5A020-3F93-4DA1-BF9C-F43EF2A39E04}" dt="2022-10-18T11:35:16.724" v="778" actId="1076"/>
          <ac:spMkLst>
            <pc:docMk/>
            <pc:sldMk cId="2547787374" sldId="282"/>
            <ac:spMk id="38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1:13.708" v="384" actId="1076"/>
          <ac:spMkLst>
            <pc:docMk/>
            <pc:sldMk cId="2547787374" sldId="282"/>
            <ac:spMk id="39" creationId="{00000000-0000-0000-0000-000000000000}"/>
          </ac:spMkLst>
        </pc:spChg>
        <pc:spChg chg="mod">
          <ac:chgData name="Laura Mendes" userId="0115b15547ada1d5" providerId="LiveId" clId="{0BD5A020-3F93-4DA1-BF9C-F43EF2A39E04}" dt="2022-10-18T11:34:49.359" v="772" actId="20577"/>
          <ac:spMkLst>
            <pc:docMk/>
            <pc:sldMk cId="2547787374" sldId="282"/>
            <ac:spMk id="40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1:13.708" v="384" actId="1076"/>
          <ac:spMkLst>
            <pc:docMk/>
            <pc:sldMk cId="2547787374" sldId="282"/>
            <ac:spMk id="41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1:13.708" v="384" actId="1076"/>
          <ac:spMkLst>
            <pc:docMk/>
            <pc:sldMk cId="2547787374" sldId="282"/>
            <ac:spMk id="42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1:13.708" v="384" actId="1076"/>
          <ac:spMkLst>
            <pc:docMk/>
            <pc:sldMk cId="2547787374" sldId="282"/>
            <ac:spMk id="43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2:03.454" v="401" actId="1076"/>
          <ac:spMkLst>
            <pc:docMk/>
            <pc:sldMk cId="2547787374" sldId="282"/>
            <ac:spMk id="44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1:13.708" v="384" actId="1076"/>
          <ac:spMkLst>
            <pc:docMk/>
            <pc:sldMk cId="2547787374" sldId="282"/>
            <ac:spMk id="45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2:00.015" v="399" actId="14100"/>
          <ac:spMkLst>
            <pc:docMk/>
            <pc:sldMk cId="2547787374" sldId="282"/>
            <ac:spMk id="47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2:10.537" v="403" actId="1076"/>
          <ac:spMkLst>
            <pc:docMk/>
            <pc:sldMk cId="2547787374" sldId="282"/>
            <ac:spMk id="48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2:31.557" v="411" actId="1076"/>
          <ac:spMkLst>
            <pc:docMk/>
            <pc:sldMk cId="2547787374" sldId="282"/>
            <ac:spMk id="49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1:54.396" v="398" actId="1076"/>
          <ac:spMkLst>
            <pc:docMk/>
            <pc:sldMk cId="2547787374" sldId="282"/>
            <ac:spMk id="50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22:18.411" v="405" actId="1076"/>
          <ac:spMkLst>
            <pc:docMk/>
            <pc:sldMk cId="2547787374" sldId="282"/>
            <ac:spMk id="51" creationId="{00000000-0000-0000-0000-000000000000}"/>
          </ac:spMkLst>
        </pc:spChg>
        <pc:cxnChg chg="mod">
          <ac:chgData name="Laura Mendes" userId="0115b15547ada1d5" providerId="LiveId" clId="{0BD5A020-3F93-4DA1-BF9C-F43EF2A39E04}" dt="2022-10-18T06:21:13.708" v="384" actId="1076"/>
          <ac:cxnSpMkLst>
            <pc:docMk/>
            <pc:sldMk cId="2547787374" sldId="282"/>
            <ac:cxnSpMk id="16" creationId="{00000000-0000-0000-0000-000000000000}"/>
          </ac:cxnSpMkLst>
        </pc:cxnChg>
        <pc:cxnChg chg="mod">
          <ac:chgData name="Laura Mendes" userId="0115b15547ada1d5" providerId="LiveId" clId="{0BD5A020-3F93-4DA1-BF9C-F43EF2A39E04}" dt="2022-10-18T06:21:13.708" v="384" actId="1076"/>
          <ac:cxnSpMkLst>
            <pc:docMk/>
            <pc:sldMk cId="2547787374" sldId="282"/>
            <ac:cxnSpMk id="25" creationId="{00000000-0000-0000-0000-000000000000}"/>
          </ac:cxnSpMkLst>
        </pc:cxnChg>
        <pc:cxnChg chg="mod">
          <ac:chgData name="Laura Mendes" userId="0115b15547ada1d5" providerId="LiveId" clId="{0BD5A020-3F93-4DA1-BF9C-F43EF2A39E04}" dt="2022-10-18T06:21:13.708" v="384" actId="1076"/>
          <ac:cxnSpMkLst>
            <pc:docMk/>
            <pc:sldMk cId="2547787374" sldId="282"/>
            <ac:cxnSpMk id="27" creationId="{00000000-0000-0000-0000-000000000000}"/>
          </ac:cxnSpMkLst>
        </pc:cxnChg>
        <pc:cxnChg chg="mod">
          <ac:chgData name="Laura Mendes" userId="0115b15547ada1d5" providerId="LiveId" clId="{0BD5A020-3F93-4DA1-BF9C-F43EF2A39E04}" dt="2022-10-18T06:21:13.708" v="384" actId="1076"/>
          <ac:cxnSpMkLst>
            <pc:docMk/>
            <pc:sldMk cId="2547787374" sldId="282"/>
            <ac:cxnSpMk id="28" creationId="{00000000-0000-0000-0000-000000000000}"/>
          </ac:cxnSpMkLst>
        </pc:cxnChg>
        <pc:cxnChg chg="mod">
          <ac:chgData name="Laura Mendes" userId="0115b15547ada1d5" providerId="LiveId" clId="{0BD5A020-3F93-4DA1-BF9C-F43EF2A39E04}" dt="2022-10-18T06:21:13.708" v="384" actId="1076"/>
          <ac:cxnSpMkLst>
            <pc:docMk/>
            <pc:sldMk cId="2547787374" sldId="282"/>
            <ac:cxnSpMk id="29" creationId="{00000000-0000-0000-0000-000000000000}"/>
          </ac:cxnSpMkLst>
        </pc:cxnChg>
        <pc:cxnChg chg="mod">
          <ac:chgData name="Laura Mendes" userId="0115b15547ada1d5" providerId="LiveId" clId="{0BD5A020-3F93-4DA1-BF9C-F43EF2A39E04}" dt="2022-10-18T06:21:13.708" v="384" actId="1076"/>
          <ac:cxnSpMkLst>
            <pc:docMk/>
            <pc:sldMk cId="2547787374" sldId="282"/>
            <ac:cxnSpMk id="30" creationId="{00000000-0000-0000-0000-000000000000}"/>
          </ac:cxnSpMkLst>
        </pc:cxnChg>
        <pc:cxnChg chg="mod">
          <ac:chgData name="Laura Mendes" userId="0115b15547ada1d5" providerId="LiveId" clId="{0BD5A020-3F93-4DA1-BF9C-F43EF2A39E04}" dt="2022-10-18T06:21:13.708" v="384" actId="1076"/>
          <ac:cxnSpMkLst>
            <pc:docMk/>
            <pc:sldMk cId="2547787374" sldId="282"/>
            <ac:cxnSpMk id="53" creationId="{00000000-0000-0000-0000-000000000000}"/>
          </ac:cxnSpMkLst>
        </pc:cxnChg>
        <pc:cxnChg chg="mod">
          <ac:chgData name="Laura Mendes" userId="0115b15547ada1d5" providerId="LiveId" clId="{0BD5A020-3F93-4DA1-BF9C-F43EF2A39E04}" dt="2022-10-18T06:21:13.708" v="384" actId="1076"/>
          <ac:cxnSpMkLst>
            <pc:docMk/>
            <pc:sldMk cId="2547787374" sldId="282"/>
            <ac:cxnSpMk id="54" creationId="{00000000-0000-0000-0000-000000000000}"/>
          </ac:cxnSpMkLst>
        </pc:cxnChg>
        <pc:cxnChg chg="mod">
          <ac:chgData name="Laura Mendes" userId="0115b15547ada1d5" providerId="LiveId" clId="{0BD5A020-3F93-4DA1-BF9C-F43EF2A39E04}" dt="2022-10-18T06:21:13.708" v="384" actId="1076"/>
          <ac:cxnSpMkLst>
            <pc:docMk/>
            <pc:sldMk cId="2547787374" sldId="282"/>
            <ac:cxnSpMk id="58" creationId="{00000000-0000-0000-0000-000000000000}"/>
          </ac:cxnSpMkLst>
        </pc:cxnChg>
        <pc:cxnChg chg="mod">
          <ac:chgData name="Laura Mendes" userId="0115b15547ada1d5" providerId="LiveId" clId="{0BD5A020-3F93-4DA1-BF9C-F43EF2A39E04}" dt="2022-10-18T06:21:13.708" v="384" actId="1076"/>
          <ac:cxnSpMkLst>
            <pc:docMk/>
            <pc:sldMk cId="2547787374" sldId="282"/>
            <ac:cxnSpMk id="60" creationId="{00000000-0000-0000-0000-000000000000}"/>
          </ac:cxnSpMkLst>
        </pc:cxnChg>
      </pc:sldChg>
      <pc:sldChg chg="addSp delSp modSp add mod addCm">
        <pc:chgData name="Laura Mendes" userId="0115b15547ada1d5" providerId="LiveId" clId="{0BD5A020-3F93-4DA1-BF9C-F43EF2A39E04}" dt="2022-10-18T11:32:04.445" v="762" actId="207"/>
        <pc:sldMkLst>
          <pc:docMk/>
          <pc:sldMk cId="0" sldId="283"/>
        </pc:sldMkLst>
        <pc:spChg chg="mod">
          <ac:chgData name="Laura Mendes" userId="0115b15547ada1d5" providerId="LiveId" clId="{0BD5A020-3F93-4DA1-BF9C-F43EF2A39E04}" dt="2022-10-18T06:12:26.310" v="156" actId="1076"/>
          <ac:spMkLst>
            <pc:docMk/>
            <pc:sldMk cId="0" sldId="283"/>
            <ac:spMk id="2" creationId="{8CD8D8C9-A73E-1871-0E08-669240D7B96F}"/>
          </ac:spMkLst>
        </pc:spChg>
        <pc:spChg chg="mod">
          <ac:chgData name="Laura Mendes" userId="0115b15547ada1d5" providerId="LiveId" clId="{0BD5A020-3F93-4DA1-BF9C-F43EF2A39E04}" dt="2022-10-18T06:12:23.254" v="155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12:23.254" v="155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12:23.254" v="155" actId="1076"/>
          <ac:spMkLst>
            <pc:docMk/>
            <pc:sldMk cId="0" sldId="283"/>
            <ac:spMk id="11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12:23.254" v="155" actId="1076"/>
          <ac:spMkLst>
            <pc:docMk/>
            <pc:sldMk cId="0" sldId="283"/>
            <ac:spMk id="12" creationId="{00000000-0000-0000-0000-000000000000}"/>
          </ac:spMkLst>
        </pc:spChg>
        <pc:spChg chg="mod">
          <ac:chgData name="Laura Mendes" userId="0115b15547ada1d5" providerId="LiveId" clId="{0BD5A020-3F93-4DA1-BF9C-F43EF2A39E04}" dt="2022-10-18T06:12:23.254" v="155" actId="1076"/>
          <ac:spMkLst>
            <pc:docMk/>
            <pc:sldMk cId="0" sldId="283"/>
            <ac:spMk id="13" creationId="{00000000-0000-0000-0000-000000000000}"/>
          </ac:spMkLst>
        </pc:spChg>
        <pc:spChg chg="mod">
          <ac:chgData name="Laura Mendes" userId="0115b15547ada1d5" providerId="LiveId" clId="{0BD5A020-3F93-4DA1-BF9C-F43EF2A39E04}" dt="2022-10-18T08:36:03.208" v="566" actId="2085"/>
          <ac:spMkLst>
            <pc:docMk/>
            <pc:sldMk cId="0" sldId="283"/>
            <ac:spMk id="14" creationId="{00000000-0000-0000-0000-000000000000}"/>
          </ac:spMkLst>
        </pc:spChg>
        <pc:spChg chg="mod">
          <ac:chgData name="Laura Mendes" userId="0115b15547ada1d5" providerId="LiveId" clId="{0BD5A020-3F93-4DA1-BF9C-F43EF2A39E04}" dt="2022-10-18T08:36:03.208" v="566" actId="2085"/>
          <ac:spMkLst>
            <pc:docMk/>
            <pc:sldMk cId="0" sldId="283"/>
            <ac:spMk id="15" creationId="{00000000-0000-0000-0000-000000000000}"/>
          </ac:spMkLst>
        </pc:spChg>
        <pc:spChg chg="mod">
          <ac:chgData name="Laura Mendes" userId="0115b15547ada1d5" providerId="LiveId" clId="{0BD5A020-3F93-4DA1-BF9C-F43EF2A39E04}" dt="2022-10-18T08:54:15.880" v="748" actId="1037"/>
          <ac:spMkLst>
            <pc:docMk/>
            <pc:sldMk cId="0" sldId="283"/>
            <ac:spMk id="24" creationId="{00000000-0000-0000-0000-000000000000}"/>
          </ac:spMkLst>
        </pc:spChg>
        <pc:spChg chg="mod">
          <ac:chgData name="Laura Mendes" userId="0115b15547ada1d5" providerId="LiveId" clId="{0BD5A020-3F93-4DA1-BF9C-F43EF2A39E04}" dt="2022-10-18T08:54:58.913" v="752" actId="1076"/>
          <ac:spMkLst>
            <pc:docMk/>
            <pc:sldMk cId="0" sldId="283"/>
            <ac:spMk id="25" creationId="{00000000-0000-0000-0000-000000000000}"/>
          </ac:spMkLst>
        </pc:spChg>
        <pc:spChg chg="mod">
          <ac:chgData name="Laura Mendes" userId="0115b15547ada1d5" providerId="LiveId" clId="{0BD5A020-3F93-4DA1-BF9C-F43EF2A39E04}" dt="2022-10-18T11:32:04.445" v="762" actId="207"/>
          <ac:spMkLst>
            <pc:docMk/>
            <pc:sldMk cId="0" sldId="283"/>
            <ac:spMk id="26" creationId="{00000000-0000-0000-0000-000000000000}"/>
          </ac:spMkLst>
        </pc:spChg>
        <pc:spChg chg="mod">
          <ac:chgData name="Laura Mendes" userId="0115b15547ada1d5" providerId="LiveId" clId="{0BD5A020-3F93-4DA1-BF9C-F43EF2A39E04}" dt="2022-10-18T11:32:04.445" v="762" actId="207"/>
          <ac:spMkLst>
            <pc:docMk/>
            <pc:sldMk cId="0" sldId="283"/>
            <ac:spMk id="30" creationId="{00000000-0000-0000-0000-000000000000}"/>
          </ac:spMkLst>
        </pc:spChg>
        <pc:spChg chg="mod">
          <ac:chgData name="Laura Mendes" userId="0115b15547ada1d5" providerId="LiveId" clId="{0BD5A020-3F93-4DA1-BF9C-F43EF2A39E04}" dt="2022-10-18T11:32:04.445" v="762" actId="207"/>
          <ac:spMkLst>
            <pc:docMk/>
            <pc:sldMk cId="0" sldId="283"/>
            <ac:spMk id="31" creationId="{00000000-0000-0000-0000-000000000000}"/>
          </ac:spMkLst>
        </pc:spChg>
        <pc:spChg chg="add mod">
          <ac:chgData name="Laura Mendes" userId="0115b15547ada1d5" providerId="LiveId" clId="{0BD5A020-3F93-4DA1-BF9C-F43EF2A39E04}" dt="2022-10-18T08:49:30.868" v="675" actId="571"/>
          <ac:spMkLst>
            <pc:docMk/>
            <pc:sldMk cId="0" sldId="283"/>
            <ac:spMk id="35" creationId="{9EA5DC10-5E3B-6ADB-2671-7C3CB4B8D49B}"/>
          </ac:spMkLst>
        </pc:spChg>
        <pc:spChg chg="add mod">
          <ac:chgData name="Laura Mendes" userId="0115b15547ada1d5" providerId="LiveId" clId="{0BD5A020-3F93-4DA1-BF9C-F43EF2A39E04}" dt="2022-10-18T08:49:30.868" v="675" actId="571"/>
          <ac:spMkLst>
            <pc:docMk/>
            <pc:sldMk cId="0" sldId="283"/>
            <ac:spMk id="36" creationId="{52D63D18-6388-C496-38DD-FAFFBEB58FA0}"/>
          </ac:spMkLst>
        </pc:spChg>
        <pc:spChg chg="mod">
          <ac:chgData name="Laura Mendes" userId="0115b15547ada1d5" providerId="LiveId" clId="{0BD5A020-3F93-4DA1-BF9C-F43EF2A39E04}" dt="2022-10-18T11:32:04.445" v="762" actId="207"/>
          <ac:spMkLst>
            <pc:docMk/>
            <pc:sldMk cId="0" sldId="283"/>
            <ac:spMk id="38" creationId="{00000000-0000-0000-0000-000000000000}"/>
          </ac:spMkLst>
        </pc:spChg>
        <pc:spChg chg="mod">
          <ac:chgData name="Laura Mendes" userId="0115b15547ada1d5" providerId="LiveId" clId="{0BD5A020-3F93-4DA1-BF9C-F43EF2A39E04}" dt="2022-10-18T11:32:04.445" v="762" actId="207"/>
          <ac:spMkLst>
            <pc:docMk/>
            <pc:sldMk cId="0" sldId="283"/>
            <ac:spMk id="39" creationId="{00000000-0000-0000-0000-000000000000}"/>
          </ac:spMkLst>
        </pc:spChg>
        <pc:spChg chg="mod">
          <ac:chgData name="Laura Mendes" userId="0115b15547ada1d5" providerId="LiveId" clId="{0BD5A020-3F93-4DA1-BF9C-F43EF2A39E04}" dt="2022-10-18T11:32:04.445" v="762" actId="207"/>
          <ac:spMkLst>
            <pc:docMk/>
            <pc:sldMk cId="0" sldId="283"/>
            <ac:spMk id="41" creationId="{00000000-0000-0000-0000-000000000000}"/>
          </ac:spMkLst>
        </pc:spChg>
        <pc:spChg chg="mod">
          <ac:chgData name="Laura Mendes" userId="0115b15547ada1d5" providerId="LiveId" clId="{0BD5A020-3F93-4DA1-BF9C-F43EF2A39E04}" dt="2022-10-18T11:32:04.445" v="762" actId="207"/>
          <ac:spMkLst>
            <pc:docMk/>
            <pc:sldMk cId="0" sldId="283"/>
            <ac:spMk id="42" creationId="{00000000-0000-0000-0000-000000000000}"/>
          </ac:spMkLst>
        </pc:spChg>
        <pc:spChg chg="add mod">
          <ac:chgData name="Laura Mendes" userId="0115b15547ada1d5" providerId="LiveId" clId="{0BD5A020-3F93-4DA1-BF9C-F43EF2A39E04}" dt="2022-10-18T08:49:30.868" v="675" actId="571"/>
          <ac:spMkLst>
            <pc:docMk/>
            <pc:sldMk cId="0" sldId="283"/>
            <ac:spMk id="45" creationId="{0C3C54B0-8E31-E97B-682A-1AC0B16512C7}"/>
          </ac:spMkLst>
        </pc:spChg>
        <pc:spChg chg="add mod">
          <ac:chgData name="Laura Mendes" userId="0115b15547ada1d5" providerId="LiveId" clId="{0BD5A020-3F93-4DA1-BF9C-F43EF2A39E04}" dt="2022-10-18T08:49:30.868" v="675" actId="571"/>
          <ac:spMkLst>
            <pc:docMk/>
            <pc:sldMk cId="0" sldId="283"/>
            <ac:spMk id="46" creationId="{39F7C059-84BD-3A2D-4F86-96CE61C0F5CD}"/>
          </ac:spMkLst>
        </pc:spChg>
        <pc:spChg chg="add mod ord">
          <ac:chgData name="Laura Mendes" userId="0115b15547ada1d5" providerId="LiveId" clId="{0BD5A020-3F93-4DA1-BF9C-F43EF2A39E04}" dt="2022-10-18T08:54:15.880" v="748" actId="1037"/>
          <ac:spMkLst>
            <pc:docMk/>
            <pc:sldMk cId="0" sldId="283"/>
            <ac:spMk id="54" creationId="{C9A3BF13-D532-93C3-A283-C29BA6B448DE}"/>
          </ac:spMkLst>
        </pc:spChg>
        <pc:picChg chg="mod">
          <ac:chgData name="Laura Mendes" userId="0115b15547ada1d5" providerId="LiveId" clId="{0BD5A020-3F93-4DA1-BF9C-F43EF2A39E04}" dt="2022-10-18T06:12:23.254" v="155" actId="1076"/>
          <ac:picMkLst>
            <pc:docMk/>
            <pc:sldMk cId="0" sldId="283"/>
            <ac:picMk id="3" creationId="{BE3F2410-9576-5EED-144E-2B393F26825B}"/>
          </ac:picMkLst>
        </pc:picChg>
        <pc:picChg chg="mod">
          <ac:chgData name="Laura Mendes" userId="0115b15547ada1d5" providerId="LiveId" clId="{0BD5A020-3F93-4DA1-BF9C-F43EF2A39E04}" dt="2022-10-18T06:12:23.254" v="155" actId="1076"/>
          <ac:picMkLst>
            <pc:docMk/>
            <pc:sldMk cId="0" sldId="283"/>
            <ac:picMk id="5" creationId="{BE3F2410-9576-5EED-144E-2B393F26825B}"/>
          </ac:picMkLst>
        </pc:picChg>
        <pc:picChg chg="mod">
          <ac:chgData name="Laura Mendes" userId="0115b15547ada1d5" providerId="LiveId" clId="{0BD5A020-3F93-4DA1-BF9C-F43EF2A39E04}" dt="2022-10-18T06:12:23.254" v="155" actId="1076"/>
          <ac:picMkLst>
            <pc:docMk/>
            <pc:sldMk cId="0" sldId="283"/>
            <ac:picMk id="7" creationId="{BE3F2410-9576-5EED-144E-2B393F26825B}"/>
          </ac:picMkLst>
        </pc:picChg>
        <pc:picChg chg="mod">
          <ac:chgData name="Laura Mendes" userId="0115b15547ada1d5" providerId="LiveId" clId="{0BD5A020-3F93-4DA1-BF9C-F43EF2A39E04}" dt="2022-10-18T06:12:23.254" v="155" actId="1076"/>
          <ac:picMkLst>
            <pc:docMk/>
            <pc:sldMk cId="0" sldId="283"/>
            <ac:picMk id="8" creationId="{BE3F2410-9576-5EED-144E-2B393F26825B}"/>
          </ac:picMkLst>
        </pc:picChg>
        <pc:picChg chg="mod ord">
          <ac:chgData name="Laura Mendes" userId="0115b15547ada1d5" providerId="LiveId" clId="{0BD5A020-3F93-4DA1-BF9C-F43EF2A39E04}" dt="2022-10-18T08:54:15.880" v="748" actId="1037"/>
          <ac:picMkLst>
            <pc:docMk/>
            <pc:sldMk cId="0" sldId="283"/>
            <ac:picMk id="23" creationId="{00000000-0000-0000-0000-000000000000}"/>
          </ac:picMkLst>
        </pc:picChg>
        <pc:picChg chg="mod">
          <ac:chgData name="Laura Mendes" userId="0115b15547ada1d5" providerId="LiveId" clId="{0BD5A020-3F93-4DA1-BF9C-F43EF2A39E04}" dt="2022-10-18T08:54:15.880" v="748" actId="1037"/>
          <ac:picMkLst>
            <pc:docMk/>
            <pc:sldMk cId="0" sldId="283"/>
            <ac:picMk id="27" creationId="{00000000-0000-0000-0000-000000000000}"/>
          </ac:picMkLst>
        </pc:picChg>
        <pc:picChg chg="mod">
          <ac:chgData name="Laura Mendes" userId="0115b15547ada1d5" providerId="LiveId" clId="{0BD5A020-3F93-4DA1-BF9C-F43EF2A39E04}" dt="2022-10-18T08:54:15.880" v="748" actId="1037"/>
          <ac:picMkLst>
            <pc:docMk/>
            <pc:sldMk cId="0" sldId="283"/>
            <ac:picMk id="28" creationId="{00000000-0000-0000-0000-000000000000}"/>
          </ac:picMkLst>
        </pc:picChg>
        <pc:picChg chg="del mod">
          <ac:chgData name="Laura Mendes" userId="0115b15547ada1d5" providerId="LiveId" clId="{0BD5A020-3F93-4DA1-BF9C-F43EF2A39E04}" dt="2022-10-18T08:51:14.035" v="696" actId="478"/>
          <ac:picMkLst>
            <pc:docMk/>
            <pc:sldMk cId="0" sldId="283"/>
            <ac:picMk id="29" creationId="{00000000-0000-0000-0000-000000000000}"/>
          </ac:picMkLst>
        </pc:picChg>
        <pc:picChg chg="mod">
          <ac:chgData name="Laura Mendes" userId="0115b15547ada1d5" providerId="LiveId" clId="{0BD5A020-3F93-4DA1-BF9C-F43EF2A39E04}" dt="2022-10-18T08:54:15.880" v="748" actId="1037"/>
          <ac:picMkLst>
            <pc:docMk/>
            <pc:sldMk cId="0" sldId="283"/>
            <ac:picMk id="32" creationId="{00000000-0000-0000-0000-000000000000}"/>
          </ac:picMkLst>
        </pc:picChg>
        <pc:picChg chg="mod ord">
          <ac:chgData name="Laura Mendes" userId="0115b15547ada1d5" providerId="LiveId" clId="{0BD5A020-3F93-4DA1-BF9C-F43EF2A39E04}" dt="2022-10-18T08:54:15.880" v="748" actId="1037"/>
          <ac:picMkLst>
            <pc:docMk/>
            <pc:sldMk cId="0" sldId="283"/>
            <ac:picMk id="37" creationId="{00000000-0000-0000-0000-000000000000}"/>
          </ac:picMkLst>
        </pc:picChg>
        <pc:picChg chg="mod">
          <ac:chgData name="Laura Mendes" userId="0115b15547ada1d5" providerId="LiveId" clId="{0BD5A020-3F93-4DA1-BF9C-F43EF2A39E04}" dt="2022-10-18T08:54:15.880" v="748" actId="1037"/>
          <ac:picMkLst>
            <pc:docMk/>
            <pc:sldMk cId="0" sldId="283"/>
            <ac:picMk id="43" creationId="{00000000-0000-0000-0000-000000000000}"/>
          </ac:picMkLst>
        </pc:picChg>
        <pc:cxnChg chg="add del">
          <ac:chgData name="Laura Mendes" userId="0115b15547ada1d5" providerId="LiveId" clId="{0BD5A020-3F93-4DA1-BF9C-F43EF2A39E04}" dt="2022-10-18T08:54:32.459" v="750" actId="478"/>
          <ac:cxnSpMkLst>
            <pc:docMk/>
            <pc:sldMk cId="0" sldId="283"/>
            <ac:cxnSpMk id="17" creationId="{00000000-0000-0000-0000-000000000000}"/>
          </ac:cxnSpMkLst>
        </pc:cxnChg>
        <pc:cxnChg chg="mod">
          <ac:chgData name="Laura Mendes" userId="0115b15547ada1d5" providerId="LiveId" clId="{0BD5A020-3F93-4DA1-BF9C-F43EF2A39E04}" dt="2022-10-18T08:54:15.880" v="748" actId="1037"/>
          <ac:cxnSpMkLst>
            <pc:docMk/>
            <pc:sldMk cId="0" sldId="283"/>
            <ac:cxnSpMk id="34" creationId="{00000000-0000-0000-0000-000000000000}"/>
          </ac:cxnSpMkLst>
        </pc:cxnChg>
        <pc:cxnChg chg="mod">
          <ac:chgData name="Laura Mendes" userId="0115b15547ada1d5" providerId="LiveId" clId="{0BD5A020-3F93-4DA1-BF9C-F43EF2A39E04}" dt="2022-10-18T08:54:15.880" v="748" actId="1037"/>
          <ac:cxnSpMkLst>
            <pc:docMk/>
            <pc:sldMk cId="0" sldId="283"/>
            <ac:cxnSpMk id="40" creationId="{00000000-0000-0000-0000-000000000000}"/>
          </ac:cxnSpMkLst>
        </pc:cxnChg>
        <pc:cxnChg chg="mod">
          <ac:chgData name="Laura Mendes" userId="0115b15547ada1d5" providerId="LiveId" clId="{0BD5A020-3F93-4DA1-BF9C-F43EF2A39E04}" dt="2022-10-18T08:54:15.880" v="748" actId="1037"/>
          <ac:cxnSpMkLst>
            <pc:docMk/>
            <pc:sldMk cId="0" sldId="283"/>
            <ac:cxnSpMk id="44" creationId="{00000000-0000-0000-0000-000000000000}"/>
          </ac:cxnSpMkLst>
        </pc:cxnChg>
        <pc:cxnChg chg="add mod">
          <ac:chgData name="Laura Mendes" userId="0115b15547ada1d5" providerId="LiveId" clId="{0BD5A020-3F93-4DA1-BF9C-F43EF2A39E04}" dt="2022-10-18T08:54:15.880" v="748" actId="1037"/>
          <ac:cxnSpMkLst>
            <pc:docMk/>
            <pc:sldMk cId="0" sldId="283"/>
            <ac:cxnSpMk id="55" creationId="{6FE0F785-C263-A100-C406-64B1247D1786}"/>
          </ac:cxnSpMkLst>
        </pc:cxnChg>
      </pc:sldChg>
      <pc:sldChg chg="modSp add mod">
        <pc:chgData name="Laura Mendes" userId="0115b15547ada1d5" providerId="LiveId" clId="{0BD5A020-3F93-4DA1-BF9C-F43EF2A39E04}" dt="2022-10-18T11:35:43.365" v="779" actId="207"/>
        <pc:sldMkLst>
          <pc:docMk/>
          <pc:sldMk cId="0" sldId="284"/>
        </pc:sldMkLst>
        <pc:spChg chg="mod">
          <ac:chgData name="Laura Mendes" userId="0115b15547ada1d5" providerId="LiveId" clId="{0BD5A020-3F93-4DA1-BF9C-F43EF2A39E04}" dt="2022-10-18T11:35:43.365" v="779" actId="207"/>
          <ac:spMkLst>
            <pc:docMk/>
            <pc:sldMk cId="0" sldId="284"/>
            <ac:spMk id="6" creationId="{A7587722-6892-0138-4EC6-D4B4414FF131}"/>
          </ac:spMkLst>
        </pc:spChg>
        <pc:spChg chg="mod">
          <ac:chgData name="Laura Mendes" userId="0115b15547ada1d5" providerId="LiveId" clId="{0BD5A020-3F93-4DA1-BF9C-F43EF2A39E04}" dt="2022-10-18T11:35:43.365" v="779" actId="207"/>
          <ac:spMkLst>
            <pc:docMk/>
            <pc:sldMk cId="0" sldId="284"/>
            <ac:spMk id="9" creationId="{1CBC8291-9508-5499-8F76-DBFE80E618FD}"/>
          </ac:spMkLst>
        </pc:spChg>
        <pc:spChg chg="mod">
          <ac:chgData name="Laura Mendes" userId="0115b15547ada1d5" providerId="LiveId" clId="{0BD5A020-3F93-4DA1-BF9C-F43EF2A39E04}" dt="2022-10-18T11:35:43.365" v="779" actId="207"/>
          <ac:spMkLst>
            <pc:docMk/>
            <pc:sldMk cId="0" sldId="284"/>
            <ac:spMk id="12" creationId="{018BA803-C2AD-7E1D-14B5-C547C84CBB1B}"/>
          </ac:spMkLst>
        </pc:spChg>
        <pc:spChg chg="mod">
          <ac:chgData name="Laura Mendes" userId="0115b15547ada1d5" providerId="LiveId" clId="{0BD5A020-3F93-4DA1-BF9C-F43EF2A39E04}" dt="2022-10-18T11:35:43.365" v="779" actId="207"/>
          <ac:spMkLst>
            <pc:docMk/>
            <pc:sldMk cId="0" sldId="284"/>
            <ac:spMk id="15" creationId="{A39C7E4C-4AC7-7726-6294-DE3EB0704CE6}"/>
          </ac:spMkLst>
        </pc:spChg>
        <pc:spChg chg="mod">
          <ac:chgData name="Laura Mendes" userId="0115b15547ada1d5" providerId="LiveId" clId="{0BD5A020-3F93-4DA1-BF9C-F43EF2A39E04}" dt="2022-10-18T11:35:43.365" v="779" actId="207"/>
          <ac:spMkLst>
            <pc:docMk/>
            <pc:sldMk cId="0" sldId="284"/>
            <ac:spMk id="17" creationId="{8CB6F153-C4CC-CC3F-7A3C-1FB0884DBB72}"/>
          </ac:spMkLst>
        </pc:spChg>
      </pc:sldChg>
      <pc:sldChg chg="addSp delSp modSp add mod addCm">
        <pc:chgData name="Laura Mendes" userId="0115b15547ada1d5" providerId="LiveId" clId="{0BD5A020-3F93-4DA1-BF9C-F43EF2A39E04}" dt="2022-10-18T09:19:36.373" v="760"/>
        <pc:sldMkLst>
          <pc:docMk/>
          <pc:sldMk cId="3846337843" sldId="285"/>
        </pc:sldMkLst>
        <pc:spChg chg="mod">
          <ac:chgData name="Laura Mendes" userId="0115b15547ada1d5" providerId="LiveId" clId="{0BD5A020-3F93-4DA1-BF9C-F43EF2A39E04}" dt="2022-10-18T08:42:25.198" v="634" actId="20577"/>
          <ac:spMkLst>
            <pc:docMk/>
            <pc:sldMk cId="3846337843" sldId="285"/>
            <ac:spMk id="2" creationId="{39D2DE74-97F9-E0B1-1238-1FF2E4226470}"/>
          </ac:spMkLst>
        </pc:spChg>
        <pc:graphicFrameChg chg="add del mod modGraphic">
          <ac:chgData name="Laura Mendes" userId="0115b15547ada1d5" providerId="LiveId" clId="{0BD5A020-3F93-4DA1-BF9C-F43EF2A39E04}" dt="2022-10-18T08:43:26.209" v="644" actId="478"/>
          <ac:graphicFrameMkLst>
            <pc:docMk/>
            <pc:sldMk cId="3846337843" sldId="285"/>
            <ac:graphicFrameMk id="3" creationId="{C7BF6C5F-CE8A-2C35-B7D8-FB989CDFF1D6}"/>
          </ac:graphicFrameMkLst>
        </pc:graphicFrameChg>
        <pc:graphicFrameChg chg="add mod">
          <ac:chgData name="Laura Mendes" userId="0115b15547ada1d5" providerId="LiveId" clId="{0BD5A020-3F93-4DA1-BF9C-F43EF2A39E04}" dt="2022-10-18T08:43:26.856" v="645"/>
          <ac:graphicFrameMkLst>
            <pc:docMk/>
            <pc:sldMk cId="3846337843" sldId="285"/>
            <ac:graphicFrameMk id="4" creationId="{904173F0-8643-0D04-6396-9BB9155D4039}"/>
          </ac:graphicFrameMkLst>
        </pc:graphicFrameChg>
        <pc:picChg chg="mod">
          <ac:chgData name="Laura Mendes" userId="0115b15547ada1d5" providerId="LiveId" clId="{0BD5A020-3F93-4DA1-BF9C-F43EF2A39E04}" dt="2022-10-18T08:43:32.686" v="648" actId="1076"/>
          <ac:picMkLst>
            <pc:docMk/>
            <pc:sldMk cId="3846337843" sldId="285"/>
            <ac:picMk id="7" creationId="{FBC3DAD6-F88E-E35A-D36C-F5BA156C7FE6}"/>
          </ac:picMkLst>
        </pc:picChg>
      </pc:sldChg>
      <pc:sldChg chg="modSp add mod">
        <pc:chgData name="Laura Mendes" userId="0115b15547ada1d5" providerId="LiveId" clId="{0BD5A020-3F93-4DA1-BF9C-F43EF2A39E04}" dt="2022-10-18T06:18:22.726" v="196" actId="1076"/>
        <pc:sldMkLst>
          <pc:docMk/>
          <pc:sldMk cId="1758840717" sldId="286"/>
        </pc:sldMkLst>
        <pc:graphicFrameChg chg="mod modGraphic">
          <ac:chgData name="Laura Mendes" userId="0115b15547ada1d5" providerId="LiveId" clId="{0BD5A020-3F93-4DA1-BF9C-F43EF2A39E04}" dt="2022-10-18T06:18:22.726" v="196" actId="1076"/>
          <ac:graphicFrameMkLst>
            <pc:docMk/>
            <pc:sldMk cId="1758840717" sldId="286"/>
            <ac:graphicFrameMk id="4" creationId="{97FBCC1F-1A36-7F12-1E81-4B6C4438FF8F}"/>
          </ac:graphicFrameMkLst>
        </pc:graphicFrameChg>
      </pc:sldChg>
      <pc:sldChg chg="add delCm">
        <pc:chgData name="Laura Mendes" userId="0115b15547ada1d5" providerId="LiveId" clId="{0BD5A020-3F93-4DA1-BF9C-F43EF2A39E04}" dt="2022-10-18T08:56:52.340" v="756"/>
        <pc:sldMkLst>
          <pc:docMk/>
          <pc:sldMk cId="2881010890" sldId="287"/>
        </pc:sldMkLst>
      </pc:sldChg>
      <pc:sldChg chg="addSp delSp modSp new mod addCm">
        <pc:chgData name="Laura Mendes" userId="0115b15547ada1d5" providerId="LiveId" clId="{0BD5A020-3F93-4DA1-BF9C-F43EF2A39E04}" dt="2022-10-18T09:19:22.345" v="759"/>
        <pc:sldMkLst>
          <pc:docMk/>
          <pc:sldMk cId="1236743605" sldId="288"/>
        </pc:sldMkLst>
        <pc:spChg chg="mod">
          <ac:chgData name="Laura Mendes" userId="0115b15547ada1d5" providerId="LiveId" clId="{0BD5A020-3F93-4DA1-BF9C-F43EF2A39E04}" dt="2022-10-18T08:03:23.174" v="516"/>
          <ac:spMkLst>
            <pc:docMk/>
            <pc:sldMk cId="1236743605" sldId="288"/>
            <ac:spMk id="2" creationId="{16F40810-5430-7224-183C-5FD3F14C05DD}"/>
          </ac:spMkLst>
        </pc:spChg>
        <pc:spChg chg="del mod">
          <ac:chgData name="Laura Mendes" userId="0115b15547ada1d5" providerId="LiveId" clId="{0BD5A020-3F93-4DA1-BF9C-F43EF2A39E04}" dt="2022-10-18T08:05:39.889" v="547" actId="478"/>
          <ac:spMkLst>
            <pc:docMk/>
            <pc:sldMk cId="1236743605" sldId="288"/>
            <ac:spMk id="3" creationId="{BBB4331D-A6CF-3753-28DC-0E5E34C81B79}"/>
          </ac:spMkLst>
        </pc:spChg>
        <pc:spChg chg="add mod">
          <ac:chgData name="Laura Mendes" userId="0115b15547ada1d5" providerId="LiveId" clId="{0BD5A020-3F93-4DA1-BF9C-F43EF2A39E04}" dt="2022-10-18T08:06:45.397" v="565" actId="1076"/>
          <ac:spMkLst>
            <pc:docMk/>
            <pc:sldMk cId="1236743605" sldId="288"/>
            <ac:spMk id="8" creationId="{2D586961-B994-F329-5E35-A8685C520C8D}"/>
          </ac:spMkLst>
        </pc:spChg>
        <pc:spChg chg="add mod">
          <ac:chgData name="Laura Mendes" userId="0115b15547ada1d5" providerId="LiveId" clId="{0BD5A020-3F93-4DA1-BF9C-F43EF2A39E04}" dt="2022-10-18T08:06:45.397" v="565" actId="1076"/>
          <ac:spMkLst>
            <pc:docMk/>
            <pc:sldMk cId="1236743605" sldId="288"/>
            <ac:spMk id="12" creationId="{99B0044D-DE47-7510-6A3A-FF78D7B73028}"/>
          </ac:spMkLst>
        </pc:spChg>
        <pc:spChg chg="add mod">
          <ac:chgData name="Laura Mendes" userId="0115b15547ada1d5" providerId="LiveId" clId="{0BD5A020-3F93-4DA1-BF9C-F43EF2A39E04}" dt="2022-10-18T08:06:45.397" v="565" actId="1076"/>
          <ac:spMkLst>
            <pc:docMk/>
            <pc:sldMk cId="1236743605" sldId="288"/>
            <ac:spMk id="16" creationId="{633DC192-735A-DDE1-586D-58B4A26EB106}"/>
          </ac:spMkLst>
        </pc:spChg>
        <pc:spChg chg="add mod">
          <ac:chgData name="Laura Mendes" userId="0115b15547ada1d5" providerId="LiveId" clId="{0BD5A020-3F93-4DA1-BF9C-F43EF2A39E04}" dt="2022-10-18T08:06:45.397" v="565" actId="1076"/>
          <ac:spMkLst>
            <pc:docMk/>
            <pc:sldMk cId="1236743605" sldId="288"/>
            <ac:spMk id="20" creationId="{B0C228D1-995B-2D9D-F694-441CF30E8D96}"/>
          </ac:spMkLst>
        </pc:spChg>
        <pc:graphicFrameChg chg="add del modGraphic">
          <ac:chgData name="Laura Mendes" userId="0115b15547ada1d5" providerId="LiveId" clId="{0BD5A020-3F93-4DA1-BF9C-F43EF2A39E04}" dt="2022-10-18T08:02:01.547" v="506" actId="1032"/>
          <ac:graphicFrameMkLst>
            <pc:docMk/>
            <pc:sldMk cId="1236743605" sldId="288"/>
            <ac:graphicFrameMk id="4" creationId="{231D264F-83C3-EF66-3E04-D1C015382249}"/>
          </ac:graphicFrameMkLst>
        </pc:graphicFrameChg>
        <pc:picChg chg="add mod">
          <ac:chgData name="Laura Mendes" userId="0115b15547ada1d5" providerId="LiveId" clId="{0BD5A020-3F93-4DA1-BF9C-F43EF2A39E04}" dt="2022-10-18T08:06:45.397" v="565" actId="1076"/>
          <ac:picMkLst>
            <pc:docMk/>
            <pc:sldMk cId="1236743605" sldId="288"/>
            <ac:picMk id="6" creationId="{8CAF4E73-1E2D-06C0-DCF3-B2D2E32DDAB6}"/>
          </ac:picMkLst>
        </pc:picChg>
        <pc:picChg chg="add mod">
          <ac:chgData name="Laura Mendes" userId="0115b15547ada1d5" providerId="LiveId" clId="{0BD5A020-3F93-4DA1-BF9C-F43EF2A39E04}" dt="2022-10-18T08:06:45.397" v="565" actId="1076"/>
          <ac:picMkLst>
            <pc:docMk/>
            <pc:sldMk cId="1236743605" sldId="288"/>
            <ac:picMk id="10" creationId="{BEE454A1-D4A2-E49C-C797-18925B6A6857}"/>
          </ac:picMkLst>
        </pc:picChg>
        <pc:picChg chg="add mod">
          <ac:chgData name="Laura Mendes" userId="0115b15547ada1d5" providerId="LiveId" clId="{0BD5A020-3F93-4DA1-BF9C-F43EF2A39E04}" dt="2022-10-18T08:06:45.397" v="565" actId="1076"/>
          <ac:picMkLst>
            <pc:docMk/>
            <pc:sldMk cId="1236743605" sldId="288"/>
            <ac:picMk id="14" creationId="{10B38DB5-DDA0-5793-BFF6-BFAC6699844F}"/>
          </ac:picMkLst>
        </pc:picChg>
        <pc:picChg chg="add mod">
          <ac:chgData name="Laura Mendes" userId="0115b15547ada1d5" providerId="LiveId" clId="{0BD5A020-3F93-4DA1-BF9C-F43EF2A39E04}" dt="2022-10-18T08:06:45.397" v="565" actId="1076"/>
          <ac:picMkLst>
            <pc:docMk/>
            <pc:sldMk cId="1236743605" sldId="288"/>
            <ac:picMk id="18" creationId="{9BDC41EA-5949-9ABA-FF91-7E8D5DDC3D2F}"/>
          </ac:picMkLst>
        </pc:picChg>
      </pc:sldChg>
      <pc:sldChg chg="modSp add mod">
        <pc:chgData name="Laura Mendes" userId="0115b15547ada1d5" providerId="LiveId" clId="{0BD5A020-3F93-4DA1-BF9C-F43EF2A39E04}" dt="2022-10-18T07:51:36.335" v="436" actId="1076"/>
        <pc:sldMkLst>
          <pc:docMk/>
          <pc:sldMk cId="0" sldId="289"/>
        </pc:sldMkLst>
        <pc:graphicFrameChg chg="mod modGraphic">
          <ac:chgData name="Laura Mendes" userId="0115b15547ada1d5" providerId="LiveId" clId="{0BD5A020-3F93-4DA1-BF9C-F43EF2A39E04}" dt="2022-10-18T07:51:36.335" v="436" actId="1076"/>
          <ac:graphicFrameMkLst>
            <pc:docMk/>
            <pc:sldMk cId="0" sldId="289"/>
            <ac:graphicFrameMk id="4" creationId="{D6AEEB84-7FA7-0E2B-02A2-909AFEE95CBA}"/>
          </ac:graphicFrameMkLst>
        </pc:graphicFrameChg>
      </pc:sldChg>
      <pc:sldChg chg="addSp delSp modSp add mod addCm">
        <pc:chgData name="Laura Mendes" userId="0115b15547ada1d5" providerId="LiveId" clId="{0BD5A020-3F93-4DA1-BF9C-F43EF2A39E04}" dt="2022-10-18T09:19:47.730" v="761"/>
        <pc:sldMkLst>
          <pc:docMk/>
          <pc:sldMk cId="2033086421" sldId="290"/>
        </pc:sldMkLst>
        <pc:spChg chg="mod">
          <ac:chgData name="Laura Mendes" userId="0115b15547ada1d5" providerId="LiveId" clId="{0BD5A020-3F93-4DA1-BF9C-F43EF2A39E04}" dt="2022-10-18T08:42:28.900" v="635" actId="20577"/>
          <ac:spMkLst>
            <pc:docMk/>
            <pc:sldMk cId="2033086421" sldId="290"/>
            <ac:spMk id="2" creationId="{39D2DE74-97F9-E0B1-1238-1FF2E4226470}"/>
          </ac:spMkLst>
        </pc:spChg>
        <pc:spChg chg="add del mod">
          <ac:chgData name="Laura Mendes" userId="0115b15547ada1d5" providerId="LiveId" clId="{0BD5A020-3F93-4DA1-BF9C-F43EF2A39E04}" dt="2022-10-18T08:40:22.228" v="610" actId="478"/>
          <ac:spMkLst>
            <pc:docMk/>
            <pc:sldMk cId="2033086421" sldId="290"/>
            <ac:spMk id="5" creationId="{EB006BBA-5E12-49B3-8205-14FE9F5451E7}"/>
          </ac:spMkLst>
        </pc:spChg>
        <pc:spChg chg="add mod">
          <ac:chgData name="Laura Mendes" userId="0115b15547ada1d5" providerId="LiveId" clId="{0BD5A020-3F93-4DA1-BF9C-F43EF2A39E04}" dt="2022-10-18T08:43:57.641" v="652" actId="2085"/>
          <ac:spMkLst>
            <pc:docMk/>
            <pc:sldMk cId="2033086421" sldId="290"/>
            <ac:spMk id="8" creationId="{9DD890A7-2C38-860B-09AF-222CA1244F89}"/>
          </ac:spMkLst>
        </pc:spChg>
        <pc:graphicFrameChg chg="mod modGraphic">
          <ac:chgData name="Laura Mendes" userId="0115b15547ada1d5" providerId="LiveId" clId="{0BD5A020-3F93-4DA1-BF9C-F43EF2A39E04}" dt="2022-10-18T08:43:06.462" v="642" actId="14734"/>
          <ac:graphicFrameMkLst>
            <pc:docMk/>
            <pc:sldMk cId="2033086421" sldId="290"/>
            <ac:graphicFrameMk id="3" creationId="{C7BF6C5F-CE8A-2C35-B7D8-FB989CDFF1D6}"/>
          </ac:graphicFrameMkLst>
        </pc:graphicFrameChg>
        <pc:graphicFrameChg chg="add mod modGraphic">
          <ac:chgData name="Laura Mendes" userId="0115b15547ada1d5" providerId="LiveId" clId="{0BD5A020-3F93-4DA1-BF9C-F43EF2A39E04}" dt="2022-10-18T08:56:30.210" v="755" actId="14100"/>
          <ac:graphicFrameMkLst>
            <pc:docMk/>
            <pc:sldMk cId="2033086421" sldId="290"/>
            <ac:graphicFrameMk id="6" creationId="{81969AA1-369B-7D2B-F5BB-6AF7E1098923}"/>
          </ac:graphicFrameMkLst>
        </pc:graphicFrameChg>
        <pc:picChg chg="del">
          <ac:chgData name="Laura Mendes" userId="0115b15547ada1d5" providerId="LiveId" clId="{0BD5A020-3F93-4DA1-BF9C-F43EF2A39E04}" dt="2022-10-18T08:40:19.570" v="609" actId="478"/>
          <ac:picMkLst>
            <pc:docMk/>
            <pc:sldMk cId="2033086421" sldId="290"/>
            <ac:picMk id="7" creationId="{FBC3DAD6-F88E-E35A-D36C-F5BA156C7FE6}"/>
          </ac:picMkLst>
        </pc:picChg>
      </pc:sldChg>
    </pc:docChg>
  </pc:docChgLst>
  <pc:docChgLst>
    <pc:chgData name="Laura Mendes" userId="0115b15547ada1d5" providerId="LiveId" clId="{6E7FABD7-918B-4DE4-92B1-ADBBABA6C6B8}"/>
    <pc:docChg chg="undo custSel modSld">
      <pc:chgData name="Laura Mendes" userId="0115b15547ada1d5" providerId="LiveId" clId="{6E7FABD7-918B-4DE4-92B1-ADBBABA6C6B8}" dt="2022-10-17T15:01:07.696" v="31" actId="14100"/>
      <pc:docMkLst>
        <pc:docMk/>
      </pc:docMkLst>
      <pc:sldChg chg="modSp mod">
        <pc:chgData name="Laura Mendes" userId="0115b15547ada1d5" providerId="LiveId" clId="{6E7FABD7-918B-4DE4-92B1-ADBBABA6C6B8}" dt="2022-10-17T15:00:34.872" v="25" actId="1076"/>
        <pc:sldMkLst>
          <pc:docMk/>
          <pc:sldMk cId="0" sldId="263"/>
        </pc:sldMkLst>
        <pc:spChg chg="mod">
          <ac:chgData name="Laura Mendes" userId="0115b15547ada1d5" providerId="LiveId" clId="{6E7FABD7-918B-4DE4-92B1-ADBBABA6C6B8}" dt="2022-10-17T15:00:34.872" v="25" actId="1076"/>
          <ac:spMkLst>
            <pc:docMk/>
            <pc:sldMk cId="0" sldId="263"/>
            <ac:spMk id="16" creationId="{B6A47B59-94AB-2A62-9FCE-1CE32D8145B4}"/>
          </ac:spMkLst>
        </pc:spChg>
        <pc:spChg chg="mod">
          <ac:chgData name="Laura Mendes" userId="0115b15547ada1d5" providerId="LiveId" clId="{6E7FABD7-918B-4DE4-92B1-ADBBABA6C6B8}" dt="2022-10-17T14:53:13.215" v="3" actId="1038"/>
          <ac:spMkLst>
            <pc:docMk/>
            <pc:sldMk cId="0" sldId="263"/>
            <ac:spMk id="29" creationId="{820DEEF8-B6BC-017C-00CD-691455818526}"/>
          </ac:spMkLst>
        </pc:spChg>
        <pc:spChg chg="mod">
          <ac:chgData name="Laura Mendes" userId="0115b15547ada1d5" providerId="LiveId" clId="{6E7FABD7-918B-4DE4-92B1-ADBBABA6C6B8}" dt="2022-10-17T14:53:10.522" v="1" actId="1038"/>
          <ac:spMkLst>
            <pc:docMk/>
            <pc:sldMk cId="0" sldId="263"/>
            <ac:spMk id="30" creationId="{FBC09EDC-E0BE-2AA4-5BD4-3F1E085194A8}"/>
          </ac:spMkLst>
        </pc:spChg>
      </pc:sldChg>
      <pc:sldChg chg="modSp mod">
        <pc:chgData name="Laura Mendes" userId="0115b15547ada1d5" providerId="LiveId" clId="{6E7FABD7-918B-4DE4-92B1-ADBBABA6C6B8}" dt="2022-10-17T15:01:07.696" v="31" actId="14100"/>
        <pc:sldMkLst>
          <pc:docMk/>
          <pc:sldMk cId="0" sldId="276"/>
        </pc:sldMkLst>
        <pc:spChg chg="mod">
          <ac:chgData name="Laura Mendes" userId="0115b15547ada1d5" providerId="LiveId" clId="{6E7FABD7-918B-4DE4-92B1-ADBBABA6C6B8}" dt="2022-10-17T15:01:07.696" v="31" actId="14100"/>
          <ac:spMkLst>
            <pc:docMk/>
            <pc:sldMk cId="0" sldId="276"/>
            <ac:spMk id="4" creationId="{EBCAB454-FB61-3389-D373-C5B59E254487}"/>
          </ac:spMkLst>
        </pc:spChg>
        <pc:spChg chg="mod">
          <ac:chgData name="Laura Mendes" userId="0115b15547ada1d5" providerId="LiveId" clId="{6E7FABD7-918B-4DE4-92B1-ADBBABA6C6B8}" dt="2022-10-17T14:59:46.622" v="23" actId="14100"/>
          <ac:spMkLst>
            <pc:docMk/>
            <pc:sldMk cId="0" sldId="276"/>
            <ac:spMk id="5" creationId="{06658DFC-D26E-2E88-7B33-7E2AF40D6461}"/>
          </ac:spMkLst>
        </pc:spChg>
        <pc:spChg chg="mod">
          <ac:chgData name="Laura Mendes" userId="0115b15547ada1d5" providerId="LiveId" clId="{6E7FABD7-918B-4DE4-92B1-ADBBABA6C6B8}" dt="2022-10-17T14:55:24.004" v="12" actId="208"/>
          <ac:spMkLst>
            <pc:docMk/>
            <pc:sldMk cId="0" sldId="276"/>
            <ac:spMk id="7" creationId="{B9DF552E-5C01-CBBA-71FB-AE7D4245C6DA}"/>
          </ac:spMkLst>
        </pc:spChg>
        <pc:spChg chg="mod">
          <ac:chgData name="Laura Mendes" userId="0115b15547ada1d5" providerId="LiveId" clId="{6E7FABD7-918B-4DE4-92B1-ADBBABA6C6B8}" dt="2022-10-17T14:55:15.650" v="11" actId="207"/>
          <ac:spMkLst>
            <pc:docMk/>
            <pc:sldMk cId="0" sldId="276"/>
            <ac:spMk id="8" creationId="{32A1CD9E-FFAD-79E0-4D55-24A6F7C5BE03}"/>
          </ac:spMkLst>
        </pc:spChg>
        <pc:spChg chg="mod">
          <ac:chgData name="Laura Mendes" userId="0115b15547ada1d5" providerId="LiveId" clId="{6E7FABD7-918B-4DE4-92B1-ADBBABA6C6B8}" dt="2022-10-17T14:55:06.957" v="10" actId="207"/>
          <ac:spMkLst>
            <pc:docMk/>
            <pc:sldMk cId="0" sldId="276"/>
            <ac:spMk id="9" creationId="{1CBC8291-9508-5499-8F76-DBFE80E618FD}"/>
          </ac:spMkLst>
        </pc:spChg>
        <pc:spChg chg="mod">
          <ac:chgData name="Laura Mendes" userId="0115b15547ada1d5" providerId="LiveId" clId="{6E7FABD7-918B-4DE4-92B1-ADBBABA6C6B8}" dt="2022-10-17T14:55:24.004" v="12" actId="208"/>
          <ac:spMkLst>
            <pc:docMk/>
            <pc:sldMk cId="0" sldId="276"/>
            <ac:spMk id="10" creationId="{8AE91E70-40B4-386E-AECE-99EB8A14C7B8}"/>
          </ac:spMkLst>
        </pc:spChg>
        <pc:spChg chg="mod">
          <ac:chgData name="Laura Mendes" userId="0115b15547ada1d5" providerId="LiveId" clId="{6E7FABD7-918B-4DE4-92B1-ADBBABA6C6B8}" dt="2022-10-17T15:00:58.358" v="29" actId="1076"/>
          <ac:spMkLst>
            <pc:docMk/>
            <pc:sldMk cId="0" sldId="276"/>
            <ac:spMk id="11" creationId="{52356D6C-390D-9043-58CD-90580FB41910}"/>
          </ac:spMkLst>
        </pc:spChg>
        <pc:spChg chg="mod">
          <ac:chgData name="Laura Mendes" userId="0115b15547ada1d5" providerId="LiveId" clId="{6E7FABD7-918B-4DE4-92B1-ADBBABA6C6B8}" dt="2022-10-17T14:55:06.957" v="10" actId="207"/>
          <ac:spMkLst>
            <pc:docMk/>
            <pc:sldMk cId="0" sldId="276"/>
            <ac:spMk id="12" creationId="{018BA803-C2AD-7E1D-14B5-C547C84CBB1B}"/>
          </ac:spMkLst>
        </pc:spChg>
        <pc:spChg chg="mod">
          <ac:chgData name="Laura Mendes" userId="0115b15547ada1d5" providerId="LiveId" clId="{6E7FABD7-918B-4DE4-92B1-ADBBABA6C6B8}" dt="2022-10-17T15:01:00.733" v="30" actId="14100"/>
          <ac:spMkLst>
            <pc:docMk/>
            <pc:sldMk cId="0" sldId="276"/>
            <ac:spMk id="13" creationId="{BA86A8FE-B508-9B59-7681-54A92AE7C70C}"/>
          </ac:spMkLst>
        </pc:spChg>
        <pc:spChg chg="mod">
          <ac:chgData name="Laura Mendes" userId="0115b15547ada1d5" providerId="LiveId" clId="{6E7FABD7-918B-4DE4-92B1-ADBBABA6C6B8}" dt="2022-10-17T14:55:15.650" v="11" actId="207"/>
          <ac:spMkLst>
            <pc:docMk/>
            <pc:sldMk cId="0" sldId="276"/>
            <ac:spMk id="14" creationId="{56BAED02-580A-640D-0F1E-F2540ABCABC7}"/>
          </ac:spMkLst>
        </pc:spChg>
        <pc:spChg chg="mod">
          <ac:chgData name="Laura Mendes" userId="0115b15547ada1d5" providerId="LiveId" clId="{6E7FABD7-918B-4DE4-92B1-ADBBABA6C6B8}" dt="2022-10-17T15:00:49.999" v="27" actId="1076"/>
          <ac:spMkLst>
            <pc:docMk/>
            <pc:sldMk cId="0" sldId="276"/>
            <ac:spMk id="15" creationId="{A39C7E4C-4AC7-7726-6294-DE3EB0704CE6}"/>
          </ac:spMkLst>
        </pc:spChg>
        <pc:spChg chg="mod">
          <ac:chgData name="Laura Mendes" userId="0115b15547ada1d5" providerId="LiveId" clId="{6E7FABD7-918B-4DE4-92B1-ADBBABA6C6B8}" dt="2022-10-17T14:59:27.827" v="19" actId="14100"/>
          <ac:spMkLst>
            <pc:docMk/>
            <pc:sldMk cId="0" sldId="276"/>
            <ac:spMk id="16" creationId="{095C59D9-35C0-D6DD-27F0-02334538D0F5}"/>
          </ac:spMkLst>
        </pc:spChg>
        <pc:spChg chg="mod">
          <ac:chgData name="Laura Mendes" userId="0115b15547ada1d5" providerId="LiveId" clId="{6E7FABD7-918B-4DE4-92B1-ADBBABA6C6B8}" dt="2022-10-17T14:55:06.957" v="10" actId="207"/>
          <ac:spMkLst>
            <pc:docMk/>
            <pc:sldMk cId="0" sldId="276"/>
            <ac:spMk id="17" creationId="{8CB6F153-C4CC-CC3F-7A3C-1FB0884DBB72}"/>
          </ac:spMkLst>
        </pc:spChg>
        <pc:grpChg chg="mod">
          <ac:chgData name="Laura Mendes" userId="0115b15547ada1d5" providerId="LiveId" clId="{6E7FABD7-918B-4DE4-92B1-ADBBABA6C6B8}" dt="2022-10-17T15:00:47.683" v="26" actId="1076"/>
          <ac:grpSpMkLst>
            <pc:docMk/>
            <pc:sldMk cId="0" sldId="276"/>
            <ac:grpSpMk id="3" creationId="{5FB7E730-4FA1-4FA0-4AA1-AD175E165E91}"/>
          </ac:grpSpMkLst>
        </pc:grpChg>
      </pc:sldChg>
      <pc:sldChg chg="modSp mod">
        <pc:chgData name="Laura Mendes" userId="0115b15547ada1d5" providerId="LiveId" clId="{6E7FABD7-918B-4DE4-92B1-ADBBABA6C6B8}" dt="2022-10-17T14:53:52.402" v="9" actId="207"/>
        <pc:sldMkLst>
          <pc:docMk/>
          <pc:sldMk cId="0" sldId="277"/>
        </pc:sldMkLst>
        <pc:spChg chg="mod">
          <ac:chgData name="Laura Mendes" userId="0115b15547ada1d5" providerId="LiveId" clId="{6E7FABD7-918B-4DE4-92B1-ADBBABA6C6B8}" dt="2022-10-17T14:53:52.402" v="9" actId="207"/>
          <ac:spMkLst>
            <pc:docMk/>
            <pc:sldMk cId="0" sldId="277"/>
            <ac:spMk id="3" creationId="{580F313B-C0A9-6235-DB72-E83680B92462}"/>
          </ac:spMkLst>
        </pc:spChg>
      </pc:sldChg>
      <pc:sldChg chg="modSp mod">
        <pc:chgData name="Laura Mendes" userId="0115b15547ada1d5" providerId="LiveId" clId="{6E7FABD7-918B-4DE4-92B1-ADBBABA6C6B8}" dt="2022-10-17T14:53:50.652" v="8" actId="207"/>
        <pc:sldMkLst>
          <pc:docMk/>
          <pc:sldMk cId="0" sldId="278"/>
        </pc:sldMkLst>
        <pc:spChg chg="mod">
          <ac:chgData name="Laura Mendes" userId="0115b15547ada1d5" providerId="LiveId" clId="{6E7FABD7-918B-4DE4-92B1-ADBBABA6C6B8}" dt="2022-10-17T14:53:50.652" v="8" actId="207"/>
          <ac:spMkLst>
            <pc:docMk/>
            <pc:sldMk cId="0" sldId="278"/>
            <ac:spMk id="3" creationId="{52681765-618A-5C97-CBF7-403094F802D5}"/>
          </ac:spMkLst>
        </pc:spChg>
      </pc:sldChg>
    </pc:docChg>
  </pc:docChgLst>
</pc:chgInfo>
</file>

<file path=ppt/comments/modernComment_10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2C1933-13ED-46FD-9452-5D0BEACAB30E}" authorId="{DBC1A937-77DC-9E97-06B8-2521342ABAF4}" created="2022-10-17T17:02:24.845">
    <pc:sldMkLst xmlns:pc="http://schemas.microsoft.com/office/powerpoint/2013/main/command">
      <pc:docMk/>
      <pc:sldMk cId="0" sldId="263"/>
    </pc:sldMkLst>
    <p188:txBody>
      <a:bodyPr/>
      <a:lstStyle/>
      <a:p>
        <a:r>
          <a:rPr lang="en-GB"/>
          <a:t>LAURA</a:t>
        </a:r>
      </a:p>
    </p188:txBody>
  </p188:cm>
</p188:cmLst>
</file>

<file path=ppt/comments/modernComment_10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650DA2-2AC5-404C-81D8-6BDBE6252818}" authorId="{DBC1A937-77DC-9E97-06B8-2521342ABAF4}" created="2022-10-17T17:03:29.103">
    <pc:sldMkLst xmlns:pc="http://schemas.microsoft.com/office/powerpoint/2013/main/command">
      <pc:docMk/>
      <pc:sldMk cId="0" sldId="265"/>
    </pc:sldMkLst>
    <p188:txBody>
      <a:bodyPr/>
      <a:lstStyle/>
      <a:p>
        <a:r>
          <a:rPr lang="en-GB"/>
          <a:t>MARTIN</a:t>
        </a:r>
      </a:p>
    </p188:txBody>
  </p188:cm>
</p188:cmLst>
</file>

<file path=ppt/comments/modernComment_10F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5FBA8B-7641-434E-BF04-A7B08DF529A0}" authorId="{DBC1A937-77DC-9E97-06B8-2521342ABAF4}" created="2022-10-17T17:05:04.030">
    <pc:sldMkLst xmlns:pc="http://schemas.microsoft.com/office/powerpoint/2013/main/command">
      <pc:docMk/>
      <pc:sldMk cId="0" sldId="271"/>
    </pc:sldMkLst>
    <p188:txBody>
      <a:bodyPr/>
      <a:lstStyle/>
      <a:p>
        <a:r>
          <a:rPr lang="en-GB"/>
          <a:t>LEONIE</a:t>
        </a:r>
      </a:p>
    </p188:txBody>
  </p188:cm>
</p188:cmLst>
</file>

<file path=ppt/comments/modernComment_11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75C2BB-28DF-4C58-A3C3-F5CC6EEF7266}" authorId="{DBC1A937-77DC-9E97-06B8-2521342ABAF4}" created="2022-10-17T17:02:53.544">
    <pc:sldMkLst xmlns:pc="http://schemas.microsoft.com/office/powerpoint/2013/main/command">
      <pc:docMk/>
      <pc:sldMk cId="0" sldId="277"/>
    </pc:sldMkLst>
    <p188:txBody>
      <a:bodyPr/>
      <a:lstStyle/>
      <a:p>
        <a:r>
          <a:rPr lang="en-GB"/>
          <a:t>LEONIE</a:t>
        </a:r>
      </a:p>
    </p188:txBody>
  </p188:cm>
</p188:cmLst>
</file>

<file path=ppt/comments/modernComment_11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D6CBD5-DCDF-4CF5-9D34-BD984FDC6530}" authorId="{DBC1A937-77DC-9E97-06B8-2521342ABAF4}" created="2022-10-17T17:03:02.710">
    <pc:sldMkLst xmlns:pc="http://schemas.microsoft.com/office/powerpoint/2013/main/command">
      <pc:docMk/>
      <pc:sldMk cId="0" sldId="278"/>
    </pc:sldMkLst>
    <p188:txBody>
      <a:bodyPr/>
      <a:lstStyle/>
      <a:p>
        <a:r>
          <a:rPr lang="en-GB"/>
          <a:t>LAURA</a:t>
        </a:r>
      </a:p>
    </p188:txBody>
  </p188:cm>
</p188:cmLst>
</file>

<file path=ppt/comments/modernComment_11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BD4253-B37C-402E-8D06-C3B4A81EA218}" authorId="{DBC1A937-77DC-9E97-06B8-2521342ABAF4}" created="2022-10-17T17:03:10.512">
    <pc:sldMkLst xmlns:pc="http://schemas.microsoft.com/office/powerpoint/2013/main/command">
      <pc:docMk/>
      <pc:sldMk cId="0" sldId="279"/>
    </pc:sldMkLst>
    <p188:txBody>
      <a:bodyPr/>
      <a:lstStyle/>
      <a:p>
        <a:r>
          <a:rPr lang="en-GB"/>
          <a:t>IMANE</a:t>
        </a:r>
      </a:p>
    </p188:txBody>
  </p188:cm>
</p188:cmLst>
</file>

<file path=ppt/comments/modernComment_11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6FA621-53B8-4D17-AA10-7F38606AD182}" authorId="{DBC1A937-77DC-9E97-06B8-2521342ABAF4}" created="2022-10-17T17:03:19.666">
    <pc:sldMkLst xmlns:pc="http://schemas.microsoft.com/office/powerpoint/2013/main/command">
      <pc:docMk/>
      <pc:sldMk cId="0" sldId="280"/>
    </pc:sldMkLst>
    <p188:txBody>
      <a:bodyPr/>
      <a:lstStyle/>
      <a:p>
        <a:r>
          <a:rPr lang="en-GB"/>
          <a:t>LAURA</a:t>
        </a:r>
      </a:p>
    </p188:txBody>
  </p188:cm>
</p188:cmLst>
</file>

<file path=ppt/comments/modernComment_11A_97DC266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1A7867-4474-43AD-886D-C0EBAE49519F}" authorId="{DBC1A937-77DC-9E97-06B8-2521342ABAF4}" created="2022-10-17T17:03:57.355">
    <pc:sldMkLst xmlns:pc="http://schemas.microsoft.com/office/powerpoint/2013/main/command">
      <pc:docMk/>
      <pc:sldMk cId="2052050423" sldId="269"/>
    </pc:sldMkLst>
    <p188:txBody>
      <a:bodyPr/>
      <a:lstStyle/>
      <a:p>
        <a:r>
          <a:rPr lang="en-GB"/>
          <a:t>SAMANTHA : décomposer en tâches</a:t>
        </a:r>
      </a:p>
    </p188:txBody>
  </p188:cm>
</p188:cmLst>
</file>

<file path=ppt/comments/modernComment_11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F3B0677-183E-400D-82EA-2FD22E64B5A8}" authorId="{DBC1A937-77DC-9E97-06B8-2521342ABAF4}" created="2022-10-18T06:14:31.004">
    <pc:sldMkLst xmlns:pc="http://schemas.microsoft.com/office/powerpoint/2013/main/command">
      <pc:docMk/>
      <pc:sldMk cId="0" sldId="283"/>
    </pc:sldMkLst>
    <p188:txBody>
      <a:bodyPr/>
      <a:lstStyle/>
      <a:p>
        <a:r>
          <a:rPr lang="en-GB"/>
          <a:t>SAMANTHA</a:t>
        </a:r>
      </a:p>
    </p188:txBody>
  </p188:cm>
</p188:cmLst>
</file>

<file path=ppt/comments/modernComment_11C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B2A5F33-B792-4D21-A996-DBF66413F125}" authorId="{DBC1A937-77DC-9E97-06B8-2521342ABAF4}" created="2022-10-17T17:02:39.532">
    <pc:sldMkLst xmlns:pc="http://schemas.microsoft.com/office/powerpoint/2013/main/command">
      <pc:docMk/>
      <pc:sldMk cId="0" sldId="276"/>
    </pc:sldMkLst>
    <p188:txBody>
      <a:bodyPr/>
      <a:lstStyle/>
      <a:p>
        <a:r>
          <a:rPr lang="en-GB"/>
          <a:t>ALEXIS</a:t>
        </a:r>
      </a:p>
    </p188:txBody>
  </p188:cm>
  <p188:cm id="{F9C31106-658C-43EC-96D8-4D024007F68E}" authorId="{C07A3F46-1ACB-71BA-A44F-D0E11F80B7B5}" created="2022-10-17T18:54:00.755">
    <pc:sldMkLst xmlns:pc="http://schemas.microsoft.com/office/powerpoint/2013/main/command">
      <pc:docMk/>
      <pc:sldMk cId="0" sldId="276"/>
    </pc:sldMkLst>
    <p188:txBody>
      <a:bodyPr/>
      <a:lstStyle/>
      <a:p>
        <a:r>
          <a:rPr lang="fr-FR"/>
          <a:t>MODIF</a:t>
        </a:r>
      </a:p>
    </p188:txBody>
  </p188:cm>
</p188:cmLst>
</file>

<file path=ppt/comments/modernComment_11D_E54275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E4F6685-28FB-4CCD-A618-200299ACB742}" authorId="{DBC1A937-77DC-9E97-06B8-2521342ABAF4}" created="2022-10-18T09:19:36.330">
    <pc:sldMkLst xmlns:pc="http://schemas.microsoft.com/office/powerpoint/2013/main/command">
      <pc:docMk/>
      <pc:sldMk cId="3846337843" sldId="285"/>
    </pc:sldMkLst>
    <p188:txBody>
      <a:bodyPr/>
      <a:lstStyle/>
      <a:p>
        <a:r>
          <a:rPr lang="en-GB"/>
          <a:t>IMANE</a:t>
        </a:r>
      </a:p>
    </p188:txBody>
  </p188:cm>
</p188:cmLst>
</file>

<file path=ppt/comments/modernComment_11E_68D5C78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AF3442-C93A-487A-896D-D10BE3486126}" authorId="{DBC1A937-77DC-9E97-06B8-2521342ABAF4}" created="2022-10-17T17:03:37.552">
    <pc:sldMkLst xmlns:pc="http://schemas.microsoft.com/office/powerpoint/2013/main/command">
      <pc:docMk/>
      <pc:sldMk cId="3545004071" sldId="268"/>
    </pc:sldMkLst>
    <p188:txBody>
      <a:bodyPr/>
      <a:lstStyle/>
      <a:p>
        <a:r>
          <a:rPr lang="en-GB"/>
          <a:t>ALEXIS</a:t>
        </a:r>
      </a:p>
    </p188:txBody>
  </p188:cm>
  <p188:cm id="{B7F0484E-06A5-4427-9354-FD7DDC7D00F3}" authorId="{C07A3F46-1ACB-71BA-A44F-D0E11F80B7B5}" created="2022-10-17T19:03:28.605">
    <pc:sldMkLst xmlns:pc="http://schemas.microsoft.com/office/powerpoint/2013/main/command">
      <pc:docMk/>
      <pc:sldMk cId="3545004071" sldId="268"/>
    </pc:sldMkLst>
    <p188:txBody>
      <a:bodyPr/>
      <a:lstStyle/>
      <a:p>
        <a:r>
          <a:rPr lang="fr-FR"/>
          <a:t>MODIF</a:t>
        </a:r>
      </a:p>
    </p188:txBody>
  </p188:cm>
</p188:cmLst>
</file>

<file path=ppt/comments/modernComment_120_49B735B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2544D7-6594-46CB-AFC3-24E5214FF0B2}" authorId="{DBC1A937-77DC-9E97-06B8-2521342ABAF4}" created="2022-10-18T09:19:22.291">
    <pc:sldMkLst xmlns:pc="http://schemas.microsoft.com/office/powerpoint/2013/main/command">
      <pc:docMk/>
      <pc:sldMk cId="1236743605" sldId="288"/>
    </pc:sldMkLst>
    <p188:txBody>
      <a:bodyPr/>
      <a:lstStyle/>
      <a:p>
        <a:r>
          <a:rPr lang="en-GB"/>
          <a:t>LEONIE</a:t>
        </a:r>
      </a:p>
    </p188:txBody>
  </p188:cm>
</p188:cmLst>
</file>

<file path=ppt/comments/modernComment_12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898DDE8-0F4C-44C4-85D2-598749064264}" authorId="{DBC1A937-77DC-9E97-06B8-2521342ABAF4}" created="2022-10-17T17:04:34.133">
    <pc:sldMkLst xmlns:pc="http://schemas.microsoft.com/office/powerpoint/2013/main/command">
      <pc:docMk/>
      <pc:sldMk cId="0" sldId="275"/>
    </pc:sldMkLst>
    <p188:replyLst>
      <p188:reply id="{628CEF30-BFE0-2141-A9A7-EE7C5B00DE3C}" authorId="{6DE720A2-FE50-3AEE-0BBF-74F736B38A43}" created="2022-10-18T07:29:54.938">
        <p188:txBody>
          <a:bodyPr/>
          <a:lstStyle/>
          <a:p>
            <a:r>
              <a:rPr lang="es-ES"/>
              <a:t>Modif
</a:t>
            </a:r>
          </a:p>
        </p188:txBody>
      </p188:reply>
    </p188:replyLst>
    <p188:txBody>
      <a:bodyPr/>
      <a:lstStyle/>
      <a:p>
        <a:r>
          <a:rPr lang="en-GB"/>
          <a:t>MARTIN : revoir capture et graph</a:t>
        </a:r>
      </a:p>
    </p188:txBody>
  </p188:cm>
</p188:cmLst>
</file>

<file path=ppt/comments/modernComment_122_792E6FD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B46679-F5DF-48D2-8851-65ED22589F18}" authorId="{DBC1A937-77DC-9E97-06B8-2521342ABAF4}" created="2022-10-18T09:19:47.674">
    <pc:sldMkLst xmlns:pc="http://schemas.microsoft.com/office/powerpoint/2013/main/command">
      <pc:docMk/>
      <pc:sldMk cId="2033086421" sldId="290"/>
    </pc:sldMkLst>
    <p188:txBody>
      <a:bodyPr/>
      <a:lstStyle/>
      <a:p>
        <a:r>
          <a:rPr lang="en-GB"/>
          <a:t>IMANE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08D6147-8CF5-99A6-523C-63DF53937FF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9E718E-10ED-056A-EE4F-EC0F4AE30E0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4FC3CF8-DE15-8143-B8B4-12B7CC747746}" type="datetime1">
              <a:rPr lang="fr-FR"/>
              <a:pPr lvl="0"/>
              <a:t>18/10/2022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827A0B32-3015-88B3-78C4-EE400CF4D5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1CB314D4-3FA9-5FCD-AE02-E21DEAAB39C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04F6B8-8B0D-F2AB-D92E-F769C7DF589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975836-E529-D84F-5234-A95B2F94E2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6E1076F-CE1D-0940-A0BD-580C4F6C273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01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84563A2-4186-1A09-3072-2E6D139FE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E58012-83AC-72A6-1E5B-2BC93B5EF4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6F9591-8B4D-08F1-8749-1CDBF9CB37F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AE9843-F26F-485A-9242-628FF3B743CC}" type="slidenum">
              <a:t>6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9127D2-EC2B-79B9-73C1-691DDCEB4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4BAB50E-3368-DC93-559F-020EC54E66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AB089A-22A9-07AF-DB86-4E89026C3D6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62D245-D18A-4AA8-938E-D90F2B7DB5D9}" type="slidenum">
              <a:t>7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C95CA8-41AA-6D8C-D0EC-107E640B2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E4B0F0-09EB-8EF4-FB84-C0E6FD9C10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546A26-BB61-ED9C-EF19-D7D09EB49EE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A1C7C1-3552-4652-A453-D58E4F2AA61F}" type="slidenum">
              <a:t>8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803AE32-2BAB-C952-EF8D-7C66C5F26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6BDD9-30B5-E416-FF4C-759B0D50EF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4E11C-16D7-01A0-3099-958491B294A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9C8FDD7-AD37-4195-8F86-33DD5291609C}" type="slidenum">
              <a:t>9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40B16AB-53DF-DC2B-5A3E-609D1E8F6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4C1382A-99C5-BF84-0C93-4A290AF901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FEA7FC-3853-B6E3-D60A-B3D0E0DFD84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E06485-C4B7-4ED2-B11D-7255CC7DD918}" type="slidenum">
              <a:t>10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ABF9-8644-BD40-656F-B575F7454B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5BF25-F1F4-8FF5-A1F8-46B165EB3B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930528DA-8BA4-8FD3-8F6D-37294D7E89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AB47C7-ABD0-408D-8CD2-89DA748B3E6C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4690D3F-8679-880C-7EC8-BC77800109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452AEA1-6E0E-61BE-B434-C4F4D39B36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74A0CD-C5F9-8E44-A614-85892C36A6F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1E02-FF66-60CE-4AF1-7644A0ACB9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A3900-C406-7A86-4211-C7CEC86518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4870-DDD7-0A7C-27E7-59A31C7690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B128DC-7F09-462E-A033-B0A1444EFDAE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F90E-A68D-947C-B5A0-B59583162E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C992-98F4-FD7D-6413-727FC16DB8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DB8C47-326E-3B4F-9398-32D17B16C1B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7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0AA7A-A148-D703-CED0-39B6993EBA9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450317" y="1517904"/>
            <a:ext cx="2220730" cy="454678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16C87-BF5F-4FC7-3328-9393473498B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7" cy="454678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ED86-B409-E225-204F-758E7F3153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5B39A-C89D-49AF-94B3-71E5D713F5AB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81FC-9D25-DC3C-79BF-80216564CC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CBE99-B4BB-D15D-0E96-0D2C1AECA3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634A9E-CAFF-FB4D-A865-D674E44DFFE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3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B9AC-3EEE-34F4-1831-C9722F8597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0F4F-A656-C954-5CB6-C3507BA35DA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26B8-8789-5D1A-5FCA-D9189F9773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927D87-C109-4630-B521-21862EF2CCA4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50C3-D3E5-22C6-6D5A-72B92F6441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091F-2CAF-363B-0040-AD218850B7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0DC5F3-7703-6047-BB04-0BB209F377C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2FEA-FDFD-9FCD-56F5-4AD8EF10F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CC6A-54FF-F2B6-2EA6-E329A1D53A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2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05CF-8994-BDCB-E1FB-2A1025FEB6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03BD73-E946-4908-A84B-92AADC14C492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515A-53C7-D542-C48D-0811C900CE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2D265-42DC-266B-32C8-499739DEE5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790A6F-6FDA-AA42-86B6-308D9022D26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E421-C483-8A40-0493-480066FBB90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DC31-7786-6FED-CEBF-46CFAEDE87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17904" y="2980944"/>
            <a:ext cx="4334256" cy="31181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9B201-DFFE-9463-2CB5-D704C9669C7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36792" y="2980944"/>
            <a:ext cx="4334256" cy="31181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8205C-1DB7-E6D4-F72C-231D0623DA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1AF580-CCCE-4168-A7AC-F9C7D232AC09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E96CB-A227-2DA5-4241-DD2D8A485C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6DFA9-C1BA-6C34-3DEE-8F62A1D5BA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654B11-2ACA-C049-8682-D1D9C6DCECC4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F469042-8832-1E9E-4C19-C112A17B1D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17904" y="2944368"/>
            <a:ext cx="4334256" cy="60602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193E65D-2C42-91CC-DAE2-03C220049BD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517904" y="3644990"/>
            <a:ext cx="4334256" cy="244964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918F463-9FC0-99A9-511D-4F51173A2B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6792" y="2944368"/>
            <a:ext cx="4334256" cy="60602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4E150F2-5E52-358D-3FE4-20AA60B0B93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336792" y="3644990"/>
            <a:ext cx="4334256" cy="244964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BC8A875C-818F-6C8A-6E43-F50F120DD5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B14227-2AE9-4B00-8554-613DDBFF0616}" type="datetime1">
              <a:rPr lang="en-US" smtClean="0"/>
              <a:t>10/18/2022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A794CB-4F39-CFDD-FCB5-C61ED9557C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10C42991-E48F-568B-CFE7-48FCAABDEC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42EA06-2B62-3243-A8C7-34AAD9FA46CA}" type="slidenum">
              <a:t>‹N°›</a:t>
            </a:fld>
            <a:endParaRPr lang="en-US"/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0E8B5A1C-C6E5-C1B5-67AD-C4461B5B9CA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39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BD72-EF2D-7F9A-967B-3A762A02B28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6521E-1285-849D-6D85-48361EC44C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114944-341B-4715-91B9-9015A6CDFB44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918FC-7D3C-97F2-B813-0AAC81F15B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3A4DB-80AD-D016-894C-78ABEADA60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42DD39-923D-9848-963B-B3235EA9CC5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84276-DA05-21F4-AE69-BD2F2BFE35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72C266-7FB9-4A45-A37E-DC3373367F90}" type="datetime1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865B3-6173-9DA3-6DEE-48DDF92115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0188-E1FE-12C9-93B6-8681202491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4C9DC5-342F-2543-A4C7-6F11809BCBA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E404-974C-06FD-442D-4650467B2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/>
          <a:lstStyle>
            <a:lvl1pPr>
              <a:lnSpc>
                <a:spcPct val="100000"/>
              </a:lnSpc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2D52-FE45-7193-5D49-053281C5BB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910E0-8745-AB5D-DC9F-A5CEC32BF9A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17904" y="3483863"/>
            <a:ext cx="3145536" cy="2615184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91083-CD26-2C4F-124B-FED59DD44C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C857A5-3E16-46C2-8281-51A5B229A329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6860C-6B1A-4428-DBBD-0E3855477E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CD0E9-5B79-FE90-0FCB-A4F37476B1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BCC56A-B3BE-1843-9ADF-EB034245334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B3D0-C1F2-3993-33D6-38A47AC952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/>
          <a:lstStyle>
            <a:lvl1pPr>
              <a:lnSpc>
                <a:spcPct val="100000"/>
              </a:lnSpc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C0777-DF27-E125-F00D-8BABCDAC586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49240" y="764036"/>
            <a:ext cx="6089903" cy="5330952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33887-305D-0983-6243-9D04B80182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17904" y="3483863"/>
            <a:ext cx="3145536" cy="2615184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1F9C9-2074-0A84-24AC-348A6C79337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0587D1-18A9-43E2-883B-F7EBAE44FD7A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6F7DB-D2C7-71BC-C732-C1816EF310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9A2F-35A4-2FBC-CD51-092A9626B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5FE0C0-9FA5-3C40-A9B2-2D4AB672FDC1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9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50250-ABA7-8D5D-A495-4CAD61795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C1C4-0E56-B4A4-0ADB-31FCCAFF9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BA446-C555-6A51-A438-AE99A5763B4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fld id="{12C2A3C5-BF06-4989-84BB-F70D54A7A317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1D018-B7FB-01CC-BABB-161DE79979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3591-FF8C-889C-92B1-67DAC6CD68A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lvl="0"/>
            <a:fld id="{AF3CB082-3BF4-C24B-8A53-EB47EF0C32D4}" type="slidenum">
              <a:t>‹N°›</a:t>
            </a:fld>
            <a:endParaRPr lang="en-US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C7496023-ECBE-35A2-CE9A-45315EF3584C}"/>
              </a:ext>
            </a:extLst>
          </p:cNvPr>
          <p:cNvSpPr/>
          <p:nvPr/>
        </p:nvSpPr>
        <p:spPr>
          <a:xfrm>
            <a:off x="0" y="0"/>
            <a:ext cx="12191996" cy="61055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6105524"/>
              <a:gd name="f8" fmla="val 11435080"/>
              <a:gd name="f9" fmla="val 771523"/>
              <a:gd name="f10" fmla="val 767080"/>
              <a:gd name="f11" fmla="+- 0 0 -90"/>
              <a:gd name="f12" fmla="*/ f3 1 12192000"/>
              <a:gd name="f13" fmla="*/ f4 1 6105524"/>
              <a:gd name="f14" fmla="+- f7 0 f5"/>
              <a:gd name="f15" fmla="+- f6 0 f5"/>
              <a:gd name="f16" fmla="*/ f11 f0 1"/>
              <a:gd name="f17" fmla="*/ f15 1 12192000"/>
              <a:gd name="f18" fmla="*/ f14 1 6105524"/>
              <a:gd name="f19" fmla="*/ 0 f15 1"/>
              <a:gd name="f20" fmla="*/ 0 f14 1"/>
              <a:gd name="f21" fmla="*/ 12192000 f15 1"/>
              <a:gd name="f22" fmla="*/ 6105524 f14 1"/>
              <a:gd name="f23" fmla="*/ 11435080 f15 1"/>
              <a:gd name="f24" fmla="*/ 771523 f14 1"/>
              <a:gd name="f25" fmla="*/ 767080 f15 1"/>
              <a:gd name="f26" fmla="*/ f16 1 f2"/>
              <a:gd name="f27" fmla="*/ f19 1 12192000"/>
              <a:gd name="f28" fmla="*/ f20 1 6105524"/>
              <a:gd name="f29" fmla="*/ f21 1 12192000"/>
              <a:gd name="f30" fmla="*/ f22 1 6105524"/>
              <a:gd name="f31" fmla="*/ f23 1 12192000"/>
              <a:gd name="f32" fmla="*/ f24 1 6105524"/>
              <a:gd name="f33" fmla="*/ f25 1 12192000"/>
              <a:gd name="f34" fmla="*/ f5 1 f17"/>
              <a:gd name="f35" fmla="*/ f6 1 f17"/>
              <a:gd name="f36" fmla="*/ f5 1 f18"/>
              <a:gd name="f37" fmla="*/ f7 1 f18"/>
              <a:gd name="f38" fmla="+- f26 0 f1"/>
              <a:gd name="f39" fmla="*/ f27 1 f17"/>
              <a:gd name="f40" fmla="*/ f28 1 f18"/>
              <a:gd name="f41" fmla="*/ f29 1 f17"/>
              <a:gd name="f42" fmla="*/ f30 1 f18"/>
              <a:gd name="f43" fmla="*/ f31 1 f17"/>
              <a:gd name="f44" fmla="*/ f32 1 f18"/>
              <a:gd name="f45" fmla="*/ f33 1 f17"/>
              <a:gd name="f46" fmla="*/ f34 f12 1"/>
              <a:gd name="f47" fmla="*/ f35 f12 1"/>
              <a:gd name="f48" fmla="*/ f37 f13 1"/>
              <a:gd name="f49" fmla="*/ f36 f13 1"/>
              <a:gd name="f50" fmla="*/ f39 f12 1"/>
              <a:gd name="f51" fmla="*/ f40 f13 1"/>
              <a:gd name="f52" fmla="*/ f41 f12 1"/>
              <a:gd name="f53" fmla="*/ f42 f13 1"/>
              <a:gd name="f54" fmla="*/ f43 f12 1"/>
              <a:gd name="f55" fmla="*/ f44 f13 1"/>
              <a:gd name="f56" fmla="*/ f45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0" y="f51"/>
              </a:cxn>
              <a:cxn ang="f38">
                <a:pos x="f52" y="f51"/>
              </a:cxn>
              <a:cxn ang="f38">
                <a:pos x="f52" y="f53"/>
              </a:cxn>
              <a:cxn ang="f38">
                <a:pos x="f54" y="f53"/>
              </a:cxn>
              <a:cxn ang="f38">
                <a:pos x="f54" y="f55"/>
              </a:cxn>
              <a:cxn ang="f38">
                <a:pos x="f56" y="f55"/>
              </a:cxn>
              <a:cxn ang="f38">
                <a:pos x="f56" y="f53"/>
              </a:cxn>
              <a:cxn ang="f38">
                <a:pos x="f50" y="f53"/>
              </a:cxn>
            </a:cxnLst>
            <a:rect l="f46" t="f49" r="f47" b="f48"/>
            <a:pathLst>
              <a:path w="12192000" h="6105524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7"/>
                </a:lnTo>
                <a:lnTo>
                  <a:pt x="f5" y="f7"/>
                </a:lnTo>
                <a:close/>
              </a:path>
            </a:pathLst>
          </a:custGeom>
          <a:gradFill>
            <a:gsLst>
              <a:gs pos="0">
                <a:srgbClr val="9A96C6"/>
              </a:gs>
              <a:gs pos="100000">
                <a:srgbClr val="7F93BA"/>
              </a:gs>
            </a:gsLst>
            <a:lin ang="7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marR="0" lvl="0" indent="0" algn="l" defTabSz="914400" rtl="0" fontAlgn="auto" hangingPunct="1">
        <a:lnSpc>
          <a:spcPct val="95000"/>
        </a:lnSpc>
        <a:spcBef>
          <a:spcPts val="0"/>
        </a:spcBef>
        <a:spcAft>
          <a:spcPts val="0"/>
        </a:spcAft>
        <a:buNone/>
        <a:tabLst/>
        <a:defRPr lang="en-US" sz="4200" b="0" i="0" u="none" strike="noStrike" kern="1200" cap="none" spc="-50" baseline="0">
          <a:solidFill>
            <a:srgbClr val="000000"/>
          </a:solidFill>
          <a:uFillTx/>
          <a:latin typeface="Aharoni"/>
        </a:defRPr>
      </a:lvl1pPr>
    </p:titleStyle>
    <p:bodyStyle>
      <a:lvl1pPr marL="365760" marR="0" lvl="0" indent="-365760" algn="l" defTabSz="914400" rtl="0" fontAlgn="auto" hangingPunct="1">
        <a:lnSpc>
          <a:spcPct val="105000"/>
        </a:lnSpc>
        <a:spcBef>
          <a:spcPts val="900"/>
        </a:spcBef>
        <a:spcAft>
          <a:spcPts val="0"/>
        </a:spcAft>
        <a:buClr>
          <a:srgbClr val="9A96C6"/>
        </a:buClr>
        <a:buSzPct val="100000"/>
        <a:buFont typeface="Avenir Next LT Pro" pitchFamily="34"/>
        <a:buChar char="+"/>
        <a:tabLst/>
        <a:defRPr lang="en-US" sz="26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  <a:lvl2pPr marL="365760" marR="0" lvl="1" indent="0" algn="l" defTabSz="914400" rtl="0" fontAlgn="auto" hangingPunct="1">
        <a:lnSpc>
          <a:spcPct val="105000"/>
        </a:lnSpc>
        <a:spcBef>
          <a:spcPts val="900"/>
        </a:spcBef>
        <a:spcAft>
          <a:spcPts val="0"/>
        </a:spcAft>
        <a:buNone/>
        <a:tabLst/>
        <a:defRPr lang="en-US" sz="2000" b="0" i="0" u="none" strike="noStrike" kern="1200" cap="none" spc="0" baseline="0">
          <a:solidFill>
            <a:srgbClr val="404040"/>
          </a:solidFill>
          <a:uFillTx/>
          <a:latin typeface="Avenir Next LT Pro"/>
        </a:defRPr>
      </a:lvl2pPr>
      <a:lvl3pPr marL="640080" marR="0" lvl="2" indent="-274320" algn="l" defTabSz="914400" rtl="0" fontAlgn="auto" hangingPunct="1">
        <a:lnSpc>
          <a:spcPct val="105000"/>
        </a:lnSpc>
        <a:spcBef>
          <a:spcPts val="600"/>
        </a:spcBef>
        <a:spcAft>
          <a:spcPts val="0"/>
        </a:spcAft>
        <a:buClr>
          <a:srgbClr val="9A96C6"/>
        </a:buClr>
        <a:buSzPct val="100000"/>
        <a:buFont typeface="Avenir Next LT Pro" pitchFamily="34"/>
        <a:buChar char="+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3pPr>
      <a:lvl4pPr marL="640080" marR="0" lvl="3" indent="0" algn="l" defTabSz="914400" rtl="0" fontAlgn="auto" hangingPunct="1">
        <a:lnSpc>
          <a:spcPct val="105000"/>
        </a:lnSpc>
        <a:spcBef>
          <a:spcPts val="600"/>
        </a:spcBef>
        <a:spcAft>
          <a:spcPts val="0"/>
        </a:spcAft>
        <a:buNone/>
        <a:tabLst/>
        <a:defRPr lang="en-US" sz="1800" b="0" i="1" u="none" strike="noStrike" kern="1200" cap="none" spc="0" baseline="0">
          <a:solidFill>
            <a:srgbClr val="404040"/>
          </a:solidFill>
          <a:uFillTx/>
          <a:latin typeface="Avenir Next LT Pro"/>
        </a:defRPr>
      </a:lvl4pPr>
      <a:lvl5pPr marL="886968" marR="0" lvl="4" indent="-274320" algn="l" defTabSz="914400" rtl="0" fontAlgn="auto" hangingPunct="1">
        <a:lnSpc>
          <a:spcPct val="105000"/>
        </a:lnSpc>
        <a:spcBef>
          <a:spcPts val="600"/>
        </a:spcBef>
        <a:spcAft>
          <a:spcPts val="0"/>
        </a:spcAft>
        <a:buClr>
          <a:srgbClr val="9A96C6"/>
        </a:buClr>
        <a:buSzPct val="100000"/>
        <a:buFont typeface="Avenir Next LT Pro" pitchFamily="34"/>
        <a:buChar char="+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F_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8_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109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E_68D5C78D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A_97DC266E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8/10/relationships/comments" Target="../comments/modernComment_11D_E542753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2_792E6FD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microsoft.com/office/2018/10/relationships/comments" Target="../comments/modernComment_120_49B735B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microsoft.com/office/2018/10/relationships/comments" Target="../comments/modernComment_11B_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1_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microsoft.com/office/2018/10/relationships/comments" Target="../comments/modernComment_11C_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5_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6_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7_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3">
            <a:extLst>
              <a:ext uri="{FF2B5EF4-FFF2-40B4-BE49-F238E27FC236}">
                <a16:creationId xmlns:a16="http://schemas.microsoft.com/office/drawing/2014/main" id="{1BBED52E-BCB7-CEEC-2C72-81F56C709A9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1055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6105524"/>
              <a:gd name="f8" fmla="val 11435080"/>
              <a:gd name="f9" fmla="val 771523"/>
              <a:gd name="f10" fmla="val 767080"/>
              <a:gd name="f11" fmla="+- 0 0 -90"/>
              <a:gd name="f12" fmla="*/ f3 1 12192000"/>
              <a:gd name="f13" fmla="*/ f4 1 6105524"/>
              <a:gd name="f14" fmla="+- f7 0 f5"/>
              <a:gd name="f15" fmla="+- f6 0 f5"/>
              <a:gd name="f16" fmla="*/ f11 f0 1"/>
              <a:gd name="f17" fmla="*/ f15 1 12192000"/>
              <a:gd name="f18" fmla="*/ f14 1 6105524"/>
              <a:gd name="f19" fmla="*/ 0 f15 1"/>
              <a:gd name="f20" fmla="*/ 0 f14 1"/>
              <a:gd name="f21" fmla="*/ 12192000 f15 1"/>
              <a:gd name="f22" fmla="*/ 6105524 f14 1"/>
              <a:gd name="f23" fmla="*/ 11435080 f15 1"/>
              <a:gd name="f24" fmla="*/ 771523 f14 1"/>
              <a:gd name="f25" fmla="*/ 767080 f15 1"/>
              <a:gd name="f26" fmla="*/ f16 1 f2"/>
              <a:gd name="f27" fmla="*/ f19 1 12192000"/>
              <a:gd name="f28" fmla="*/ f20 1 6105524"/>
              <a:gd name="f29" fmla="*/ f21 1 12192000"/>
              <a:gd name="f30" fmla="*/ f22 1 6105524"/>
              <a:gd name="f31" fmla="*/ f23 1 12192000"/>
              <a:gd name="f32" fmla="*/ f24 1 6105524"/>
              <a:gd name="f33" fmla="*/ f25 1 12192000"/>
              <a:gd name="f34" fmla="*/ f5 1 f17"/>
              <a:gd name="f35" fmla="*/ f6 1 f17"/>
              <a:gd name="f36" fmla="*/ f5 1 f18"/>
              <a:gd name="f37" fmla="*/ f7 1 f18"/>
              <a:gd name="f38" fmla="+- f26 0 f1"/>
              <a:gd name="f39" fmla="*/ f27 1 f17"/>
              <a:gd name="f40" fmla="*/ f28 1 f18"/>
              <a:gd name="f41" fmla="*/ f29 1 f17"/>
              <a:gd name="f42" fmla="*/ f30 1 f18"/>
              <a:gd name="f43" fmla="*/ f31 1 f17"/>
              <a:gd name="f44" fmla="*/ f32 1 f18"/>
              <a:gd name="f45" fmla="*/ f33 1 f17"/>
              <a:gd name="f46" fmla="*/ f34 f12 1"/>
              <a:gd name="f47" fmla="*/ f35 f12 1"/>
              <a:gd name="f48" fmla="*/ f37 f13 1"/>
              <a:gd name="f49" fmla="*/ f36 f13 1"/>
              <a:gd name="f50" fmla="*/ f39 f12 1"/>
              <a:gd name="f51" fmla="*/ f40 f13 1"/>
              <a:gd name="f52" fmla="*/ f41 f12 1"/>
              <a:gd name="f53" fmla="*/ f42 f13 1"/>
              <a:gd name="f54" fmla="*/ f43 f12 1"/>
              <a:gd name="f55" fmla="*/ f44 f13 1"/>
              <a:gd name="f56" fmla="*/ f45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0" y="f51"/>
              </a:cxn>
              <a:cxn ang="f38">
                <a:pos x="f52" y="f51"/>
              </a:cxn>
              <a:cxn ang="f38">
                <a:pos x="f52" y="f53"/>
              </a:cxn>
              <a:cxn ang="f38">
                <a:pos x="f54" y="f53"/>
              </a:cxn>
              <a:cxn ang="f38">
                <a:pos x="f54" y="f55"/>
              </a:cxn>
              <a:cxn ang="f38">
                <a:pos x="f56" y="f55"/>
              </a:cxn>
              <a:cxn ang="f38">
                <a:pos x="f56" y="f53"/>
              </a:cxn>
              <a:cxn ang="f38">
                <a:pos x="f50" y="f53"/>
              </a:cxn>
            </a:cxnLst>
            <a:rect l="f46" t="f49" r="f47" b="f48"/>
            <a:pathLst>
              <a:path w="12192000" h="6105524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8" y="f7"/>
                </a:lnTo>
                <a:lnTo>
                  <a:pt x="f8" y="f9"/>
                </a:lnTo>
                <a:lnTo>
                  <a:pt x="f10" y="f9"/>
                </a:lnTo>
                <a:lnTo>
                  <a:pt x="f10" y="f7"/>
                </a:lnTo>
                <a:lnTo>
                  <a:pt x="f5" y="f7"/>
                </a:lnTo>
                <a:close/>
              </a:path>
            </a:pathLst>
          </a:custGeom>
          <a:gradFill>
            <a:gsLst>
              <a:gs pos="0">
                <a:srgbClr val="9A96C6"/>
              </a:gs>
              <a:gs pos="100000">
                <a:srgbClr val="7F93BA"/>
              </a:gs>
            </a:gsLst>
            <a:lin ang="7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EAE64768-A30E-8039-1127-780CF5B0B27A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B1908E4-3A13-0EAA-751B-5EE7DBA9613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9A96C6"/>
              </a:gs>
              <a:gs pos="100000">
                <a:srgbClr val="7F93BA"/>
              </a:gs>
            </a:gsLst>
            <a:lin ang="7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F3F9981-A64D-794D-E0FE-27CB9BDBA819}"/>
              </a:ext>
            </a:extLst>
          </p:cNvPr>
          <p:cNvSpPr>
            <a:spLocks noMove="1" noResize="1"/>
          </p:cNvSpPr>
          <p:nvPr/>
        </p:nvSpPr>
        <p:spPr>
          <a:xfrm>
            <a:off x="0" y="761996"/>
            <a:ext cx="12191996" cy="609600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venir Next LT Pro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BBD8130-3B41-6BC1-484E-612721280D7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31938" y="1517647"/>
            <a:ext cx="5998061" cy="1141143"/>
          </a:xfrm>
        </p:spPr>
        <p:txBody>
          <a:bodyPr anchor="t" anchorCtr="0"/>
          <a:lstStyle/>
          <a:p>
            <a:pPr lvl="0" algn="l"/>
            <a:r>
              <a:rPr lang="en-US" sz="4200"/>
              <a:t>Tow Mater</a:t>
            </a:r>
          </a:p>
        </p:txBody>
      </p:sp>
      <p:pic>
        <p:nvPicPr>
          <p:cNvPr id="7" name="Picture 3" descr="White arrows painted on the asphalt">
            <a:extLst>
              <a:ext uri="{FF2B5EF4-FFF2-40B4-BE49-F238E27FC236}">
                <a16:creationId xmlns:a16="http://schemas.microsoft.com/office/drawing/2014/main" id="{E47D6494-3C12-E0F3-1AEC-15F366CC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06" r="22172" b="1"/>
          <a:stretch>
            <a:fillRect/>
          </a:stretch>
        </p:blipFill>
        <p:spPr>
          <a:xfrm>
            <a:off x="761996" y="1520820"/>
            <a:ext cx="3892289" cy="457834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Sous-titre 6">
            <a:extLst>
              <a:ext uri="{FF2B5EF4-FFF2-40B4-BE49-F238E27FC236}">
                <a16:creationId xmlns:a16="http://schemas.microsoft.com/office/drawing/2014/main" id="{F441765D-0620-D96E-7349-1E2D4B0910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66764" y="2221982"/>
            <a:ext cx="1913519" cy="542028"/>
          </a:xfrm>
        </p:spPr>
        <p:txBody>
          <a:bodyPr/>
          <a:lstStyle/>
          <a:p>
            <a:pPr lvl="0" algn="l"/>
            <a:r>
              <a:rPr lang="fr-FR"/>
              <a:t>Project plan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197DF5-8713-6D2B-D4EA-09F909328842}"/>
              </a:ext>
            </a:extLst>
          </p:cNvPr>
          <p:cNvGrpSpPr/>
          <p:nvPr/>
        </p:nvGrpSpPr>
        <p:grpSpPr>
          <a:xfrm>
            <a:off x="9082769" y="3205787"/>
            <a:ext cx="3341025" cy="2640257"/>
            <a:chOff x="9052614" y="2939174"/>
            <a:chExt cx="3341025" cy="2640257"/>
          </a:xfrm>
        </p:grpSpPr>
        <p:sp>
          <p:nvSpPr>
            <p:cNvPr id="8" name="ZoneTexte 4">
              <a:extLst>
                <a:ext uri="{FF2B5EF4-FFF2-40B4-BE49-F238E27FC236}">
                  <a16:creationId xmlns:a16="http://schemas.microsoft.com/office/drawing/2014/main" id="{4B794BCD-8FDA-349B-4CD3-8AAE6D748F13}"/>
                </a:ext>
              </a:extLst>
            </p:cNvPr>
            <p:cNvSpPr txBox="1"/>
            <p:nvPr/>
          </p:nvSpPr>
          <p:spPr>
            <a:xfrm>
              <a:off x="9052614" y="2939174"/>
              <a:ext cx="2583179" cy="36933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800" b="0" i="0" u="sng" strike="noStrike" kern="1200" cap="none" spc="0" baseline="0" dirty="0">
                  <a:solidFill>
                    <a:srgbClr val="000000"/>
                  </a:solidFill>
                  <a:uFillTx/>
                  <a:latin typeface="Avenir Next LT Pro"/>
                </a:rPr>
                <a:t>Team:</a:t>
              </a:r>
            </a:p>
          </p:txBody>
        </p:sp>
        <p:sp>
          <p:nvSpPr>
            <p:cNvPr id="10" name="Sous-titre 2">
              <a:extLst>
                <a:ext uri="{FF2B5EF4-FFF2-40B4-BE49-F238E27FC236}">
                  <a16:creationId xmlns:a16="http://schemas.microsoft.com/office/drawing/2014/main" id="{5C52B4BE-4DEA-347D-A5C7-620E1DE0D107}"/>
                </a:ext>
              </a:extLst>
            </p:cNvPr>
            <p:cNvSpPr txBox="1"/>
            <p:nvPr/>
          </p:nvSpPr>
          <p:spPr>
            <a:xfrm>
              <a:off x="9052614" y="3429000"/>
              <a:ext cx="3341025" cy="21504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normAutofit/>
            </a:bodyPr>
            <a:lstStyle/>
            <a:p>
              <a:pPr marL="365760" marR="0" lvl="0" indent="-365760" algn="l" defTabSz="914400" rtl="0" fontAlgn="auto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Martin Chéliz</a:t>
              </a:r>
            </a:p>
            <a:p>
              <a:pPr marL="365760" marR="0" lvl="0" indent="-365760" algn="l" defTabSz="914400" rtl="0" fontAlgn="auto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Laura Mendes</a:t>
              </a:r>
            </a:p>
            <a:p>
              <a:pPr marL="365760" marR="0" lvl="0" indent="-365760" algn="l" defTabSz="914400" rtl="0" fontAlgn="auto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Samantha Gorrin</a:t>
              </a:r>
            </a:p>
            <a:p>
              <a:pPr marL="365760" marR="0" lvl="0" indent="-365760" algn="l" defTabSz="914400" rtl="0" fontAlgn="auto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Alexis Pierre Dit Lambert</a:t>
              </a:r>
            </a:p>
            <a:p>
              <a:pPr marL="365760" marR="0" lvl="0" indent="-365760" algn="l" defTabSz="914400" rtl="0" fontAlgn="auto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Imane El Khamlichi</a:t>
              </a:r>
            </a:p>
            <a:p>
              <a:pPr marL="365760" marR="0" lvl="0" indent="-365760" algn="l" defTabSz="914400" rtl="0" fontAlgn="auto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000000"/>
                  </a:solidFill>
                  <a:uFillTx/>
                  <a:latin typeface="Avenir Next LT Pro"/>
                </a:rPr>
                <a:t>Léonie Hatte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250E00E-7B84-A875-63F0-B2A3347A726A}"/>
              </a:ext>
            </a:extLst>
          </p:cNvPr>
          <p:cNvGrpSpPr/>
          <p:nvPr/>
        </p:nvGrpSpPr>
        <p:grpSpPr>
          <a:xfrm>
            <a:off x="5425660" y="3205787"/>
            <a:ext cx="3341025" cy="2691545"/>
            <a:chOff x="5431261" y="2939174"/>
            <a:chExt cx="3341025" cy="2691545"/>
          </a:xfrm>
        </p:grpSpPr>
        <p:sp>
          <p:nvSpPr>
            <p:cNvPr id="11" name="Sous-titre 2">
              <a:extLst>
                <a:ext uri="{FF2B5EF4-FFF2-40B4-BE49-F238E27FC236}">
                  <a16:creationId xmlns:a16="http://schemas.microsoft.com/office/drawing/2014/main" id="{A0A27F4C-20AE-F458-8AD8-FB40E9180097}"/>
                </a:ext>
              </a:extLst>
            </p:cNvPr>
            <p:cNvSpPr txBox="1"/>
            <p:nvPr/>
          </p:nvSpPr>
          <p:spPr>
            <a:xfrm>
              <a:off x="5431261" y="3480288"/>
              <a:ext cx="3341025" cy="215043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normAutofit/>
            </a:bodyPr>
            <a:lstStyle/>
            <a:p>
              <a:pPr marL="365760" marR="0" lvl="0" indent="-365760" algn="l" defTabSz="914400" rtl="0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Avenir Next LT Pro" pitchFamily="34"/>
                </a:rPr>
                <a:t>Autonomous</a:t>
              </a:r>
              <a:r>
                <a:rPr lang="fr-FR" sz="16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 pitchFamily="34"/>
                </a:rPr>
                <a:t> car</a:t>
              </a:r>
              <a:endParaRPr lang="fr-FR" sz="1600" b="0" i="0" u="none" strike="noStrike" kern="0" cap="none" spc="0" baseline="0" dirty="0">
                <a:solidFill>
                  <a:srgbClr val="000000"/>
                </a:solidFill>
                <a:uFillTx/>
                <a:latin typeface="Avenir Next LT Pro" pitchFamily="34"/>
              </a:endParaRPr>
            </a:p>
            <a:p>
              <a:pPr marL="365760" marR="0" lvl="0" indent="-365760" algn="l" defTabSz="914400" rtl="0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Avenir Next LT Pro" pitchFamily="34"/>
                </a:rPr>
                <a:t>Towing</a:t>
              </a:r>
              <a:endParaRPr lang="fr-FR" sz="1600" b="0" i="0" u="none" strike="noStrike" kern="0" cap="none" spc="0" baseline="0" dirty="0">
                <a:solidFill>
                  <a:srgbClr val="000000"/>
                </a:solidFill>
                <a:uFillTx/>
                <a:latin typeface="Avenir Next LT Pro" pitchFamily="34"/>
              </a:endParaRPr>
            </a:p>
            <a:p>
              <a:pPr marL="365760" marR="0" lvl="0" indent="-365760" algn="l" defTabSz="914400" rtl="0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 pitchFamily="34"/>
                </a:rPr>
                <a:t>No </a:t>
              </a:r>
              <a:r>
                <a:rPr lang="fr-FR" sz="16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Avenir Next LT Pro" pitchFamily="34"/>
                </a:rPr>
                <a:t>human</a:t>
              </a:r>
              <a:r>
                <a:rPr lang="fr-FR" sz="16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 pitchFamily="34"/>
                </a:rPr>
                <a:t> implication</a:t>
              </a:r>
              <a:endParaRPr lang="fr-FR" sz="1600" b="0" i="0" u="none" strike="noStrike" kern="0" cap="none" spc="0" baseline="0" dirty="0">
                <a:solidFill>
                  <a:srgbClr val="000000"/>
                </a:solidFill>
                <a:uFillTx/>
                <a:latin typeface="Avenir Next LT Pro" pitchFamily="34"/>
              </a:endParaRPr>
            </a:p>
            <a:p>
              <a:pPr marL="365760" marR="0" lvl="0" indent="-365760" algn="l" defTabSz="914400" rtl="0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Avenir Next LT Pro" pitchFamily="34"/>
                </a:rPr>
                <a:t>Safety</a:t>
              </a:r>
              <a:endParaRPr lang="fr-FR" sz="1600" b="0" i="0" u="none" strike="noStrike" kern="0" cap="none" spc="0" baseline="0" dirty="0">
                <a:solidFill>
                  <a:srgbClr val="000000"/>
                </a:solidFill>
                <a:uFillTx/>
                <a:latin typeface="Avenir Next LT Pro" pitchFamily="34"/>
              </a:endParaRPr>
            </a:p>
            <a:p>
              <a:pPr marL="365760" marR="0" lvl="0" indent="-365760" algn="l" defTabSz="914400" rtl="0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Avenir Next LT Pro" pitchFamily="34"/>
                </a:rPr>
                <a:t>Maneuver</a:t>
              </a:r>
              <a:endParaRPr lang="fr-FR" sz="1600" b="0" i="0" u="none" strike="noStrike" kern="0" cap="none" spc="0" baseline="0" dirty="0">
                <a:solidFill>
                  <a:srgbClr val="000000"/>
                </a:solidFill>
                <a:uFillTx/>
                <a:latin typeface="Avenir Next LT Pro" pitchFamily="34"/>
              </a:endParaRPr>
            </a:p>
            <a:p>
              <a:pPr marL="365760" marR="0" lvl="0" indent="-365760" algn="l" defTabSz="914400" rtl="0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 pitchFamily="34"/>
                </a:rPr>
                <a:t>Autonomy</a:t>
              </a:r>
            </a:p>
            <a:p>
              <a:pPr marL="365760" marR="0" lvl="0" indent="-365760" algn="l" defTabSz="914400" rtl="0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 pitchFamily="34"/>
                </a:rPr>
                <a:t>Obstacle </a:t>
              </a:r>
              <a:r>
                <a:rPr lang="fr-FR" sz="16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Avenir Next LT Pro" pitchFamily="34"/>
                </a:rPr>
                <a:t>detection</a:t>
              </a:r>
              <a:r>
                <a:rPr lang="fr-FR" sz="1600" b="0" i="0" u="none" strike="noStrike" kern="1200" cap="none" spc="0" baseline="0" dirty="0">
                  <a:solidFill>
                    <a:srgbClr val="000000"/>
                  </a:solidFill>
                  <a:uFillTx/>
                  <a:latin typeface="Avenir Next LT Pro" pitchFamily="34"/>
                </a:rPr>
                <a:t> </a:t>
              </a:r>
            </a:p>
            <a:p>
              <a:pPr marL="365760" marR="0" lvl="0" indent="-365760" algn="l" defTabSz="914400" rtl="0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9A96C6"/>
                </a:buClr>
                <a:buSzPct val="100000"/>
                <a:buFont typeface="Avenir Next LT Pro" pitchFamily="34"/>
                <a:buChar char="+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12" name="ZoneTexte 4">
              <a:extLst>
                <a:ext uri="{FF2B5EF4-FFF2-40B4-BE49-F238E27FC236}">
                  <a16:creationId xmlns:a16="http://schemas.microsoft.com/office/drawing/2014/main" id="{BD408242-CAAD-7D15-347F-279027B298F3}"/>
                </a:ext>
              </a:extLst>
            </p:cNvPr>
            <p:cNvSpPr txBox="1"/>
            <p:nvPr/>
          </p:nvSpPr>
          <p:spPr>
            <a:xfrm>
              <a:off x="5431929" y="2939174"/>
              <a:ext cx="2583179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800" b="0" i="0" u="sng" strike="noStrike" kern="1200" cap="none" spc="0" baseline="0" dirty="0">
                  <a:solidFill>
                    <a:srgbClr val="000000"/>
                  </a:solidFill>
                  <a:uFillTx/>
                  <a:latin typeface="Avenir Next LT Pro"/>
                </a:rPr>
                <a:t>Keywords: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</p:grpSp>
      <p:pic>
        <p:nvPicPr>
          <p:cNvPr id="13" name="Image 15">
            <a:extLst>
              <a:ext uri="{FF2B5EF4-FFF2-40B4-BE49-F238E27FC236}">
                <a16:creationId xmlns:a16="http://schemas.microsoft.com/office/drawing/2014/main" id="{6A656DFD-B4C2-B302-E82A-4FADB8E28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471" y="725320"/>
            <a:ext cx="2583179" cy="25831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Image 19">
            <a:extLst>
              <a:ext uri="{FF2B5EF4-FFF2-40B4-BE49-F238E27FC236}">
                <a16:creationId xmlns:a16="http://schemas.microsoft.com/office/drawing/2014/main" id="{3BE51AA7-20C7-9138-6ECF-343791B9E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35663">
            <a:off x="9411983" y="1030593"/>
            <a:ext cx="1268821" cy="74300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3">
            <a:extLst>
              <a:ext uri="{FF2B5EF4-FFF2-40B4-BE49-F238E27FC236}">
                <a16:creationId xmlns:a16="http://schemas.microsoft.com/office/drawing/2014/main" id="{B0D832B8-7B41-F7C7-C153-C14DD3F0A225}"/>
              </a:ext>
            </a:extLst>
          </p:cNvPr>
          <p:cNvSpPr/>
          <p:nvPr/>
        </p:nvSpPr>
        <p:spPr>
          <a:xfrm>
            <a:off x="9562140" y="1971815"/>
            <a:ext cx="1377699" cy="6973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5CCC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uFillTx/>
                <a:latin typeface="Calibri"/>
              </a:rPr>
              <a:t>Sprint 5</a:t>
            </a:r>
            <a:endParaRPr lang="en-GB" sz="1800" b="0" i="0" u="none" strike="noStrike" kern="1200" cap="none" spc="0" baseline="0" dirty="0">
              <a:uFillTx/>
              <a:latin typeface="Calibri"/>
            </a:endParaRPr>
          </a:p>
        </p:txBody>
      </p:sp>
      <p:grpSp>
        <p:nvGrpSpPr>
          <p:cNvPr id="50" name="Groupe 19">
            <a:extLst>
              <a:ext uri="{FF2B5EF4-FFF2-40B4-BE49-F238E27FC236}">
                <a16:creationId xmlns:a16="http://schemas.microsoft.com/office/drawing/2014/main" id="{17F50FF4-532C-D38E-2240-D61BC8F60834}"/>
              </a:ext>
            </a:extLst>
          </p:cNvPr>
          <p:cNvGrpSpPr/>
          <p:nvPr/>
        </p:nvGrpSpPr>
        <p:grpSpPr>
          <a:xfrm>
            <a:off x="1770269" y="4749788"/>
            <a:ext cx="336590" cy="647505"/>
            <a:chOff x="1175050" y="4038905"/>
            <a:chExt cx="336590" cy="647505"/>
          </a:xfrm>
        </p:grpSpPr>
        <p:sp>
          <p:nvSpPr>
            <p:cNvPr id="51" name="Rectangle 20">
              <a:extLst>
                <a:ext uri="{FF2B5EF4-FFF2-40B4-BE49-F238E27FC236}">
                  <a16:creationId xmlns:a16="http://schemas.microsoft.com/office/drawing/2014/main" id="{5A51E82F-42B6-56EC-5606-5ECE81A592C4}"/>
                </a:ext>
              </a:extLst>
            </p:cNvPr>
            <p:cNvSpPr/>
            <p:nvPr/>
          </p:nvSpPr>
          <p:spPr>
            <a:xfrm rot="5400013">
              <a:off x="1061824" y="4152131"/>
              <a:ext cx="563041" cy="336590"/>
            </a:xfrm>
            <a:prstGeom prst="rect">
              <a:avLst/>
            </a:prstGeom>
            <a:noFill/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2" name="Ellipse 21">
              <a:extLst>
                <a:ext uri="{FF2B5EF4-FFF2-40B4-BE49-F238E27FC236}">
                  <a16:creationId xmlns:a16="http://schemas.microsoft.com/office/drawing/2014/main" id="{5E5CBB43-E4FC-E086-80D6-0F51C79C5785}"/>
                </a:ext>
              </a:extLst>
            </p:cNvPr>
            <p:cNvSpPr/>
            <p:nvPr/>
          </p:nvSpPr>
          <p:spPr>
            <a:xfrm rot="5400013">
              <a:off x="1255662" y="4531419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53" name="Groupe 22">
            <a:extLst>
              <a:ext uri="{FF2B5EF4-FFF2-40B4-BE49-F238E27FC236}">
                <a16:creationId xmlns:a16="http://schemas.microsoft.com/office/drawing/2014/main" id="{6C14C25C-18B3-097A-DBF2-BA57DF82BC76}"/>
              </a:ext>
            </a:extLst>
          </p:cNvPr>
          <p:cNvGrpSpPr/>
          <p:nvPr/>
        </p:nvGrpSpPr>
        <p:grpSpPr>
          <a:xfrm>
            <a:off x="1770270" y="2199325"/>
            <a:ext cx="336590" cy="724927"/>
            <a:chOff x="1242368" y="1435754"/>
            <a:chExt cx="336590" cy="724927"/>
          </a:xfrm>
        </p:grpSpPr>
        <p:sp>
          <p:nvSpPr>
            <p:cNvPr id="54" name="Rectangle 24">
              <a:extLst>
                <a:ext uri="{FF2B5EF4-FFF2-40B4-BE49-F238E27FC236}">
                  <a16:creationId xmlns:a16="http://schemas.microsoft.com/office/drawing/2014/main" id="{7330173F-533D-6D04-C3AE-AA5F88E15537}"/>
                </a:ext>
              </a:extLst>
            </p:cNvPr>
            <p:cNvSpPr/>
            <p:nvPr/>
          </p:nvSpPr>
          <p:spPr>
            <a:xfrm rot="16200004">
              <a:off x="1129138" y="1548984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5" name="Ellipse 25">
              <a:extLst>
                <a:ext uri="{FF2B5EF4-FFF2-40B4-BE49-F238E27FC236}">
                  <a16:creationId xmlns:a16="http://schemas.microsoft.com/office/drawing/2014/main" id="{2D9B30AD-7328-6CEA-5F33-655BE6165645}"/>
                </a:ext>
              </a:extLst>
            </p:cNvPr>
            <p:cNvSpPr/>
            <p:nvPr/>
          </p:nvSpPr>
          <p:spPr>
            <a:xfrm rot="16200004">
              <a:off x="1336460" y="2005690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56" name="Éclair 26">
            <a:extLst>
              <a:ext uri="{FF2B5EF4-FFF2-40B4-BE49-F238E27FC236}">
                <a16:creationId xmlns:a16="http://schemas.microsoft.com/office/drawing/2014/main" id="{75552397-B5CE-39C5-C220-FA5389EF4AD6}"/>
              </a:ext>
            </a:extLst>
          </p:cNvPr>
          <p:cNvSpPr/>
          <p:nvPr/>
        </p:nvSpPr>
        <p:spPr>
          <a:xfrm rot="14208412">
            <a:off x="1540091" y="2826760"/>
            <a:ext cx="246631" cy="4012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7" name="Éclair 27">
            <a:extLst>
              <a:ext uri="{FF2B5EF4-FFF2-40B4-BE49-F238E27FC236}">
                <a16:creationId xmlns:a16="http://schemas.microsoft.com/office/drawing/2014/main" id="{D0F9D0B0-483B-3A2A-14FF-45B5F7EA1363}"/>
              </a:ext>
            </a:extLst>
          </p:cNvPr>
          <p:cNvSpPr/>
          <p:nvPr/>
        </p:nvSpPr>
        <p:spPr>
          <a:xfrm rot="957751">
            <a:off x="1560717" y="4237910"/>
            <a:ext cx="246631" cy="4012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9" name="Rectangle 38">
            <a:extLst>
              <a:ext uri="{FF2B5EF4-FFF2-40B4-BE49-F238E27FC236}">
                <a16:creationId xmlns:a16="http://schemas.microsoft.com/office/drawing/2014/main" id="{BCFB07B3-306A-DED4-225C-97609A6F313E}"/>
              </a:ext>
            </a:extLst>
          </p:cNvPr>
          <p:cNvSpPr/>
          <p:nvPr/>
        </p:nvSpPr>
        <p:spPr>
          <a:xfrm>
            <a:off x="9382118" y="2933309"/>
            <a:ext cx="1737744" cy="1137733"/>
          </a:xfrm>
          <a:prstGeom prst="rect">
            <a:avLst/>
          </a:prstGeom>
          <a:solidFill>
            <a:srgbClr val="FCE5C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The towing car can stop next to the damaged car with a distance of more or less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 10cm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 to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30cm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.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0" name="Rectangle 39">
            <a:extLst>
              <a:ext uri="{FF2B5EF4-FFF2-40B4-BE49-F238E27FC236}">
                <a16:creationId xmlns:a16="http://schemas.microsoft.com/office/drawing/2014/main" id="{37CBD926-E6EF-9890-6BDB-1E8BDA3E34C6}"/>
              </a:ext>
            </a:extLst>
          </p:cNvPr>
          <p:cNvSpPr/>
          <p:nvPr/>
        </p:nvSpPr>
        <p:spPr>
          <a:xfrm>
            <a:off x="9382118" y="4404335"/>
            <a:ext cx="1737744" cy="1137733"/>
          </a:xfrm>
          <a:prstGeom prst="rect">
            <a:avLst/>
          </a:prstGeom>
          <a:solidFill>
            <a:srgbClr val="FCE5C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The damaged car determines its orientation in less than </a:t>
            </a:r>
            <a:r>
              <a:rPr lang="en-GB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5s 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.</a:t>
            </a:r>
            <a:endParaRPr lang="en-GB" sz="12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62" name="Groupe 19">
            <a:extLst>
              <a:ext uri="{FF2B5EF4-FFF2-40B4-BE49-F238E27FC236}">
                <a16:creationId xmlns:a16="http://schemas.microsoft.com/office/drawing/2014/main" id="{0F6C66C6-C7EF-E9F0-4A37-D0150D562996}"/>
              </a:ext>
            </a:extLst>
          </p:cNvPr>
          <p:cNvGrpSpPr/>
          <p:nvPr/>
        </p:nvGrpSpPr>
        <p:grpSpPr>
          <a:xfrm>
            <a:off x="2796638" y="4749788"/>
            <a:ext cx="336590" cy="647505"/>
            <a:chOff x="1175050" y="4038905"/>
            <a:chExt cx="336590" cy="647505"/>
          </a:xfrm>
        </p:grpSpPr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9E99BF38-64ED-06A2-B128-6A15A194424C}"/>
                </a:ext>
              </a:extLst>
            </p:cNvPr>
            <p:cNvSpPr/>
            <p:nvPr/>
          </p:nvSpPr>
          <p:spPr>
            <a:xfrm rot="5400013">
              <a:off x="1061824" y="4152131"/>
              <a:ext cx="563041" cy="336590"/>
            </a:xfrm>
            <a:prstGeom prst="rect">
              <a:avLst/>
            </a:prstGeom>
            <a:noFill/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4" name="Ellipse 21">
              <a:extLst>
                <a:ext uri="{FF2B5EF4-FFF2-40B4-BE49-F238E27FC236}">
                  <a16:creationId xmlns:a16="http://schemas.microsoft.com/office/drawing/2014/main" id="{455931C2-373D-932C-1BCB-2AB5FFBEDAAB}"/>
                </a:ext>
              </a:extLst>
            </p:cNvPr>
            <p:cNvSpPr/>
            <p:nvPr/>
          </p:nvSpPr>
          <p:spPr>
            <a:xfrm rot="5400013">
              <a:off x="1255662" y="4531419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65" name="Groupe 22">
            <a:extLst>
              <a:ext uri="{FF2B5EF4-FFF2-40B4-BE49-F238E27FC236}">
                <a16:creationId xmlns:a16="http://schemas.microsoft.com/office/drawing/2014/main" id="{94A29556-99A7-AD0F-0902-7299FF764E74}"/>
              </a:ext>
            </a:extLst>
          </p:cNvPr>
          <p:cNvGrpSpPr/>
          <p:nvPr/>
        </p:nvGrpSpPr>
        <p:grpSpPr>
          <a:xfrm>
            <a:off x="2796639" y="2199325"/>
            <a:ext cx="336590" cy="724927"/>
            <a:chOff x="1242368" y="1435754"/>
            <a:chExt cx="336590" cy="724927"/>
          </a:xfrm>
        </p:grpSpPr>
        <p:sp>
          <p:nvSpPr>
            <p:cNvPr id="66" name="Rectangle 24">
              <a:extLst>
                <a:ext uri="{FF2B5EF4-FFF2-40B4-BE49-F238E27FC236}">
                  <a16:creationId xmlns:a16="http://schemas.microsoft.com/office/drawing/2014/main" id="{94E0458F-4F09-25D4-0135-26FA998711A5}"/>
                </a:ext>
              </a:extLst>
            </p:cNvPr>
            <p:cNvSpPr/>
            <p:nvPr/>
          </p:nvSpPr>
          <p:spPr>
            <a:xfrm rot="16200004">
              <a:off x="1129138" y="1548984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7" name="Ellipse 25">
              <a:extLst>
                <a:ext uri="{FF2B5EF4-FFF2-40B4-BE49-F238E27FC236}">
                  <a16:creationId xmlns:a16="http://schemas.microsoft.com/office/drawing/2014/main" id="{BE5A022E-8179-4489-A465-C4775BFF9E2B}"/>
                </a:ext>
              </a:extLst>
            </p:cNvPr>
            <p:cNvSpPr/>
            <p:nvPr/>
          </p:nvSpPr>
          <p:spPr>
            <a:xfrm rot="16200004">
              <a:off x="1336460" y="2005690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cxnSp>
        <p:nvCxnSpPr>
          <p:cNvPr id="71" name="Connecteur : en arc 70">
            <a:extLst>
              <a:ext uri="{FF2B5EF4-FFF2-40B4-BE49-F238E27FC236}">
                <a16:creationId xmlns:a16="http://schemas.microsoft.com/office/drawing/2014/main" id="{19354A8D-5012-AF55-5F25-2EC0B2F99FED}"/>
              </a:ext>
            </a:extLst>
          </p:cNvPr>
          <p:cNvCxnSpPr>
            <a:stCxn id="63" idx="1"/>
          </p:cNvCxnSpPr>
          <p:nvPr/>
        </p:nvCxnSpPr>
        <p:spPr>
          <a:xfrm rot="16200000" flipV="1">
            <a:off x="1794517" y="3579371"/>
            <a:ext cx="1920067" cy="420769"/>
          </a:xfrm>
          <a:prstGeom prst="curvedConnector3">
            <a:avLst>
              <a:gd name="adj1" fmla="val 33308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 : coins arrondis 23">
            <a:extLst>
              <a:ext uri="{FF2B5EF4-FFF2-40B4-BE49-F238E27FC236}">
                <a16:creationId xmlns:a16="http://schemas.microsoft.com/office/drawing/2014/main" id="{2430DC2A-2A8D-F7D0-65BD-938493F64A79}"/>
              </a:ext>
            </a:extLst>
          </p:cNvPr>
          <p:cNvSpPr/>
          <p:nvPr/>
        </p:nvSpPr>
        <p:spPr>
          <a:xfrm rot="16200000">
            <a:off x="3110052" y="3533958"/>
            <a:ext cx="1377699" cy="32261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Sprint 4</a:t>
            </a:r>
            <a:endParaRPr lang="en-GB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id="{E1AA1F8F-A270-91F9-9E90-86DC58D1B650}"/>
              </a:ext>
            </a:extLst>
          </p:cNvPr>
          <p:cNvSpPr/>
          <p:nvPr/>
        </p:nvSpPr>
        <p:spPr>
          <a:xfrm rot="16200000">
            <a:off x="4476930" y="4961223"/>
            <a:ext cx="538360" cy="334303"/>
          </a:xfrm>
          <a:prstGeom prst="rect">
            <a:avLst/>
          </a:prstGeom>
          <a:noFill/>
          <a:ln w="76196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0" name="Rectangle 6">
            <a:extLst>
              <a:ext uri="{FF2B5EF4-FFF2-40B4-BE49-F238E27FC236}">
                <a16:creationId xmlns:a16="http://schemas.microsoft.com/office/drawing/2014/main" id="{3881838D-934B-59EE-0BCE-5A72E4A1C8D7}"/>
              </a:ext>
            </a:extLst>
          </p:cNvPr>
          <p:cNvSpPr/>
          <p:nvPr/>
        </p:nvSpPr>
        <p:spPr>
          <a:xfrm rot="16200000">
            <a:off x="4511579" y="2345204"/>
            <a:ext cx="538360" cy="334303"/>
          </a:xfrm>
          <a:prstGeom prst="rect">
            <a:avLst/>
          </a:prstGeom>
          <a:noFill/>
          <a:ln w="76196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1" name="Ellipse 7">
            <a:extLst>
              <a:ext uri="{FF2B5EF4-FFF2-40B4-BE49-F238E27FC236}">
                <a16:creationId xmlns:a16="http://schemas.microsoft.com/office/drawing/2014/main" id="{7CB16708-A157-672F-3151-59F61CEA7BB5}"/>
              </a:ext>
            </a:extLst>
          </p:cNvPr>
          <p:cNvSpPr/>
          <p:nvPr/>
        </p:nvSpPr>
        <p:spPr>
          <a:xfrm rot="16200000">
            <a:off x="4675405" y="4782282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2" name="Ellipse 8">
            <a:extLst>
              <a:ext uri="{FF2B5EF4-FFF2-40B4-BE49-F238E27FC236}">
                <a16:creationId xmlns:a16="http://schemas.microsoft.com/office/drawing/2014/main" id="{A4BC4402-6A90-97FB-D311-EE48E21CF8D9}"/>
              </a:ext>
            </a:extLst>
          </p:cNvPr>
          <p:cNvSpPr/>
          <p:nvPr/>
        </p:nvSpPr>
        <p:spPr>
          <a:xfrm rot="16200000">
            <a:off x="4710054" y="2785374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93" name="Connecteur droit avec flèche 9">
            <a:extLst>
              <a:ext uri="{FF2B5EF4-FFF2-40B4-BE49-F238E27FC236}">
                <a16:creationId xmlns:a16="http://schemas.microsoft.com/office/drawing/2014/main" id="{C104C3A6-E16C-644C-26DA-06C3CD65563B}"/>
              </a:ext>
            </a:extLst>
          </p:cNvPr>
          <p:cNvCxnSpPr>
            <a:stCxn id="91" idx="1"/>
            <a:endCxn id="92" idx="3"/>
          </p:cNvCxnSpPr>
          <p:nvPr/>
        </p:nvCxnSpPr>
        <p:spPr>
          <a:xfrm flipV="1">
            <a:off x="4752795" y="2936311"/>
            <a:ext cx="34649" cy="1842128"/>
          </a:xfrm>
          <a:prstGeom prst="straightConnector1">
            <a:avLst/>
          </a:prstGeom>
          <a:noFill/>
          <a:ln w="38100" cap="flat">
            <a:solidFill>
              <a:srgbClr val="8497B0"/>
            </a:solidFill>
            <a:custDash>
              <a:ds d="300000" sp="300000"/>
            </a:custDash>
            <a:miter/>
            <a:tailEnd type="arrow"/>
          </a:ln>
        </p:spPr>
      </p:cxnSp>
      <p:sp>
        <p:nvSpPr>
          <p:cNvPr id="95" name="Rectangle 11">
            <a:extLst>
              <a:ext uri="{FF2B5EF4-FFF2-40B4-BE49-F238E27FC236}">
                <a16:creationId xmlns:a16="http://schemas.microsoft.com/office/drawing/2014/main" id="{A1351BC9-5EA8-8B5F-E50F-E8886D32431E}"/>
              </a:ext>
            </a:extLst>
          </p:cNvPr>
          <p:cNvSpPr/>
          <p:nvPr/>
        </p:nvSpPr>
        <p:spPr>
          <a:xfrm rot="16200000">
            <a:off x="5657174" y="3059312"/>
            <a:ext cx="538360" cy="334303"/>
          </a:xfrm>
          <a:prstGeom prst="rect">
            <a:avLst/>
          </a:prstGeom>
          <a:noFill/>
          <a:ln w="76196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6" name="Rectangle 12">
            <a:extLst>
              <a:ext uri="{FF2B5EF4-FFF2-40B4-BE49-F238E27FC236}">
                <a16:creationId xmlns:a16="http://schemas.microsoft.com/office/drawing/2014/main" id="{5EB8972D-A3FC-DEF0-88D9-97F27DE7DD7F}"/>
              </a:ext>
            </a:extLst>
          </p:cNvPr>
          <p:cNvSpPr/>
          <p:nvPr/>
        </p:nvSpPr>
        <p:spPr>
          <a:xfrm rot="16200000">
            <a:off x="5661060" y="2342605"/>
            <a:ext cx="538360" cy="334303"/>
          </a:xfrm>
          <a:prstGeom prst="rect">
            <a:avLst/>
          </a:prstGeom>
          <a:noFill/>
          <a:ln w="76196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7" name="Ellipse 13">
            <a:extLst>
              <a:ext uri="{FF2B5EF4-FFF2-40B4-BE49-F238E27FC236}">
                <a16:creationId xmlns:a16="http://schemas.microsoft.com/office/drawing/2014/main" id="{BD20FDA4-1E63-B9B4-A4FA-C8051D8A1577}"/>
              </a:ext>
            </a:extLst>
          </p:cNvPr>
          <p:cNvSpPr/>
          <p:nvPr/>
        </p:nvSpPr>
        <p:spPr>
          <a:xfrm rot="16200000">
            <a:off x="5855656" y="2880372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8" name="Ellipse 14">
            <a:extLst>
              <a:ext uri="{FF2B5EF4-FFF2-40B4-BE49-F238E27FC236}">
                <a16:creationId xmlns:a16="http://schemas.microsoft.com/office/drawing/2014/main" id="{A74C0E21-DFCA-9498-96D6-3735CDAD7C21}"/>
              </a:ext>
            </a:extLst>
          </p:cNvPr>
          <p:cNvSpPr/>
          <p:nvPr/>
        </p:nvSpPr>
        <p:spPr>
          <a:xfrm rot="16200000">
            <a:off x="5859542" y="2782781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8" name="Rectangle 12">
            <a:extLst>
              <a:ext uri="{FF2B5EF4-FFF2-40B4-BE49-F238E27FC236}">
                <a16:creationId xmlns:a16="http://schemas.microsoft.com/office/drawing/2014/main" id="{DE9AFDA1-1368-F605-A26B-5222ACFEA0C1}"/>
              </a:ext>
            </a:extLst>
          </p:cNvPr>
          <p:cNvSpPr/>
          <p:nvPr/>
        </p:nvSpPr>
        <p:spPr>
          <a:xfrm rot="16200000">
            <a:off x="6823924" y="2349137"/>
            <a:ext cx="538360" cy="334303"/>
          </a:xfrm>
          <a:prstGeom prst="rect">
            <a:avLst/>
          </a:prstGeom>
          <a:noFill/>
          <a:ln w="76196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11" name="Connecteur droit avec flèche 9">
            <a:extLst>
              <a:ext uri="{FF2B5EF4-FFF2-40B4-BE49-F238E27FC236}">
                <a16:creationId xmlns:a16="http://schemas.microsoft.com/office/drawing/2014/main" id="{1A32ACFE-4087-DF52-716D-E8803281A436}"/>
              </a:ext>
            </a:extLst>
          </p:cNvPr>
          <p:cNvCxnSpPr>
            <a:cxnSpLocks/>
            <a:stCxn id="107" idx="1"/>
          </p:cNvCxnSpPr>
          <p:nvPr/>
        </p:nvCxnSpPr>
        <p:spPr>
          <a:xfrm>
            <a:off x="7089219" y="3502176"/>
            <a:ext cx="0" cy="2039892"/>
          </a:xfrm>
          <a:prstGeom prst="straightConnector1">
            <a:avLst/>
          </a:prstGeom>
          <a:noFill/>
          <a:ln w="38100" cap="flat">
            <a:solidFill>
              <a:srgbClr val="8497B0"/>
            </a:solidFill>
            <a:custDash>
              <a:ds d="300000" sp="300000"/>
            </a:custDash>
            <a:miter/>
            <a:tailEnd type="arrow"/>
          </a:ln>
        </p:spPr>
      </p:cxnSp>
      <p:sp>
        <p:nvSpPr>
          <p:cNvPr id="114" name="Ellipse 54">
            <a:extLst>
              <a:ext uri="{FF2B5EF4-FFF2-40B4-BE49-F238E27FC236}">
                <a16:creationId xmlns:a16="http://schemas.microsoft.com/office/drawing/2014/main" id="{23FFE182-9B12-E9C8-0BB1-887EB7BF6818}"/>
              </a:ext>
            </a:extLst>
          </p:cNvPr>
          <p:cNvSpPr/>
          <p:nvPr/>
        </p:nvSpPr>
        <p:spPr>
          <a:xfrm rot="16200004">
            <a:off x="7008279" y="3535122"/>
            <a:ext cx="161876" cy="22215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7619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6" name="Arc 28">
            <a:extLst>
              <a:ext uri="{FF2B5EF4-FFF2-40B4-BE49-F238E27FC236}">
                <a16:creationId xmlns:a16="http://schemas.microsoft.com/office/drawing/2014/main" id="{CAE33D11-2FFF-0504-B30C-EF0031BC34CA}"/>
              </a:ext>
            </a:extLst>
          </p:cNvPr>
          <p:cNvSpPr/>
          <p:nvPr/>
        </p:nvSpPr>
        <p:spPr>
          <a:xfrm rot="18520096">
            <a:off x="7113906" y="3419036"/>
            <a:ext cx="491797" cy="476858"/>
          </a:xfrm>
          <a:custGeom>
            <a:avLst>
              <a:gd name="f12" fmla="val 240"/>
              <a:gd name="f13" fmla="val 93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240"/>
              <a:gd name="f13" fmla="val 93"/>
              <a:gd name="f14" fmla="+- 0 0 -330"/>
              <a:gd name="f15" fmla="+- 0 0 -347"/>
              <a:gd name="f16" fmla="+- 0 0 -363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38100" cap="flat">
            <a:solidFill>
              <a:schemeClr val="tx2">
                <a:lumMod val="60000"/>
                <a:lumOff val="4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7" name="Rectangle 11">
            <a:extLst>
              <a:ext uri="{FF2B5EF4-FFF2-40B4-BE49-F238E27FC236}">
                <a16:creationId xmlns:a16="http://schemas.microsoft.com/office/drawing/2014/main" id="{F50BA949-747E-1A65-AB66-AF63A38B8B8F}"/>
              </a:ext>
            </a:extLst>
          </p:cNvPr>
          <p:cNvSpPr/>
          <p:nvPr/>
        </p:nvSpPr>
        <p:spPr>
          <a:xfrm rot="16200000">
            <a:off x="6820038" y="3065844"/>
            <a:ext cx="538360" cy="334303"/>
          </a:xfrm>
          <a:prstGeom prst="rect">
            <a:avLst/>
          </a:prstGeom>
          <a:noFill/>
          <a:ln w="76196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20" name="Connecteur droit avec flèche 9">
            <a:extLst>
              <a:ext uri="{FF2B5EF4-FFF2-40B4-BE49-F238E27FC236}">
                <a16:creationId xmlns:a16="http://schemas.microsoft.com/office/drawing/2014/main" id="{D533600E-B1C8-5F8D-CCD8-E3C865517BD4}"/>
              </a:ext>
            </a:extLst>
          </p:cNvPr>
          <p:cNvCxnSpPr>
            <a:cxnSpLocks/>
            <a:stCxn id="117" idx="3"/>
          </p:cNvCxnSpPr>
          <p:nvPr/>
        </p:nvCxnSpPr>
        <p:spPr>
          <a:xfrm flipH="1">
            <a:off x="8516463" y="3599915"/>
            <a:ext cx="6280" cy="1942153"/>
          </a:xfrm>
          <a:prstGeom prst="straightConnector1">
            <a:avLst/>
          </a:prstGeom>
          <a:noFill/>
          <a:ln w="38100" cap="flat">
            <a:solidFill>
              <a:srgbClr val="8497B0"/>
            </a:solidFill>
            <a:custDash>
              <a:ds d="300000" sp="300000"/>
            </a:custDash>
            <a:miter/>
            <a:tailEnd type="arrow"/>
          </a:ln>
        </p:spPr>
      </p:cxnSp>
      <p:sp>
        <p:nvSpPr>
          <p:cNvPr id="115" name="Flèche : double flèche horizontale 114">
            <a:extLst>
              <a:ext uri="{FF2B5EF4-FFF2-40B4-BE49-F238E27FC236}">
                <a16:creationId xmlns:a16="http://schemas.microsoft.com/office/drawing/2014/main" id="{B25FDCD3-026A-F879-40A9-21499977EB7B}"/>
              </a:ext>
            </a:extLst>
          </p:cNvPr>
          <p:cNvSpPr/>
          <p:nvPr/>
        </p:nvSpPr>
        <p:spPr>
          <a:xfrm>
            <a:off x="8115336" y="4935736"/>
            <a:ext cx="820423" cy="361473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1">
            <a:extLst>
              <a:ext uri="{FF2B5EF4-FFF2-40B4-BE49-F238E27FC236}">
                <a16:creationId xmlns:a16="http://schemas.microsoft.com/office/drawing/2014/main" id="{C896E771-C3D2-AD45-F5A9-A0E5EE13FB8D}"/>
              </a:ext>
            </a:extLst>
          </p:cNvPr>
          <p:cNvSpPr/>
          <p:nvPr/>
        </p:nvSpPr>
        <p:spPr>
          <a:xfrm rot="16200000">
            <a:off x="8249676" y="4418650"/>
            <a:ext cx="538360" cy="334303"/>
          </a:xfrm>
          <a:prstGeom prst="rect">
            <a:avLst/>
          </a:prstGeom>
          <a:solidFill>
            <a:schemeClr val="bg1"/>
          </a:solidFill>
          <a:ln w="76196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7" name="Rectangle 12">
            <a:extLst>
              <a:ext uri="{FF2B5EF4-FFF2-40B4-BE49-F238E27FC236}">
                <a16:creationId xmlns:a16="http://schemas.microsoft.com/office/drawing/2014/main" id="{8B8D96DE-613D-DDEE-33F3-AE733D7C414E}"/>
              </a:ext>
            </a:extLst>
          </p:cNvPr>
          <p:cNvSpPr/>
          <p:nvPr/>
        </p:nvSpPr>
        <p:spPr>
          <a:xfrm rot="16200000">
            <a:off x="8253562" y="3701943"/>
            <a:ext cx="538360" cy="334303"/>
          </a:xfrm>
          <a:prstGeom prst="rect">
            <a:avLst/>
          </a:prstGeom>
          <a:solidFill>
            <a:schemeClr val="bg1"/>
          </a:solidFill>
          <a:ln w="76196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8" name="Ellipse 13">
            <a:extLst>
              <a:ext uri="{FF2B5EF4-FFF2-40B4-BE49-F238E27FC236}">
                <a16:creationId xmlns:a16="http://schemas.microsoft.com/office/drawing/2014/main" id="{42B3CC44-9996-93C9-2A1E-06C3161D2832}"/>
              </a:ext>
            </a:extLst>
          </p:cNvPr>
          <p:cNvSpPr/>
          <p:nvPr/>
        </p:nvSpPr>
        <p:spPr>
          <a:xfrm rot="16200000">
            <a:off x="8448158" y="4239710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9" name="Ellipse 14">
            <a:extLst>
              <a:ext uri="{FF2B5EF4-FFF2-40B4-BE49-F238E27FC236}">
                <a16:creationId xmlns:a16="http://schemas.microsoft.com/office/drawing/2014/main" id="{FDEE17A3-829D-59E5-3C9C-71C32C3D0E45}"/>
              </a:ext>
            </a:extLst>
          </p:cNvPr>
          <p:cNvSpPr/>
          <p:nvPr/>
        </p:nvSpPr>
        <p:spPr>
          <a:xfrm rot="16200000">
            <a:off x="8452044" y="4142119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9" name="Ellipse 13">
            <a:extLst>
              <a:ext uri="{FF2B5EF4-FFF2-40B4-BE49-F238E27FC236}">
                <a16:creationId xmlns:a16="http://schemas.microsoft.com/office/drawing/2014/main" id="{207A1AC7-5106-7B01-4534-3C388F672966}"/>
              </a:ext>
            </a:extLst>
          </p:cNvPr>
          <p:cNvSpPr/>
          <p:nvPr/>
        </p:nvSpPr>
        <p:spPr>
          <a:xfrm rot="16200000">
            <a:off x="7018520" y="2886904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0" name="Ellipse 14">
            <a:extLst>
              <a:ext uri="{FF2B5EF4-FFF2-40B4-BE49-F238E27FC236}">
                <a16:creationId xmlns:a16="http://schemas.microsoft.com/office/drawing/2014/main" id="{D2304107-F197-C228-98D1-2EFFE6E1E4D8}"/>
              </a:ext>
            </a:extLst>
          </p:cNvPr>
          <p:cNvSpPr/>
          <p:nvPr/>
        </p:nvSpPr>
        <p:spPr>
          <a:xfrm rot="16200000">
            <a:off x="7022406" y="2789313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2DC7B5E-5120-07FF-0641-67C1E5E12954}"/>
              </a:ext>
            </a:extLst>
          </p:cNvPr>
          <p:cNvSpPr txBox="1">
            <a:spLocks/>
          </p:cNvSpPr>
          <p:nvPr/>
        </p:nvSpPr>
        <p:spPr>
          <a:xfrm>
            <a:off x="825688" y="819643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200" b="0" i="0" u="none" strike="noStrike" kern="1200" cap="none" spc="-50" baseline="0">
                <a:solidFill>
                  <a:srgbClr val="000000"/>
                </a:solidFill>
                <a:uFillTx/>
                <a:latin typeface="Aharoni"/>
              </a:defRPr>
            </a:lvl1pPr>
          </a:lstStyle>
          <a:p>
            <a:r>
              <a:rPr lang="fr-FR" dirty="0"/>
              <a:t>Validation plan (5/5)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5EC866-84FD-0B45-D1B0-BADCCFAEFC0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64423-294B-A47D-EE33-2807E3508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8413" y="820132"/>
            <a:ext cx="9144000" cy="1344168"/>
          </a:xfrm>
        </p:spPr>
        <p:txBody>
          <a:bodyPr/>
          <a:lstStyle/>
          <a:p>
            <a:pPr lvl="0"/>
            <a:r>
              <a:rPr lang="fr-FR" dirty="0"/>
              <a:t>Project planning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D2265F-78C2-888F-1880-D1412C46E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3"/>
          <a:stretch/>
        </p:blipFill>
        <p:spPr>
          <a:xfrm>
            <a:off x="913188" y="1899660"/>
            <a:ext cx="4304621" cy="39843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F96A52-2BB2-42A2-9815-236ADD135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733" y="1899660"/>
            <a:ext cx="5521389" cy="41382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E8480F-F382-9DAD-D8E4-3A8A35A03D28}"/>
              </a:ext>
            </a:extLst>
          </p:cNvPr>
          <p:cNvSpPr/>
          <p:nvPr/>
        </p:nvSpPr>
        <p:spPr>
          <a:xfrm>
            <a:off x="2202946" y="6037868"/>
            <a:ext cx="1725104" cy="4383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Tasks</a:t>
            </a:r>
            <a:r>
              <a:rPr lang="fr-FR" sz="1600" dirty="0"/>
              <a:t> </a:t>
            </a:r>
            <a:r>
              <a:rPr lang="fr-FR" sz="1600" dirty="0" err="1"/>
              <a:t>repartition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72EA25-B0B3-2331-096B-36557A66E142}"/>
              </a:ext>
            </a:extLst>
          </p:cNvPr>
          <p:cNvSpPr/>
          <p:nvPr/>
        </p:nvSpPr>
        <p:spPr>
          <a:xfrm>
            <a:off x="7497875" y="1492216"/>
            <a:ext cx="1725104" cy="4383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Time </a:t>
            </a:r>
            <a:r>
              <a:rPr lang="fr-FR" sz="1600" dirty="0" err="1"/>
              <a:t>organization</a:t>
            </a:r>
            <a:endParaRPr lang="en-GB" sz="16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D51A6E-B6B9-500B-A45E-7EEC1C5B3EF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64423-294B-A47D-EE33-2807E3508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5546" y="810706"/>
            <a:ext cx="9144000" cy="1344168"/>
          </a:xfrm>
        </p:spPr>
        <p:txBody>
          <a:bodyPr/>
          <a:lstStyle/>
          <a:p>
            <a:pPr lvl="0"/>
            <a:r>
              <a:rPr lang="fr-FR" dirty="0" err="1"/>
              <a:t>Backlog</a:t>
            </a:r>
            <a:endParaRPr lang="fr-F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7FBCC1F-1A36-7F12-1E81-4B6C4438F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44726"/>
              </p:ext>
            </p:extLst>
          </p:nvPr>
        </p:nvGraphicFramePr>
        <p:xfrm>
          <a:off x="1096408" y="1583653"/>
          <a:ext cx="9999183" cy="4907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30392">
                  <a:extLst>
                    <a:ext uri="{9D8B030D-6E8A-4147-A177-3AD203B41FA5}">
                      <a16:colId xmlns:a16="http://schemas.microsoft.com/office/drawing/2014/main" val="1747060508"/>
                    </a:ext>
                  </a:extLst>
                </a:gridCol>
                <a:gridCol w="4118713">
                  <a:extLst>
                    <a:ext uri="{9D8B030D-6E8A-4147-A177-3AD203B41FA5}">
                      <a16:colId xmlns:a16="http://schemas.microsoft.com/office/drawing/2014/main" val="2476816714"/>
                    </a:ext>
                  </a:extLst>
                </a:gridCol>
                <a:gridCol w="4850078">
                  <a:extLst>
                    <a:ext uri="{9D8B030D-6E8A-4147-A177-3AD203B41FA5}">
                      <a16:colId xmlns:a16="http://schemas.microsoft.com/office/drawing/2014/main" val="3117514771"/>
                    </a:ext>
                  </a:extLst>
                </a:gridCol>
              </a:tblGrid>
              <a:tr h="3344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Priority</a:t>
                      </a:r>
                      <a:endParaRPr lang="es-ES" sz="160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96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Name</a:t>
                      </a:r>
                      <a:r>
                        <a:rPr lang="es-ES" sz="1600" dirty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96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Feature</a:t>
                      </a:r>
                      <a:endParaRPr lang="es-E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96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223588"/>
                  </a:ext>
                </a:extLst>
              </a:tr>
              <a:tr h="3344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Follow</a:t>
                      </a:r>
                      <a:r>
                        <a:rPr lang="es-ES" sz="1600" dirty="0"/>
                        <a:t> a </a:t>
                      </a:r>
                      <a:r>
                        <a:rPr lang="es-ES" sz="1600" dirty="0" err="1"/>
                        <a:t>predefined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trajectory</a:t>
                      </a:r>
                      <a:endParaRPr lang="es-E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Performing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alignment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maneuver</a:t>
                      </a:r>
                      <a:r>
                        <a:rPr lang="es-ES" sz="1600" dirty="0"/>
                        <a:t> and </a:t>
                      </a:r>
                      <a:r>
                        <a:rPr lang="es-ES" sz="1600" dirty="0" err="1"/>
                        <a:t>towing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car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99466"/>
                  </a:ext>
                </a:extLst>
              </a:tr>
              <a:tr h="56859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Maneuver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to</a:t>
                      </a:r>
                      <a:r>
                        <a:rPr lang="es-ES" sz="1600" dirty="0"/>
                        <a:t> line up </a:t>
                      </a:r>
                      <a:r>
                        <a:rPr lang="es-ES" sz="1600" dirty="0" err="1"/>
                        <a:t>with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damaged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vehicle</a:t>
                      </a:r>
                      <a:r>
                        <a:rPr lang="es-ES" sz="1600" dirty="0"/>
                        <a:t> (</a:t>
                      </a:r>
                      <a:r>
                        <a:rPr lang="es-ES" sz="1600" dirty="0" err="1"/>
                        <a:t>without</a:t>
                      </a:r>
                      <a:r>
                        <a:rPr lang="es-ES" sz="1600" dirty="0"/>
                        <a:t> U-</a:t>
                      </a:r>
                      <a:r>
                        <a:rPr lang="es-ES" sz="1600" dirty="0" err="1"/>
                        <a:t>turn</a:t>
                      </a:r>
                      <a:r>
                        <a:rPr lang="es-ES" sz="1600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Performing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alignment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maneuver</a:t>
                      </a:r>
                      <a:r>
                        <a:rPr lang="es-ES" sz="1600" dirty="0"/>
                        <a:t> and </a:t>
                      </a:r>
                      <a:r>
                        <a:rPr lang="es-ES" sz="1600" dirty="0" err="1"/>
                        <a:t>towing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car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93640"/>
                  </a:ext>
                </a:extLst>
              </a:tr>
              <a:tr h="3344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Detect</a:t>
                      </a:r>
                      <a:r>
                        <a:rPr lang="es-ES" sz="1600" dirty="0"/>
                        <a:t> a </a:t>
                      </a:r>
                      <a:r>
                        <a:rPr lang="es-ES" sz="1600" dirty="0" err="1"/>
                        <a:t>small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obstacle</a:t>
                      </a:r>
                      <a:r>
                        <a:rPr lang="es-ES" sz="1600" dirty="0"/>
                        <a:t> (&lt;30cm) and stop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Detecting</a:t>
                      </a:r>
                      <a:r>
                        <a:rPr lang="es-ES" sz="1600" dirty="0"/>
                        <a:t> and </a:t>
                      </a:r>
                      <a:r>
                        <a:rPr lang="es-ES" sz="1600" dirty="0" err="1"/>
                        <a:t>avoiding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obstacles</a:t>
                      </a:r>
                      <a:endParaRPr lang="es-E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43368"/>
                  </a:ext>
                </a:extLst>
              </a:tr>
              <a:tr h="56859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Maneuver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to</a:t>
                      </a:r>
                      <a:r>
                        <a:rPr lang="es-ES" sz="1600" dirty="0"/>
                        <a:t> line up </a:t>
                      </a:r>
                      <a:r>
                        <a:rPr lang="es-ES" sz="1600" dirty="0" err="1"/>
                        <a:t>with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damaged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vehicle</a:t>
                      </a:r>
                      <a:r>
                        <a:rPr lang="es-ES" sz="1600" dirty="0"/>
                        <a:t> (</a:t>
                      </a:r>
                      <a:r>
                        <a:rPr lang="es-ES" sz="1600" dirty="0" err="1"/>
                        <a:t>with</a:t>
                      </a:r>
                      <a:r>
                        <a:rPr lang="es-ES" sz="1600" dirty="0"/>
                        <a:t> U-</a:t>
                      </a:r>
                      <a:r>
                        <a:rPr lang="es-ES" sz="1600" dirty="0" err="1"/>
                        <a:t>turn</a:t>
                      </a:r>
                      <a:r>
                        <a:rPr lang="es-ES" sz="1600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Performing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alignment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maneuver</a:t>
                      </a:r>
                      <a:r>
                        <a:rPr lang="es-ES" sz="1600" dirty="0"/>
                        <a:t> and </a:t>
                      </a:r>
                      <a:r>
                        <a:rPr lang="es-ES" sz="1600" dirty="0" err="1"/>
                        <a:t>towing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car</a:t>
                      </a:r>
                    </a:p>
                    <a:p>
                      <a:pPr algn="ctr"/>
                      <a:endParaRPr lang="es-E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897218"/>
                  </a:ext>
                </a:extLst>
              </a:tr>
              <a:tr h="3344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Identify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if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an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obstacle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is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fixed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or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mobile</a:t>
                      </a:r>
                      <a:endParaRPr lang="es-E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Detecting</a:t>
                      </a:r>
                      <a:r>
                        <a:rPr lang="es-ES" sz="1600" dirty="0"/>
                        <a:t> and </a:t>
                      </a:r>
                      <a:r>
                        <a:rPr lang="es-ES" sz="1600" dirty="0" err="1"/>
                        <a:t>avoiding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obstacles</a:t>
                      </a:r>
                      <a:endParaRPr lang="es-E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654357"/>
                  </a:ext>
                </a:extLst>
              </a:tr>
              <a:tr h="3344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Avoid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fixed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obstacles</a:t>
                      </a:r>
                      <a:endParaRPr lang="es-E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Detecting</a:t>
                      </a:r>
                      <a:r>
                        <a:rPr lang="es-ES" sz="1600" dirty="0"/>
                        <a:t> and </a:t>
                      </a:r>
                      <a:r>
                        <a:rPr lang="es-ES" sz="1600" dirty="0" err="1"/>
                        <a:t>avoiding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obstacles</a:t>
                      </a:r>
                      <a:endParaRPr lang="es-E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64396"/>
                  </a:ext>
                </a:extLst>
              </a:tr>
              <a:tr h="56859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Transmit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GPS position and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orientation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of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damaged</a:t>
                      </a:r>
                      <a:r>
                        <a:rPr lang="es-ES" sz="1600" dirty="0"/>
                        <a:t> car </a:t>
                      </a:r>
                      <a:r>
                        <a:rPr lang="es-ES" sz="1600" dirty="0" err="1"/>
                        <a:t>to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towing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vehicle</a:t>
                      </a:r>
                      <a:endParaRPr lang="es-E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Communicating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with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damaged</a:t>
                      </a:r>
                      <a:r>
                        <a:rPr lang="es-ES" sz="1600" dirty="0"/>
                        <a:t> car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66376"/>
                  </a:ext>
                </a:extLst>
              </a:tr>
              <a:tr h="56859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/>
                        <a:t>Send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acknoledgement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of</a:t>
                      </a:r>
                      <a:r>
                        <a:rPr lang="es-ES" sz="1600" dirty="0"/>
                        <a:t> GPS and </a:t>
                      </a:r>
                      <a:r>
                        <a:rPr lang="es-ES" sz="1600" dirty="0" err="1"/>
                        <a:t>orientation</a:t>
                      </a:r>
                      <a:r>
                        <a:rPr lang="es-ES" sz="1600" dirty="0"/>
                        <a:t> data </a:t>
                      </a:r>
                      <a:r>
                        <a:rPr lang="es-ES" sz="1600" dirty="0" err="1"/>
                        <a:t>reception</a:t>
                      </a:r>
                      <a:endParaRPr lang="es-E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Communicating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with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damaged</a:t>
                      </a:r>
                      <a:r>
                        <a:rPr lang="es-ES" sz="1600" dirty="0"/>
                        <a:t> car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64640"/>
                  </a:ext>
                </a:extLst>
              </a:tr>
              <a:tr h="33446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Reach</a:t>
                      </a:r>
                      <a:r>
                        <a:rPr lang="es-E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s-ES" sz="16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the</a:t>
                      </a:r>
                      <a:r>
                        <a:rPr lang="es-E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s-ES" sz="16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damaged</a:t>
                      </a:r>
                      <a:r>
                        <a:rPr lang="es-E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s-ES" sz="16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vehicle</a:t>
                      </a:r>
                      <a:r>
                        <a:rPr lang="es-E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and stop </a:t>
                      </a:r>
                      <a:r>
                        <a:rPr lang="es-ES" sz="16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next</a:t>
                      </a:r>
                      <a:r>
                        <a:rPr lang="es-E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s-ES" sz="16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to</a:t>
                      </a:r>
                      <a:r>
                        <a:rPr lang="es-E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s-ES" sz="16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it</a:t>
                      </a:r>
                      <a:endParaRPr lang="es-E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Reaching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damaged</a:t>
                      </a:r>
                      <a:r>
                        <a:rPr lang="es-ES" sz="1600" dirty="0"/>
                        <a:t> car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4447"/>
                  </a:ext>
                </a:extLst>
              </a:tr>
              <a:tr h="56859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Identify</a:t>
                      </a:r>
                      <a:r>
                        <a:rPr lang="es-E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s-ES" sz="16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the</a:t>
                      </a:r>
                      <a:r>
                        <a:rPr lang="es-E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position/</a:t>
                      </a:r>
                      <a:r>
                        <a:rPr lang="es-ES" sz="16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orientation</a:t>
                      </a:r>
                      <a:r>
                        <a:rPr lang="es-E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relative </a:t>
                      </a:r>
                      <a:r>
                        <a:rPr lang="es-ES" sz="16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to</a:t>
                      </a:r>
                      <a:r>
                        <a:rPr lang="es-E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s-ES" sz="16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the</a:t>
                      </a:r>
                      <a:r>
                        <a:rPr lang="es-E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s-ES" sz="16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damaged</a:t>
                      </a:r>
                      <a:r>
                        <a:rPr lang="es-E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car</a:t>
                      </a:r>
                      <a:endParaRPr lang="es-E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Reaching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damaged</a:t>
                      </a:r>
                      <a:r>
                        <a:rPr lang="es-ES" sz="1600" dirty="0"/>
                        <a:t> car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71419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8D3F96-6A1B-3E9C-6B68-AF56D7CE95C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8407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rré corné 35"/>
          <p:cNvSpPr/>
          <p:nvPr/>
        </p:nvSpPr>
        <p:spPr>
          <a:xfrm>
            <a:off x="6676204" y="4625208"/>
            <a:ext cx="2074668" cy="1845459"/>
          </a:xfrm>
          <a:prstGeom prst="foldedCorner">
            <a:avLst/>
          </a:prstGeom>
          <a:solidFill>
            <a:srgbClr val="FCE5CE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Carré corné 31"/>
          <p:cNvSpPr/>
          <p:nvPr/>
        </p:nvSpPr>
        <p:spPr>
          <a:xfrm>
            <a:off x="1221920" y="2212297"/>
            <a:ext cx="2364512" cy="1845459"/>
          </a:xfrm>
          <a:prstGeom prst="foldedCorner">
            <a:avLst/>
          </a:prstGeom>
          <a:solidFill>
            <a:srgbClr val="F7D5D6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arré corné 32"/>
          <p:cNvSpPr/>
          <p:nvPr/>
        </p:nvSpPr>
        <p:spPr>
          <a:xfrm>
            <a:off x="2912394" y="4625209"/>
            <a:ext cx="2310267" cy="1996027"/>
          </a:xfrm>
          <a:prstGeom prst="foldedCorner">
            <a:avLst/>
          </a:prstGeom>
          <a:solidFill>
            <a:srgbClr val="FCE5CE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Carré corné 33"/>
          <p:cNvSpPr/>
          <p:nvPr/>
        </p:nvSpPr>
        <p:spPr>
          <a:xfrm>
            <a:off x="8640148" y="2256057"/>
            <a:ext cx="2074667" cy="1845459"/>
          </a:xfrm>
          <a:prstGeom prst="foldedCorner">
            <a:avLst/>
          </a:prstGeom>
          <a:solidFill>
            <a:srgbClr val="E1E1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Carré corné 34"/>
          <p:cNvSpPr/>
          <p:nvPr/>
        </p:nvSpPr>
        <p:spPr>
          <a:xfrm>
            <a:off x="5222661" y="2229202"/>
            <a:ext cx="2247097" cy="1845459"/>
          </a:xfrm>
          <a:prstGeom prst="foldedCorner">
            <a:avLst/>
          </a:prstGeom>
          <a:solidFill>
            <a:srgbClr val="FFFFD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464423-294B-A47D-EE33-2807E3508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0981" y="820132"/>
            <a:ext cx="1961686" cy="622029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/>
              <a:t>Sprint 1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0168222" y="882374"/>
          <a:ext cx="1059255" cy="108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55">
                  <a:extLst>
                    <a:ext uri="{9D8B030D-6E8A-4147-A177-3AD203B41FA5}">
                      <a16:colId xmlns:a16="http://schemas.microsoft.com/office/drawing/2014/main" val="3492120011"/>
                    </a:ext>
                  </a:extLst>
                </a:gridCol>
              </a:tblGrid>
              <a:tr h="54373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Alexis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58385"/>
                  </a:ext>
                </a:extLst>
              </a:tr>
              <a:tr h="54373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Léonie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91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6850632" y="1115773"/>
            <a:ext cx="1226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Teams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7922964" y="874165"/>
          <a:ext cx="1122629" cy="1095675"/>
        </p:xfrm>
        <a:graphic>
          <a:graphicData uri="http://schemas.openxmlformats.org/drawingml/2006/table">
            <a:tbl>
              <a:tblPr/>
              <a:tblGrid>
                <a:gridCol w="1122629">
                  <a:extLst>
                    <a:ext uri="{9D8B030D-6E8A-4147-A177-3AD203B41FA5}">
                      <a16:colId xmlns:a16="http://schemas.microsoft.com/office/drawing/2014/main" val="2427038500"/>
                    </a:ext>
                  </a:extLst>
                </a:gridCol>
              </a:tblGrid>
              <a:tr h="1095675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Samantha</a:t>
                      </a:r>
                    </a:p>
                  </a:txBody>
                  <a:tcPr>
                    <a:lnL w="19050" cmpd="sng">
                      <a:solidFill>
                        <a:srgbClr val="FF9999"/>
                      </a:solidFill>
                      <a:prstDash val="solid"/>
                    </a:lnL>
                    <a:lnR w="19050" cmpd="sng">
                      <a:solidFill>
                        <a:srgbClr val="FF9999"/>
                      </a:solidFill>
                      <a:prstDash val="solid"/>
                    </a:lnR>
                    <a:lnT w="19050" cmpd="sng">
                      <a:solidFill>
                        <a:srgbClr val="FF9999"/>
                      </a:solidFill>
                      <a:prstDash val="solid"/>
                    </a:lnT>
                    <a:lnB w="19050" cmpd="sng">
                      <a:solidFill>
                        <a:srgbClr val="FF9999"/>
                      </a:solidFill>
                      <a:prstDash val="solid"/>
                    </a:lnB>
                    <a:solidFill>
                      <a:srgbClr val="F7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256558"/>
                  </a:ext>
                </a:extLst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9077280" y="872560"/>
          <a:ext cx="10592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55">
                  <a:extLst>
                    <a:ext uri="{9D8B030D-6E8A-4147-A177-3AD203B41FA5}">
                      <a16:colId xmlns:a16="http://schemas.microsoft.com/office/drawing/2014/main" val="1682297558"/>
                    </a:ext>
                  </a:extLst>
                </a:gridCol>
              </a:tblGrid>
              <a:tr h="365225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Laura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64365"/>
                  </a:ext>
                </a:extLst>
              </a:tr>
              <a:tr h="365225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Martin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076828"/>
                  </a:ext>
                </a:extLst>
              </a:tr>
              <a:tr h="365225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Imane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030567"/>
                  </a:ext>
                </a:extLst>
              </a:tr>
            </a:tbl>
          </a:graphicData>
        </a:graphic>
      </p:graphicFrame>
      <p:cxnSp>
        <p:nvCxnSpPr>
          <p:cNvPr id="16" name="Connecteur droit avec flèche 15"/>
          <p:cNvCxnSpPr/>
          <p:nvPr/>
        </p:nvCxnSpPr>
        <p:spPr>
          <a:xfrm flipV="1">
            <a:off x="1863515" y="4344598"/>
            <a:ext cx="8879307" cy="4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0653509" y="4159932"/>
            <a:ext cx="1229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7675B3"/>
                </a:solidFill>
              </a:rPr>
              <a:t>Priority</a:t>
            </a:r>
            <a:endParaRPr lang="fr-FR" sz="1600" dirty="0">
              <a:solidFill>
                <a:srgbClr val="7675B3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2310004" y="4081142"/>
            <a:ext cx="0" cy="2644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61353" y="2168461"/>
            <a:ext cx="2425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Detecting a large obstacle then stop</a:t>
            </a:r>
          </a:p>
        </p:txBody>
      </p:sp>
      <p:cxnSp>
        <p:nvCxnSpPr>
          <p:cNvPr id="27" name="Connecteur droit 26"/>
          <p:cNvCxnSpPr/>
          <p:nvPr/>
        </p:nvCxnSpPr>
        <p:spPr>
          <a:xfrm>
            <a:off x="9619756" y="4104906"/>
            <a:ext cx="0" cy="2644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307799" y="4081142"/>
            <a:ext cx="0" cy="2644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929809" y="4349275"/>
            <a:ext cx="0" cy="2644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743378" y="4360805"/>
            <a:ext cx="0" cy="2644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203925" y="916791"/>
            <a:ext cx="977892" cy="4803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1221920" y="2788810"/>
            <a:ext cx="238518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Detection of obstacles by Ultrasonic Sensors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Sending a stop command to the motor </a:t>
            </a:r>
          </a:p>
          <a:p>
            <a:endParaRPr lang="fr-FR" sz="1400" dirty="0"/>
          </a:p>
        </p:txBody>
      </p:sp>
      <p:sp>
        <p:nvSpPr>
          <p:cNvPr id="39" name="Rectangle 38"/>
          <p:cNvSpPr/>
          <p:nvPr/>
        </p:nvSpPr>
        <p:spPr>
          <a:xfrm>
            <a:off x="2845817" y="4567940"/>
            <a:ext cx="2376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Moving backwards in a straight line to place the tow hook</a:t>
            </a:r>
            <a:endParaRPr lang="fr-FR" sz="1600" dirty="0"/>
          </a:p>
        </p:txBody>
      </p:sp>
      <p:sp>
        <p:nvSpPr>
          <p:cNvPr id="40" name="Rectangle 39"/>
          <p:cNvSpPr/>
          <p:nvPr/>
        </p:nvSpPr>
        <p:spPr>
          <a:xfrm>
            <a:off x="2879821" y="5481516"/>
            <a:ext cx="2342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Speed Control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Steering Control</a:t>
            </a:r>
            <a:endParaRPr lang="fr-FR" sz="1600" dirty="0"/>
          </a:p>
        </p:txBody>
      </p:sp>
      <p:sp>
        <p:nvSpPr>
          <p:cNvPr id="41" name="Rectangle 40"/>
          <p:cNvSpPr/>
          <p:nvPr/>
        </p:nvSpPr>
        <p:spPr>
          <a:xfrm>
            <a:off x="5222662" y="2246152"/>
            <a:ext cx="2234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Locking the towing hook</a:t>
            </a:r>
            <a:endParaRPr lang="fr-FR" sz="1600" dirty="0"/>
          </a:p>
        </p:txBody>
      </p:sp>
      <p:sp>
        <p:nvSpPr>
          <p:cNvPr id="42" name="Rectangle 41"/>
          <p:cNvSpPr/>
          <p:nvPr/>
        </p:nvSpPr>
        <p:spPr>
          <a:xfrm>
            <a:off x="6639515" y="5160185"/>
            <a:ext cx="21343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Towing the car on a straight line</a:t>
            </a:r>
            <a:endParaRPr lang="fr-FR" sz="1600" dirty="0"/>
          </a:p>
        </p:txBody>
      </p:sp>
      <p:sp>
        <p:nvSpPr>
          <p:cNvPr id="43" name="Rectangle 42"/>
          <p:cNvSpPr/>
          <p:nvPr/>
        </p:nvSpPr>
        <p:spPr>
          <a:xfrm>
            <a:off x="8580467" y="2246152"/>
            <a:ext cx="21343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Detecting the hook of the broken car</a:t>
            </a:r>
            <a:endParaRPr lang="fr-FR" sz="1600" dirty="0"/>
          </a:p>
        </p:txBody>
      </p:sp>
      <p:sp>
        <p:nvSpPr>
          <p:cNvPr id="44" name="Rectangle 43"/>
          <p:cNvSpPr/>
          <p:nvPr/>
        </p:nvSpPr>
        <p:spPr>
          <a:xfrm>
            <a:off x="5279500" y="2935355"/>
            <a:ext cx="210034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Transmit the lock request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Actuate and lock the hook</a:t>
            </a:r>
          </a:p>
          <a:p>
            <a:endParaRPr lang="fr-FR" sz="1400" dirty="0"/>
          </a:p>
        </p:txBody>
      </p:sp>
      <p:sp>
        <p:nvSpPr>
          <p:cNvPr id="45" name="Rectangle 44"/>
          <p:cNvSpPr/>
          <p:nvPr/>
        </p:nvSpPr>
        <p:spPr>
          <a:xfrm>
            <a:off x="8627309" y="2930461"/>
            <a:ext cx="2100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</a:rPr>
              <a:t>Add a camera to the back of the car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Detect the car hook by camera image</a:t>
            </a:r>
            <a:endParaRPr lang="fr-FR" sz="1600" dirty="0"/>
          </a:p>
        </p:txBody>
      </p:sp>
      <p:sp>
        <p:nvSpPr>
          <p:cNvPr id="47" name="Ellipse 46"/>
          <p:cNvSpPr/>
          <p:nvPr/>
        </p:nvSpPr>
        <p:spPr>
          <a:xfrm>
            <a:off x="1033577" y="3895077"/>
            <a:ext cx="443595" cy="206439"/>
          </a:xfrm>
          <a:prstGeom prst="ellipse">
            <a:avLst/>
          </a:prstGeom>
          <a:solidFill>
            <a:srgbClr val="99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5</a:t>
            </a:r>
            <a:endParaRPr lang="fr-FR" b="1" dirty="0"/>
          </a:p>
        </p:txBody>
      </p:sp>
      <p:sp>
        <p:nvSpPr>
          <p:cNvPr id="48" name="Ellipse 47"/>
          <p:cNvSpPr/>
          <p:nvPr/>
        </p:nvSpPr>
        <p:spPr>
          <a:xfrm>
            <a:off x="5025161" y="3921390"/>
            <a:ext cx="495839" cy="211089"/>
          </a:xfrm>
          <a:prstGeom prst="ellipse">
            <a:avLst/>
          </a:prstGeom>
          <a:solidFill>
            <a:srgbClr val="99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5</a:t>
            </a:r>
            <a:endParaRPr lang="fr-FR" b="1" dirty="0"/>
          </a:p>
        </p:txBody>
      </p:sp>
      <p:sp>
        <p:nvSpPr>
          <p:cNvPr id="49" name="Ellipse 48"/>
          <p:cNvSpPr/>
          <p:nvPr/>
        </p:nvSpPr>
        <p:spPr>
          <a:xfrm>
            <a:off x="6437614" y="6371570"/>
            <a:ext cx="477179" cy="198196"/>
          </a:xfrm>
          <a:prstGeom prst="ellipse">
            <a:avLst/>
          </a:prstGeom>
          <a:solidFill>
            <a:srgbClr val="99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50" name="Ellipse 49"/>
          <p:cNvSpPr/>
          <p:nvPr/>
        </p:nvSpPr>
        <p:spPr>
          <a:xfrm>
            <a:off x="2652709" y="6499956"/>
            <a:ext cx="519370" cy="230227"/>
          </a:xfrm>
          <a:prstGeom prst="ellipse">
            <a:avLst/>
          </a:prstGeom>
          <a:solidFill>
            <a:srgbClr val="99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30</a:t>
            </a:r>
            <a:endParaRPr lang="fr-FR" sz="1050" b="1" dirty="0"/>
          </a:p>
        </p:txBody>
      </p:sp>
      <p:sp>
        <p:nvSpPr>
          <p:cNvPr id="51" name="Ellipse 50"/>
          <p:cNvSpPr/>
          <p:nvPr/>
        </p:nvSpPr>
        <p:spPr>
          <a:xfrm>
            <a:off x="8408143" y="3911716"/>
            <a:ext cx="536954" cy="250987"/>
          </a:xfrm>
          <a:prstGeom prst="ellipse">
            <a:avLst/>
          </a:prstGeom>
          <a:solidFill>
            <a:srgbClr val="99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20</a:t>
            </a:r>
            <a:endParaRPr lang="fr-FR" sz="1050" b="1" dirty="0"/>
          </a:p>
        </p:txBody>
      </p:sp>
      <p:cxnSp>
        <p:nvCxnSpPr>
          <p:cNvPr id="53" name="Connecteur droit 52"/>
          <p:cNvCxnSpPr/>
          <p:nvPr/>
        </p:nvCxnSpPr>
        <p:spPr>
          <a:xfrm>
            <a:off x="1425218" y="2753236"/>
            <a:ext cx="1961686" cy="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5418158" y="2657157"/>
            <a:ext cx="196168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8902206" y="2888205"/>
            <a:ext cx="158357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041374" y="5398937"/>
            <a:ext cx="205303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8B57E2-3C1C-C810-5BDF-9D0F68A1CA1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873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DE74-97F9-E0B1-1238-1FF2E422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85" y="924015"/>
            <a:ext cx="1926567" cy="66911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haroni"/>
              </a:rPr>
              <a:t>Risks</a:t>
            </a:r>
            <a:endParaRPr lang="en-US" dirty="0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FBC3DAD6-F88E-E35A-D36C-F5BA156C7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8723" y="1876476"/>
            <a:ext cx="5775717" cy="3826741"/>
          </a:xfr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04173F0-8643-0D04-6396-9BB9155D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07225"/>
              </p:ext>
            </p:extLst>
          </p:nvPr>
        </p:nvGraphicFramePr>
        <p:xfrm>
          <a:off x="1368702" y="1748069"/>
          <a:ext cx="3806613" cy="420906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96344">
                  <a:extLst>
                    <a:ext uri="{9D8B030D-6E8A-4147-A177-3AD203B41FA5}">
                      <a16:colId xmlns:a16="http://schemas.microsoft.com/office/drawing/2014/main" val="367395853"/>
                    </a:ext>
                  </a:extLst>
                </a:gridCol>
                <a:gridCol w="3410269">
                  <a:extLst>
                    <a:ext uri="{9D8B030D-6E8A-4147-A177-3AD203B41FA5}">
                      <a16:colId xmlns:a16="http://schemas.microsoft.com/office/drawing/2014/main" val="4211564479"/>
                    </a:ext>
                  </a:extLst>
                </a:gridCol>
              </a:tblGrid>
              <a:tr h="7217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Team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issues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miscommunication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knowledges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centralization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sick-leave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09147"/>
                  </a:ext>
                </a:extLst>
              </a:tr>
              <a:tr h="3356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Components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shortage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04139"/>
                  </a:ext>
                </a:extLst>
              </a:tr>
              <a:tr h="268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Lack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components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75235"/>
                  </a:ext>
                </a:extLst>
              </a:tr>
              <a:tr h="6435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Bad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weather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(rain,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snow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, etc.) : can lead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recurring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malfunctions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992"/>
                  </a:ext>
                </a:extLst>
              </a:tr>
              <a:tr h="554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Modules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incompatibility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561839"/>
                  </a:ext>
                </a:extLst>
              </a:tr>
              <a:tr h="4901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Lack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skills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64151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Cybersecurity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risks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105241"/>
                  </a:ext>
                </a:extLst>
              </a:tr>
              <a:tr h="3356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Pandemic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79540"/>
                  </a:ext>
                </a:extLst>
              </a:tr>
              <a:tr h="268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48702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DB84C9-09A7-E6EE-BDD8-7BA8CA0BC7E0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3378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DE74-97F9-E0B1-1238-1FF2E422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85" y="924015"/>
            <a:ext cx="1926567" cy="66911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haroni"/>
              </a:rPr>
              <a:t>Risks</a:t>
            </a:r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7BF6C5F-CE8A-2C35-B7D8-FB989CDFF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39868"/>
              </p:ext>
            </p:extLst>
          </p:nvPr>
        </p:nvGraphicFramePr>
        <p:xfrm>
          <a:off x="1368702" y="1748069"/>
          <a:ext cx="3806613" cy="420906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96344">
                  <a:extLst>
                    <a:ext uri="{9D8B030D-6E8A-4147-A177-3AD203B41FA5}">
                      <a16:colId xmlns:a16="http://schemas.microsoft.com/office/drawing/2014/main" val="367395853"/>
                    </a:ext>
                  </a:extLst>
                </a:gridCol>
                <a:gridCol w="3410269">
                  <a:extLst>
                    <a:ext uri="{9D8B030D-6E8A-4147-A177-3AD203B41FA5}">
                      <a16:colId xmlns:a16="http://schemas.microsoft.com/office/drawing/2014/main" val="4211564479"/>
                    </a:ext>
                  </a:extLst>
                </a:gridCol>
              </a:tblGrid>
              <a:tr h="7217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Team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issues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miscommunication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knowledges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centralization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sick-leave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09147"/>
                  </a:ext>
                </a:extLst>
              </a:tr>
              <a:tr h="3356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Components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shortage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04139"/>
                  </a:ext>
                </a:extLst>
              </a:tr>
              <a:tr h="268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Lack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components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75235"/>
                  </a:ext>
                </a:extLst>
              </a:tr>
              <a:tr h="6435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Bad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weather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(rain,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snow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, etc.) : can lead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recurring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malfunctions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992"/>
                  </a:ext>
                </a:extLst>
              </a:tr>
              <a:tr h="5543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Modules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incompatibility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561839"/>
                  </a:ext>
                </a:extLst>
              </a:tr>
              <a:tr h="4901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Lack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skills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64151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Cybersecurity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risks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105241"/>
                  </a:ext>
                </a:extLst>
              </a:tr>
              <a:tr h="3356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Pandemic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79540"/>
                  </a:ext>
                </a:extLst>
              </a:tr>
              <a:tr h="268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R9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4870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1969AA1-369B-7D2B-F5BB-6AF7E1098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07510"/>
              </p:ext>
            </p:extLst>
          </p:nvPr>
        </p:nvGraphicFramePr>
        <p:xfrm>
          <a:off x="5983299" y="1748068"/>
          <a:ext cx="4839999" cy="420905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839999">
                  <a:extLst>
                    <a:ext uri="{9D8B030D-6E8A-4147-A177-3AD203B41FA5}">
                      <a16:colId xmlns:a16="http://schemas.microsoft.com/office/drawing/2014/main" val="2553044064"/>
                    </a:ext>
                  </a:extLst>
                </a:gridCol>
              </a:tblGrid>
              <a:tr h="733769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Always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write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documentation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we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did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and share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members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ask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members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be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sure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they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have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understood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99437"/>
                  </a:ext>
                </a:extLst>
              </a:tr>
              <a:tr h="378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Always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have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spare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parts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98989"/>
                  </a:ext>
                </a:extLst>
              </a:tr>
              <a:tr h="3057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early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548506"/>
                  </a:ext>
                </a:extLst>
              </a:tr>
              <a:tr h="6199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Maneuver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line up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damaged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vehicle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U-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turn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381902"/>
                  </a:ext>
                </a:extLst>
              </a:tr>
              <a:tr h="519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Use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manage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files and use ROS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make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compatibility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simpler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91791"/>
                  </a:ext>
                </a:extLst>
              </a:tr>
              <a:tr h="519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Organize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tasks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depending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skills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members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follow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training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when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nobody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has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655286"/>
                  </a:ext>
                </a:extLst>
              </a:tr>
              <a:tr h="519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component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security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assessments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be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performed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regularly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throughout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their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lifecycle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07085"/>
                  </a:ext>
                </a:extLst>
              </a:tr>
              <a:tr h="3057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Possibility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</a:rPr>
                        <a:t>teleworking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52877"/>
                  </a:ext>
                </a:extLst>
              </a:tr>
              <a:tr h="305737">
                <a:tc>
                  <a:txBody>
                    <a:bodyPr/>
                    <a:lstStyle/>
                    <a:p>
                      <a:pPr algn="ctr"/>
                      <a:r>
                        <a:rPr lang="es-ES" sz="14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Estimate</a:t>
                      </a:r>
                      <a:r>
                        <a:rPr lang="es-ES" sz="1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4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the</a:t>
                      </a:r>
                      <a:r>
                        <a:rPr lang="es-ES" sz="1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4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costs</a:t>
                      </a:r>
                      <a:endParaRPr lang="es-E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51531"/>
                  </a:ext>
                </a:extLst>
              </a:tr>
            </a:tbl>
          </a:graphicData>
        </a:graphic>
      </p:graphicFrame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DD890A7-2C38-860B-09AF-222CA1244F89}"/>
              </a:ext>
            </a:extLst>
          </p:cNvPr>
          <p:cNvSpPr/>
          <p:nvPr/>
        </p:nvSpPr>
        <p:spPr>
          <a:xfrm>
            <a:off x="5370556" y="3623368"/>
            <a:ext cx="424206" cy="518474"/>
          </a:xfrm>
          <a:prstGeom prst="rightArrow">
            <a:avLst/>
          </a:prstGeom>
          <a:solidFill>
            <a:srgbClr val="99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024C0F-7F65-4D7B-24DB-8BB88D6B40E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864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050CB-0054-CC1C-2A21-040AA4DC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884" y="3067563"/>
            <a:ext cx="3380232" cy="7228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5200" b="1" dirty="0"/>
              <a:t>Questions ?</a:t>
            </a:r>
          </a:p>
          <a:p>
            <a:pPr marL="0" indent="0">
              <a:buNone/>
            </a:pPr>
            <a:endParaRPr lang="en-GB" sz="36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26021F1-464E-5C56-6B70-753FDBE3231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1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40810-5430-7224-183C-5FD3F14C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</a:t>
            </a:r>
            <a:r>
              <a:rPr lang="fr-FR" dirty="0" err="1"/>
              <a:t>project</a:t>
            </a:r>
            <a:r>
              <a:rPr lang="fr-FR" dirty="0"/>
              <a:t> plan</a:t>
            </a:r>
            <a:endParaRPr lang="en-GB" dirty="0"/>
          </a:p>
        </p:txBody>
      </p:sp>
      <p:pic>
        <p:nvPicPr>
          <p:cNvPr id="6" name="Graphique 5" descr="Voiture avec un remplissage uni">
            <a:extLst>
              <a:ext uri="{FF2B5EF4-FFF2-40B4-BE49-F238E27FC236}">
                <a16:creationId xmlns:a16="http://schemas.microsoft.com/office/drawing/2014/main" id="{8CAF4E73-1E2D-06C0-DCF3-B2D2E32DD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4254" y="2862072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D586961-B994-F329-5E35-A8685C520C8D}"/>
              </a:ext>
            </a:extLst>
          </p:cNvPr>
          <p:cNvSpPr txBox="1"/>
          <p:nvPr/>
        </p:nvSpPr>
        <p:spPr>
          <a:xfrm>
            <a:off x="1586379" y="3911990"/>
            <a:ext cx="2043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Product description</a:t>
            </a:r>
          </a:p>
          <a:p>
            <a:pPr algn="ctr"/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10" name="Graphique 9" descr="Presse-papiers vérifié avec un remplissage uni">
            <a:extLst>
              <a:ext uri="{FF2B5EF4-FFF2-40B4-BE49-F238E27FC236}">
                <a16:creationId xmlns:a16="http://schemas.microsoft.com/office/drawing/2014/main" id="{BEE454A1-D4A2-E49C-C797-18925B6A6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6774" y="3031799"/>
            <a:ext cx="747782" cy="74778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9B0044D-DE47-7510-6A3A-FF78D7B73028}"/>
              </a:ext>
            </a:extLst>
          </p:cNvPr>
          <p:cNvSpPr txBox="1"/>
          <p:nvPr/>
        </p:nvSpPr>
        <p:spPr>
          <a:xfrm>
            <a:off x="3819671" y="3830404"/>
            <a:ext cx="2721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Release vision</a:t>
            </a:r>
          </a:p>
          <a:p>
            <a:pPr algn="ctr"/>
            <a:r>
              <a:rPr lang="fr-FR" dirty="0"/>
              <a:t>Validation plan</a:t>
            </a:r>
          </a:p>
          <a:p>
            <a:pPr algn="ctr"/>
            <a:r>
              <a:rPr lang="fr-FR" dirty="0"/>
              <a:t>Project Planning</a:t>
            </a:r>
          </a:p>
        </p:txBody>
      </p:sp>
      <p:pic>
        <p:nvPicPr>
          <p:cNvPr id="14" name="Graphique 13" descr="Notes Post-it 3 avec un remplissage uni">
            <a:extLst>
              <a:ext uri="{FF2B5EF4-FFF2-40B4-BE49-F238E27FC236}">
                <a16:creationId xmlns:a16="http://schemas.microsoft.com/office/drawing/2014/main" id="{10B38DB5-DDA0-5793-BFF6-BFAC66998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18898" y="2948490"/>
            <a:ext cx="747782" cy="74778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33DC192-735A-DDE1-586D-58B4A26EB106}"/>
              </a:ext>
            </a:extLst>
          </p:cNvPr>
          <p:cNvSpPr txBox="1"/>
          <p:nvPr/>
        </p:nvSpPr>
        <p:spPr>
          <a:xfrm>
            <a:off x="6763900" y="3911989"/>
            <a:ext cx="1714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Backlog</a:t>
            </a:r>
            <a:endParaRPr lang="fr-FR" dirty="0"/>
          </a:p>
          <a:p>
            <a:pPr algn="ctr"/>
            <a:r>
              <a:rPr lang="fr-FR" dirty="0"/>
              <a:t>Sprint 1</a:t>
            </a:r>
          </a:p>
        </p:txBody>
      </p:sp>
      <p:pic>
        <p:nvPicPr>
          <p:cNvPr id="18" name="Graphique 17" descr="Avertissement avec un remplissage uni">
            <a:extLst>
              <a:ext uri="{FF2B5EF4-FFF2-40B4-BE49-F238E27FC236}">
                <a16:creationId xmlns:a16="http://schemas.microsoft.com/office/drawing/2014/main" id="{9BDC41EA-5949-9ABA-FF91-7E8D5DDC3D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04624" y="2854863"/>
            <a:ext cx="914400" cy="9144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0C228D1-995B-2D9D-F694-441CF30E8D96}"/>
              </a:ext>
            </a:extLst>
          </p:cNvPr>
          <p:cNvSpPr txBox="1"/>
          <p:nvPr/>
        </p:nvSpPr>
        <p:spPr>
          <a:xfrm>
            <a:off x="9261745" y="3920850"/>
            <a:ext cx="1400159" cy="381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Risks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F72A5E-DB8E-BAD0-D40A-905C5FFCE8C7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436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avec flèche 43"/>
          <p:cNvCxnSpPr>
            <a:cxnSpLocks/>
            <a:endCxn id="42" idx="1"/>
          </p:cNvCxnSpPr>
          <p:nvPr/>
        </p:nvCxnSpPr>
        <p:spPr>
          <a:xfrm>
            <a:off x="8018781" y="5661503"/>
            <a:ext cx="1564696" cy="213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cxnSpLocks/>
            <a:endCxn id="39" idx="1"/>
          </p:cNvCxnSpPr>
          <p:nvPr/>
        </p:nvCxnSpPr>
        <p:spPr>
          <a:xfrm>
            <a:off x="7965559" y="4676218"/>
            <a:ext cx="1594273" cy="39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cxnSpLocks/>
            <a:endCxn id="31" idx="3"/>
          </p:cNvCxnSpPr>
          <p:nvPr/>
        </p:nvCxnSpPr>
        <p:spPr>
          <a:xfrm>
            <a:off x="7911654" y="3659737"/>
            <a:ext cx="1624580" cy="138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CD8D8C9-A73E-1871-0E08-669240D7B9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6215" y="876282"/>
            <a:ext cx="4457143" cy="685696"/>
          </a:xfrm>
        </p:spPr>
        <p:txBody>
          <a:bodyPr>
            <a:normAutofit fontScale="90000"/>
          </a:bodyPr>
          <a:lstStyle/>
          <a:p>
            <a:pPr lvl="0"/>
            <a:r>
              <a:rPr lang="fr-FR" dirty="0"/>
              <a:t>Product description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BE3F2410-9576-5EED-144E-2B393F268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" t="16867" r="55547" b="48241"/>
          <a:stretch/>
        </p:blipFill>
        <p:spPr>
          <a:xfrm>
            <a:off x="1611334" y="1798948"/>
            <a:ext cx="2558064" cy="14820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E3F2410-9576-5EED-144E-2B393F268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22" t="15569" r="961" b="48787"/>
          <a:stretch/>
        </p:blipFill>
        <p:spPr>
          <a:xfrm>
            <a:off x="1544534" y="4387610"/>
            <a:ext cx="2651660" cy="15379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3F2410-9576-5EED-144E-2B393F268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02" t="63708" r="37603" b="1673"/>
          <a:stretch/>
        </p:blipFill>
        <p:spPr>
          <a:xfrm>
            <a:off x="5539163" y="4308757"/>
            <a:ext cx="455115" cy="16720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3F2410-9576-5EED-144E-2B393F268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54" t="64009" r="56364"/>
          <a:stretch/>
        </p:blipFill>
        <p:spPr>
          <a:xfrm>
            <a:off x="5512654" y="1794486"/>
            <a:ext cx="479642" cy="162058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916847" y="3281034"/>
            <a:ext cx="370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/>
              <a:t>Step</a:t>
            </a:r>
            <a:r>
              <a:rPr lang="fr-FR" sz="1200" b="1" dirty="0"/>
              <a:t> 1: </a:t>
            </a:r>
            <a:r>
              <a:rPr lang="fr-FR" sz="1200" dirty="0"/>
              <a:t>The </a:t>
            </a:r>
            <a:r>
              <a:rPr lang="fr-FR" sz="1200" dirty="0" err="1"/>
              <a:t>damaged</a:t>
            </a:r>
            <a:r>
              <a:rPr lang="fr-FR" sz="1200" dirty="0"/>
              <a:t> car </a:t>
            </a:r>
            <a:r>
              <a:rPr lang="fr-FR" sz="1200" dirty="0" err="1"/>
              <a:t>sends</a:t>
            </a:r>
            <a:r>
              <a:rPr lang="fr-FR" sz="1200" dirty="0"/>
              <a:t> </a:t>
            </a:r>
            <a:r>
              <a:rPr lang="fr-FR" sz="1200" dirty="0" err="1"/>
              <a:t>its</a:t>
            </a:r>
            <a:r>
              <a:rPr lang="fr-FR" sz="1200" dirty="0"/>
              <a:t> GPS </a:t>
            </a:r>
            <a:r>
              <a:rPr lang="fr-FR" sz="1200" dirty="0" err="1"/>
              <a:t>coordinates</a:t>
            </a:r>
            <a:r>
              <a:rPr lang="fr-FR" sz="1200" dirty="0"/>
              <a:t> and orientation to the </a:t>
            </a:r>
            <a:r>
              <a:rPr lang="fr-FR" sz="1200" dirty="0" err="1"/>
              <a:t>towing</a:t>
            </a:r>
            <a:r>
              <a:rPr lang="fr-FR" sz="1200" dirty="0"/>
              <a:t> car. </a:t>
            </a:r>
            <a:r>
              <a:rPr lang="fr-FR" sz="1200" dirty="0" err="1"/>
              <a:t>Then</a:t>
            </a:r>
            <a:r>
              <a:rPr lang="fr-FR" sz="1200" dirty="0"/>
              <a:t>, the </a:t>
            </a:r>
            <a:r>
              <a:rPr lang="fr-FR" sz="1200" dirty="0" err="1"/>
              <a:t>towing</a:t>
            </a:r>
            <a:r>
              <a:rPr lang="fr-FR" sz="1200" dirty="0"/>
              <a:t> car </a:t>
            </a:r>
            <a:r>
              <a:rPr lang="fr-FR" sz="1200" dirty="0" err="1"/>
              <a:t>reaches</a:t>
            </a:r>
            <a:r>
              <a:rPr lang="fr-FR" sz="1200" dirty="0"/>
              <a:t> the </a:t>
            </a:r>
            <a:r>
              <a:rPr lang="fr-FR" sz="1200" dirty="0" err="1"/>
              <a:t>damaged</a:t>
            </a:r>
            <a:r>
              <a:rPr lang="fr-FR" sz="1200" dirty="0"/>
              <a:t> car </a:t>
            </a:r>
            <a:r>
              <a:rPr lang="fr-FR" sz="1200" dirty="0" err="1"/>
              <a:t>then</a:t>
            </a:r>
            <a:r>
              <a:rPr lang="fr-FR" sz="1200" dirty="0"/>
              <a:t> stops </a:t>
            </a:r>
            <a:r>
              <a:rPr lang="fr-FR" sz="1200" dirty="0" err="1"/>
              <a:t>next</a:t>
            </a:r>
            <a:r>
              <a:rPr lang="fr-FR" sz="1200" dirty="0"/>
              <a:t> to </a:t>
            </a:r>
            <a:r>
              <a:rPr lang="fr-FR" sz="1200" dirty="0" err="1"/>
              <a:t>it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30710" y="6061419"/>
            <a:ext cx="374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/>
              <a:t>Step</a:t>
            </a:r>
            <a:r>
              <a:rPr lang="fr-FR" sz="1200" b="1" dirty="0"/>
              <a:t> 2: </a:t>
            </a:r>
            <a:r>
              <a:rPr lang="en-US" sz="1200" dirty="0"/>
              <a:t>The trajectory followed depends on the hooks’ position. The objective of this maneuver is to place the hooks face to face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681686" y="6047863"/>
            <a:ext cx="217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/>
              <a:t>Step</a:t>
            </a:r>
            <a:r>
              <a:rPr lang="fr-FR" sz="1200" b="1" dirty="0"/>
              <a:t> 3: </a:t>
            </a:r>
            <a:r>
              <a:rPr lang="fr-FR" sz="1200" dirty="0" err="1"/>
              <a:t>Reversing</a:t>
            </a:r>
            <a:r>
              <a:rPr lang="fr-FR" sz="1200" dirty="0"/>
              <a:t> and </a:t>
            </a:r>
            <a:r>
              <a:rPr lang="fr-FR" sz="1200" dirty="0" err="1"/>
              <a:t>locking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681686" y="3357530"/>
            <a:ext cx="217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/>
              <a:t>Step</a:t>
            </a:r>
            <a:r>
              <a:rPr lang="fr-FR" sz="1200" b="1" dirty="0"/>
              <a:t> 4: </a:t>
            </a:r>
            <a:r>
              <a:rPr lang="fr-FR" sz="1200" dirty="0" err="1"/>
              <a:t>Towing</a:t>
            </a:r>
            <a:endParaRPr lang="fr-FR" sz="1200" dirty="0"/>
          </a:p>
        </p:txBody>
      </p:sp>
      <p:sp>
        <p:nvSpPr>
          <p:cNvPr id="13" name="Flèche vers le bas 12"/>
          <p:cNvSpPr/>
          <p:nvPr/>
        </p:nvSpPr>
        <p:spPr>
          <a:xfrm>
            <a:off x="2674096" y="3945576"/>
            <a:ext cx="312409" cy="425017"/>
          </a:xfrm>
          <a:prstGeom prst="downArrow">
            <a:avLst/>
          </a:prstGeom>
          <a:solidFill>
            <a:srgbClr val="989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4351242" y="5002423"/>
            <a:ext cx="487021" cy="308337"/>
          </a:xfrm>
          <a:prstGeom prst="rightArrow">
            <a:avLst/>
          </a:prstGeom>
          <a:solidFill>
            <a:srgbClr val="989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16200000">
            <a:off x="5559529" y="3778332"/>
            <a:ext cx="425016" cy="312411"/>
          </a:xfrm>
          <a:prstGeom prst="rightArrow">
            <a:avLst/>
          </a:prstGeom>
          <a:solidFill>
            <a:srgbClr val="989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6937246" y="914400"/>
            <a:ext cx="0" cy="568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366054" y="1135779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9602013" y="1116275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SOLUTION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23151" y="2285651"/>
            <a:ext cx="1487788" cy="784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t"/>
            <a:r>
              <a:rPr lang="en-US" sz="1500" b="1" dirty="0">
                <a:latin typeface="Calibri" panose="020F0502020204030204" pitchFamily="34" charset="0"/>
              </a:rPr>
              <a:t>Needing help out of service hours</a:t>
            </a:r>
            <a:endParaRPr lang="en-US" sz="1500" b="1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77" y="1485607"/>
            <a:ext cx="539517" cy="539517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040" y="1495048"/>
            <a:ext cx="568035" cy="56803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236449" y="3403719"/>
            <a:ext cx="1500022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t"/>
            <a:r>
              <a:rPr lang="en-US" sz="1500" b="1" dirty="0">
                <a:latin typeface="Calibri" panose="020F0502020204030204" pitchFamily="34" charset="0"/>
              </a:rPr>
              <a:t>Areas with no human access </a:t>
            </a:r>
            <a:endParaRPr lang="en-US" sz="1500" b="1" dirty="0"/>
          </a:p>
        </p:txBody>
      </p:sp>
      <p:sp>
        <p:nvSpPr>
          <p:cNvPr id="31" name="Rectangle 30"/>
          <p:cNvSpPr/>
          <p:nvPr/>
        </p:nvSpPr>
        <p:spPr>
          <a:xfrm flipH="1">
            <a:off x="9536234" y="3396567"/>
            <a:ext cx="1500022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t"/>
            <a:r>
              <a:rPr lang="fr-FR" sz="1500" b="1" dirty="0">
                <a:latin typeface="Calibri" panose="020F0502020204030204" pitchFamily="34" charset="0"/>
              </a:rPr>
              <a:t>Access to </a:t>
            </a:r>
            <a:r>
              <a:rPr lang="fr-FR" sz="1500" b="1" dirty="0" err="1">
                <a:latin typeface="Calibri" panose="020F0502020204030204" pitchFamily="34" charset="0"/>
              </a:rPr>
              <a:t>hazardous</a:t>
            </a:r>
            <a:r>
              <a:rPr lang="fr-FR" sz="1500" b="1" dirty="0">
                <a:latin typeface="Calibri" panose="020F0502020204030204" pitchFamily="34" charset="0"/>
              </a:rPr>
              <a:t> areas</a:t>
            </a:r>
            <a:endParaRPr lang="fr-FR" sz="1500" b="1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606" y="3466252"/>
            <a:ext cx="566705" cy="56670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244520" y="4308757"/>
            <a:ext cx="1472252" cy="784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b="1" dirty="0"/>
              <a:t>The User does not know his current location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559832" y="4287776"/>
            <a:ext cx="1472252" cy="784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500" b="1" dirty="0"/>
              <a:t>Good </a:t>
            </a:r>
            <a:r>
              <a:rPr lang="fr-FR" sz="1500" b="1" dirty="0" err="1"/>
              <a:t>localization</a:t>
            </a:r>
            <a:r>
              <a:rPr lang="fr-FR" sz="1500" b="1" dirty="0"/>
              <a:t> </a:t>
            </a:r>
            <a:r>
              <a:rPr lang="fr-FR" sz="1500" b="1" dirty="0" err="1"/>
              <a:t>accuracy</a:t>
            </a:r>
            <a:endParaRPr lang="fr-FR" sz="1500" b="1" dirty="0"/>
          </a:p>
        </p:txBody>
      </p:sp>
      <p:sp>
        <p:nvSpPr>
          <p:cNvPr id="41" name="Rectangle 40"/>
          <p:cNvSpPr/>
          <p:nvPr/>
        </p:nvSpPr>
        <p:spPr>
          <a:xfrm>
            <a:off x="7242741" y="5426814"/>
            <a:ext cx="1448607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t"/>
            <a:r>
              <a:rPr lang="fr-FR" sz="1500" b="1" dirty="0">
                <a:latin typeface="Calibri" panose="020F0502020204030204" pitchFamily="34" charset="0"/>
              </a:rPr>
              <a:t>A </a:t>
            </a:r>
            <a:r>
              <a:rPr lang="fr-FR" sz="1500" b="1" dirty="0" err="1">
                <a:latin typeface="Calibri" panose="020F0502020204030204" pitchFamily="34" charset="0"/>
              </a:rPr>
              <a:t>tedious</a:t>
            </a:r>
            <a:r>
              <a:rPr lang="fr-FR" sz="1500" b="1" dirty="0">
                <a:latin typeface="Calibri" panose="020F0502020204030204" pitchFamily="34" charset="0"/>
              </a:rPr>
              <a:t> </a:t>
            </a:r>
            <a:r>
              <a:rPr lang="fr-FR" sz="1500" b="1" dirty="0" err="1">
                <a:latin typeface="Calibri" panose="020F0502020204030204" pitchFamily="34" charset="0"/>
              </a:rPr>
              <a:t>waiting</a:t>
            </a:r>
            <a:endParaRPr lang="fr-FR" sz="1500" b="1" dirty="0"/>
          </a:p>
        </p:txBody>
      </p:sp>
      <p:sp>
        <p:nvSpPr>
          <p:cNvPr id="42" name="Rectangle 41"/>
          <p:cNvSpPr/>
          <p:nvPr/>
        </p:nvSpPr>
        <p:spPr>
          <a:xfrm>
            <a:off x="9583477" y="5405833"/>
            <a:ext cx="1448607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t"/>
            <a:r>
              <a:rPr lang="fr-FR" sz="1500" b="1" dirty="0">
                <a:latin typeface="Calibri" panose="020F0502020204030204" pitchFamily="34" charset="0"/>
              </a:rPr>
              <a:t>A fast </a:t>
            </a:r>
          </a:p>
          <a:p>
            <a:pPr fontAlgn="t"/>
            <a:r>
              <a:rPr lang="fr-FR" sz="1500" b="1" dirty="0" err="1">
                <a:latin typeface="Calibri" panose="020F0502020204030204" pitchFamily="34" charset="0"/>
              </a:rPr>
              <a:t>response</a:t>
            </a:r>
            <a:endParaRPr lang="fr-FR" sz="15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9A3BF13-D532-93C3-A283-C29BA6B448DE}"/>
              </a:ext>
            </a:extLst>
          </p:cNvPr>
          <p:cNvSpPr/>
          <p:nvPr/>
        </p:nvSpPr>
        <p:spPr>
          <a:xfrm>
            <a:off x="9532062" y="2285650"/>
            <a:ext cx="1500022" cy="763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11" y="5682484"/>
            <a:ext cx="544430" cy="54443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040" y="2341184"/>
            <a:ext cx="612066" cy="612066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FE0F785-C263-A100-C406-64B1247D1786}"/>
              </a:ext>
            </a:extLst>
          </p:cNvPr>
          <p:cNvCxnSpPr>
            <a:cxnSpLocks/>
            <a:stCxn id="26" idx="3"/>
            <a:endCxn id="54" idx="1"/>
          </p:cNvCxnSpPr>
          <p:nvPr/>
        </p:nvCxnSpPr>
        <p:spPr>
          <a:xfrm flipV="1">
            <a:off x="8710939" y="2667575"/>
            <a:ext cx="821123" cy="104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110" y="4716240"/>
            <a:ext cx="517432" cy="517432"/>
          </a:xfrm>
          <a:prstGeom prst="rect">
            <a:avLst/>
          </a:prstGeom>
        </p:spPr>
      </p:pic>
      <p:sp>
        <p:nvSpPr>
          <p:cNvPr id="70" name="Espace réservé du numéro de diapositive 69">
            <a:extLst>
              <a:ext uri="{FF2B5EF4-FFF2-40B4-BE49-F238E27FC236}">
                <a16:creationId xmlns:a16="http://schemas.microsoft.com/office/drawing/2014/main" id="{BE0CB503-89B9-3DC5-3111-FEECE68F3AE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942DD39-923D-9848-963B-B3235EA9CC5A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41D99-40A6-31F4-8160-07002DA73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4973" y="895546"/>
            <a:ext cx="9144000" cy="1344168"/>
          </a:xfrm>
        </p:spPr>
        <p:txBody>
          <a:bodyPr/>
          <a:lstStyle/>
          <a:p>
            <a:pPr lvl="0"/>
            <a:r>
              <a:rPr lang="fr-FR" dirty="0" err="1"/>
              <a:t>Features</a:t>
            </a:r>
            <a:endParaRPr lang="fr-F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6AEEB84-7FA7-0E2B-02A2-909AFEE95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753534"/>
              </p:ext>
            </p:extLst>
          </p:nvPr>
        </p:nvGraphicFramePr>
        <p:xfrm>
          <a:off x="1088265" y="2004953"/>
          <a:ext cx="10015469" cy="321223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67520">
                  <a:extLst>
                    <a:ext uri="{9D8B030D-6E8A-4147-A177-3AD203B41FA5}">
                      <a16:colId xmlns:a16="http://schemas.microsoft.com/office/drawing/2014/main" val="1747060508"/>
                    </a:ext>
                  </a:extLst>
                </a:gridCol>
                <a:gridCol w="4109142">
                  <a:extLst>
                    <a:ext uri="{9D8B030D-6E8A-4147-A177-3AD203B41FA5}">
                      <a16:colId xmlns:a16="http://schemas.microsoft.com/office/drawing/2014/main" val="2476816714"/>
                    </a:ext>
                  </a:extLst>
                </a:gridCol>
                <a:gridCol w="4838807">
                  <a:extLst>
                    <a:ext uri="{9D8B030D-6E8A-4147-A177-3AD203B41FA5}">
                      <a16:colId xmlns:a16="http://schemas.microsoft.com/office/drawing/2014/main" val="3117514771"/>
                    </a:ext>
                  </a:extLst>
                </a:gridCol>
              </a:tblGrid>
              <a:tr h="434212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Priority</a:t>
                      </a:r>
                      <a:endParaRPr lang="es-ES" sz="180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96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Categories</a:t>
                      </a:r>
                      <a:endParaRPr lang="es-ES" sz="1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96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Name</a:t>
                      </a:r>
                      <a:endParaRPr lang="es-ES" sz="1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96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223588"/>
                  </a:ext>
                </a:extLst>
              </a:tr>
              <a:tr h="84447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Vision</a:t>
                      </a:r>
                      <a:r>
                        <a:rPr lang="es-ES" sz="1800" dirty="0"/>
                        <a:t> </a:t>
                      </a:r>
                    </a:p>
                    <a:p>
                      <a:pPr algn="ctr"/>
                      <a:r>
                        <a:rPr lang="es-ES" sz="1800" dirty="0" err="1"/>
                        <a:t>Speed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Regulation</a:t>
                      </a:r>
                      <a:endParaRPr lang="es-ES" sz="1800" dirty="0"/>
                    </a:p>
                    <a:p>
                      <a:pPr algn="ctr"/>
                      <a:r>
                        <a:rPr lang="es-ES" sz="1800" dirty="0" err="1"/>
                        <a:t>Trajectory</a:t>
                      </a:r>
                      <a:endParaRPr lang="es-ES" sz="1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Performing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the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alignment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maneuver</a:t>
                      </a:r>
                      <a:r>
                        <a:rPr lang="es-ES" sz="1800" dirty="0"/>
                        <a:t> and </a:t>
                      </a:r>
                      <a:r>
                        <a:rPr lang="es-ES" sz="1800" dirty="0" err="1"/>
                        <a:t>towing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the</a:t>
                      </a:r>
                      <a:r>
                        <a:rPr lang="es-ES" sz="1800" dirty="0"/>
                        <a:t> car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99466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Obstacle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detection</a:t>
                      </a:r>
                      <a:endParaRPr lang="es-ES" sz="18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Trajectory</a:t>
                      </a:r>
                      <a:endParaRPr lang="es-ES" sz="1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Detecting</a:t>
                      </a:r>
                      <a:r>
                        <a:rPr lang="es-ES" sz="1800" dirty="0"/>
                        <a:t> and </a:t>
                      </a:r>
                      <a:r>
                        <a:rPr lang="es-ES" sz="1800" dirty="0" err="1"/>
                        <a:t>avoiding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obstacles</a:t>
                      </a:r>
                      <a:endParaRPr lang="es-ES" sz="1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43368"/>
                  </a:ext>
                </a:extLst>
              </a:tr>
              <a:tr h="58346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Network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Communicating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with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damaged</a:t>
                      </a:r>
                      <a:r>
                        <a:rPr lang="es-ES" sz="1800" dirty="0"/>
                        <a:t> car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66376"/>
                  </a:ext>
                </a:extLst>
              </a:tr>
              <a:tr h="594257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Speed</a:t>
                      </a:r>
                      <a:r>
                        <a:rPr lang="es-E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s-ES" sz="1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regulation</a:t>
                      </a:r>
                      <a:r>
                        <a:rPr lang="es-E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</a:p>
                    <a:p>
                      <a:pPr algn="ctr"/>
                      <a:r>
                        <a:rPr lang="es-ES" sz="1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Trajectory</a:t>
                      </a:r>
                      <a:endParaRPr lang="es-ES" sz="1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/>
                        <a:t>Reaching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the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damaged</a:t>
                      </a:r>
                      <a:r>
                        <a:rPr lang="es-ES" sz="1800" dirty="0"/>
                        <a:t> car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71419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056CBB-E612-290D-EF98-F010CAC865D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34E10E9A-A88A-94C7-0790-CD0021E8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769" y="836784"/>
            <a:ext cx="1110461" cy="190802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6B90A32-2105-AD54-30AE-CE1A29F38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28" y="4823152"/>
            <a:ext cx="1577159" cy="199864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AEB72CD-6132-B517-B5C5-118317712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803" y="1010498"/>
            <a:ext cx="1403186" cy="178096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1B9D1B3-630B-85E5-EC2C-311880517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0607" y="4609983"/>
            <a:ext cx="975029" cy="222796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F8D86AB-FC9E-88EA-C05F-D44078E85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561905" y="1410925"/>
            <a:ext cx="477470" cy="237320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654BBF-EC41-A9FA-5E06-366EC7388A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882" y="844946"/>
            <a:ext cx="9144000" cy="1344168"/>
          </a:xfrm>
        </p:spPr>
        <p:txBody>
          <a:bodyPr/>
          <a:lstStyle/>
          <a:p>
            <a:pPr lvl="0"/>
            <a:r>
              <a:rPr lang="fr-FR" dirty="0"/>
              <a:t>Release vision</a:t>
            </a:r>
          </a:p>
        </p:txBody>
      </p:sp>
      <p:grpSp>
        <p:nvGrpSpPr>
          <p:cNvPr id="3" name="Diagramme 3">
            <a:extLst>
              <a:ext uri="{FF2B5EF4-FFF2-40B4-BE49-F238E27FC236}">
                <a16:creationId xmlns:a16="http://schemas.microsoft.com/office/drawing/2014/main" id="{5FB7E730-4FA1-4FA0-4AA1-AD175E165E91}"/>
              </a:ext>
            </a:extLst>
          </p:cNvPr>
          <p:cNvGrpSpPr/>
          <p:nvPr/>
        </p:nvGrpSpPr>
        <p:grpSpPr>
          <a:xfrm>
            <a:off x="872744" y="1737540"/>
            <a:ext cx="10446512" cy="4323897"/>
            <a:chOff x="205776" y="1812953"/>
            <a:chExt cx="11766389" cy="3689713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EBCAB454-FB61-3389-D373-C5B59E254487}"/>
                </a:ext>
              </a:extLst>
            </p:cNvPr>
            <p:cNvSpPr/>
            <p:nvPr/>
          </p:nvSpPr>
          <p:spPr>
            <a:xfrm>
              <a:off x="205776" y="2028145"/>
              <a:ext cx="1957675" cy="20871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57678"/>
                <a:gd name="f7" fmla="val 2513646"/>
                <a:gd name="f8" fmla="val 195768"/>
                <a:gd name="f9" fmla="val 87648"/>
                <a:gd name="f10" fmla="val 1761910"/>
                <a:gd name="f11" fmla="val 1870030"/>
                <a:gd name="f12" fmla="val 2317878"/>
                <a:gd name="f13" fmla="val 2425998"/>
                <a:gd name="f14" fmla="+- 0 0 -90"/>
                <a:gd name="f15" fmla="*/ f3 1 1957678"/>
                <a:gd name="f16" fmla="*/ f4 1 2513646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957678"/>
                <a:gd name="f25" fmla="*/ f21 1 2513646"/>
                <a:gd name="f26" fmla="*/ 0 f22 1"/>
                <a:gd name="f27" fmla="*/ 195768 f21 1"/>
                <a:gd name="f28" fmla="*/ 195768 f22 1"/>
                <a:gd name="f29" fmla="*/ 0 f21 1"/>
                <a:gd name="f30" fmla="*/ 1761910 f22 1"/>
                <a:gd name="f31" fmla="*/ 1957678 f22 1"/>
                <a:gd name="f32" fmla="*/ 2317878 f21 1"/>
                <a:gd name="f33" fmla="*/ 2513646 f21 1"/>
                <a:gd name="f34" fmla="+- f23 0 f1"/>
                <a:gd name="f35" fmla="*/ f26 1 1957678"/>
                <a:gd name="f36" fmla="*/ f27 1 2513646"/>
                <a:gd name="f37" fmla="*/ f28 1 1957678"/>
                <a:gd name="f38" fmla="*/ f29 1 2513646"/>
                <a:gd name="f39" fmla="*/ f30 1 1957678"/>
                <a:gd name="f40" fmla="*/ f31 1 1957678"/>
                <a:gd name="f41" fmla="*/ f32 1 2513646"/>
                <a:gd name="f42" fmla="*/ f33 1 251364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957678" h="251364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181160" tIns="181160" rIns="181160" bIns="719806" anchor="t" anchorCtr="0" compatLnSpc="1">
              <a:noAutofit/>
            </a:bodyPr>
            <a:lstStyle/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Reverses in a straight line</a:t>
              </a: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Locks the hook</a:t>
              </a: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Tows</a:t>
              </a:r>
              <a:r>
                <a:rPr lang="en-US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 in a</a:t>
              </a: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 straight line</a:t>
              </a: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"/>
                </a:rPr>
                <a:t>Differentiate</a:t>
              </a:r>
              <a:r>
                <a:rPr lang="fr-FR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 obstacle / </a:t>
              </a:r>
              <a:r>
                <a:rPr lang="fr-FR" sz="14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"/>
                </a:rPr>
                <a:t>hook</a:t>
              </a: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114300" lvl="1" indent="-114300" defTabSz="622304">
                <a:lnSpc>
                  <a:spcPct val="90000"/>
                </a:lnSpc>
                <a:spcAft>
                  <a:spcPts val="300"/>
                </a:spcAft>
                <a:buSzPct val="100000"/>
                <a:buFontTx/>
                <a:buChar char="•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Detection of large obstacles (&gt;30cm)</a:t>
              </a:r>
              <a:r>
                <a:rPr lang="en-US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 </a:t>
              </a:r>
              <a:r>
                <a:rPr lang="en-US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Wingdings" pitchFamily="2"/>
                </a:rPr>
                <a:t></a:t>
              </a:r>
              <a:r>
                <a:rPr lang="en-US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 </a:t>
              </a: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stops</a:t>
              </a: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0" marR="0" lvl="1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06658DFC-D26E-2E88-7B33-7E2AF40D6461}"/>
                </a:ext>
              </a:extLst>
            </p:cNvPr>
            <p:cNvSpPr/>
            <p:nvPr/>
          </p:nvSpPr>
          <p:spPr>
            <a:xfrm>
              <a:off x="1335636" y="2754200"/>
              <a:ext cx="2158880" cy="24926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01381"/>
                <a:gd name="f7" fmla="+- 0 0 6954882"/>
                <a:gd name="f8" fmla="val 158048"/>
                <a:gd name="f9" fmla="val 1479219"/>
                <a:gd name="f10" fmla="val 199346"/>
                <a:gd name="f11" fmla="val 1455767"/>
                <a:gd name="f12" fmla="val 921546"/>
                <a:gd name="f13" fmla="val 9024489"/>
                <a:gd name="f14" fmla="val 1732771"/>
                <a:gd name="f15" fmla="val 1506985"/>
                <a:gd name="f16" fmla="val 1822684"/>
                <a:gd name="f17" fmla="val 1467493"/>
                <a:gd name="f18" fmla="val 1829116"/>
                <a:gd name="f19" fmla="val 1561698"/>
                <a:gd name="f20" fmla="val 1801662"/>
                <a:gd name="f21" fmla="val 1546108"/>
                <a:gd name="f22" fmla="val 969039"/>
                <a:gd name="f23" fmla="val 2055160"/>
                <a:gd name="f24" fmla="val 6969328"/>
                <a:gd name="f25" fmla="+- 0 0 -330"/>
                <a:gd name="f26" fmla="+- 0 0 -119"/>
                <a:gd name="f27" fmla="+- 0 0 -29"/>
                <a:gd name="f28" fmla="+- 0 0 -299"/>
                <a:gd name="f29" fmla="*/ f3 1 2001381"/>
                <a:gd name="f30" fmla="*/ f4 1 2001381"/>
                <a:gd name="f31" fmla="val f5"/>
                <a:gd name="f32" fmla="val f6"/>
                <a:gd name="f33" fmla="*/ f25 f0 1"/>
                <a:gd name="f34" fmla="*/ f26 f0 1"/>
                <a:gd name="f35" fmla="*/ f27 f0 1"/>
                <a:gd name="f36" fmla="*/ f28 f0 1"/>
                <a:gd name="f37" fmla="+- f32 0 f31"/>
                <a:gd name="f38" fmla="*/ f33 1 f2"/>
                <a:gd name="f39" fmla="*/ f34 1 f2"/>
                <a:gd name="f40" fmla="*/ f35 1 f2"/>
                <a:gd name="f41" fmla="*/ f36 1 f2"/>
                <a:gd name="f42" fmla="*/ f37 1 2001381"/>
                <a:gd name="f43" fmla="+- f38 0 f1"/>
                <a:gd name="f44" fmla="+- f39 0 f1"/>
                <a:gd name="f45" fmla="+- f40 0 f1"/>
                <a:gd name="f46" fmla="+- f41 0 f1"/>
                <a:gd name="f47" fmla="*/ 178697 1 f42"/>
                <a:gd name="f48" fmla="*/ 1467493 1 f42"/>
                <a:gd name="f49" fmla="*/ 1829116 1 f42"/>
                <a:gd name="f50" fmla="*/ 1561698 1 f42"/>
                <a:gd name="f51" fmla="*/ 1822684 1 f42"/>
                <a:gd name="f52" fmla="*/ 1732771 1 f42"/>
                <a:gd name="f53" fmla="*/ 1506985 1 f42"/>
                <a:gd name="f54" fmla="*/ 315477 1 f42"/>
                <a:gd name="f55" fmla="*/ 1685904 1 f42"/>
                <a:gd name="f56" fmla="*/ f54 f29 1"/>
                <a:gd name="f57" fmla="*/ f55 f29 1"/>
                <a:gd name="f58" fmla="*/ f55 f30 1"/>
                <a:gd name="f59" fmla="*/ f54 f30 1"/>
                <a:gd name="f60" fmla="*/ f47 f29 1"/>
                <a:gd name="f61" fmla="*/ f48 f30 1"/>
                <a:gd name="f62" fmla="*/ f49 f29 1"/>
                <a:gd name="f63" fmla="*/ f50 f30 1"/>
                <a:gd name="f64" fmla="*/ f51 f29 1"/>
                <a:gd name="f65" fmla="*/ f52 f29 1"/>
                <a:gd name="f66" fmla="*/ f53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60" y="f61"/>
                </a:cxn>
                <a:cxn ang="f44">
                  <a:pos x="f62" y="f63"/>
                </a:cxn>
                <a:cxn ang="f45">
                  <a:pos x="f64" y="f61"/>
                </a:cxn>
                <a:cxn ang="f46">
                  <a:pos x="f65" y="f66"/>
                </a:cxn>
              </a:cxnLst>
              <a:rect l="f56" t="f59" r="f57" b="f58"/>
              <a:pathLst>
                <a:path w="2001381" h="2001381">
                  <a:moveTo>
                    <a:pt x="f8" y="f9"/>
                  </a:moveTo>
                  <a:lnTo>
                    <a:pt x="f10" y="f11"/>
                  </a:lnTo>
                  <a:arcTo wR="f12" hR="f12" stAng="f13" swAng="f7"/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arcTo wR="f22" hR="f22" stAng="f23" swAng="f24"/>
                  <a:close/>
                </a:path>
              </a:pathLst>
            </a:custGeom>
            <a:solidFill>
              <a:srgbClr val="ED7D31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A7587722-6892-0138-4EC6-D4B4414FF131}"/>
                </a:ext>
              </a:extLst>
            </p:cNvPr>
            <p:cNvSpPr/>
            <p:nvPr/>
          </p:nvSpPr>
          <p:spPr>
            <a:xfrm>
              <a:off x="640811" y="4022875"/>
              <a:ext cx="1740158" cy="6919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40158"/>
                <a:gd name="f7" fmla="val 692003"/>
                <a:gd name="f8" fmla="val 69200"/>
                <a:gd name="f9" fmla="val 30982"/>
                <a:gd name="f10" fmla="val 1670958"/>
                <a:gd name="f11" fmla="val 1709176"/>
                <a:gd name="f12" fmla="val 622803"/>
                <a:gd name="f13" fmla="val 661021"/>
                <a:gd name="f14" fmla="+- 0 0 -90"/>
                <a:gd name="f15" fmla="*/ f3 1 1740158"/>
                <a:gd name="f16" fmla="*/ f4 1 69200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740158"/>
                <a:gd name="f25" fmla="*/ f21 1 692003"/>
                <a:gd name="f26" fmla="*/ 0 f22 1"/>
                <a:gd name="f27" fmla="*/ 69200 f21 1"/>
                <a:gd name="f28" fmla="*/ 69200 f22 1"/>
                <a:gd name="f29" fmla="*/ 0 f21 1"/>
                <a:gd name="f30" fmla="*/ 1670958 f22 1"/>
                <a:gd name="f31" fmla="*/ 1740158 f22 1"/>
                <a:gd name="f32" fmla="*/ 622803 f21 1"/>
                <a:gd name="f33" fmla="*/ 692003 f21 1"/>
                <a:gd name="f34" fmla="+- f23 0 f1"/>
                <a:gd name="f35" fmla="*/ f26 1 1740158"/>
                <a:gd name="f36" fmla="*/ f27 1 692003"/>
                <a:gd name="f37" fmla="*/ f28 1 1740158"/>
                <a:gd name="f38" fmla="*/ f29 1 692003"/>
                <a:gd name="f39" fmla="*/ f30 1 1740158"/>
                <a:gd name="f40" fmla="*/ f31 1 1740158"/>
                <a:gd name="f41" fmla="*/ f32 1 692003"/>
                <a:gd name="f42" fmla="*/ f33 1 692003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740158" h="69200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0277" tIns="46936" rIns="60277" bIns="46936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100" b="0" i="0" u="none" strike="noStrike" kern="1200" cap="none" spc="0" baseline="0" dirty="0">
                  <a:uFillTx/>
                  <a:latin typeface="Calibri"/>
                </a:rPr>
                <a:t>Sprint 1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B9DF552E-5C01-CBBA-71FB-AE7D4245C6DA}"/>
                </a:ext>
              </a:extLst>
            </p:cNvPr>
            <p:cNvSpPr/>
            <p:nvPr/>
          </p:nvSpPr>
          <p:spPr>
            <a:xfrm>
              <a:off x="2607091" y="2754200"/>
              <a:ext cx="1957675" cy="16146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57678"/>
                <a:gd name="f7" fmla="val 1614675"/>
                <a:gd name="f8" fmla="val 161468"/>
                <a:gd name="f9" fmla="val 72292"/>
                <a:gd name="f10" fmla="val 1796211"/>
                <a:gd name="f11" fmla="val 1885387"/>
                <a:gd name="f12" fmla="val 1957679"/>
                <a:gd name="f13" fmla="val 592048"/>
                <a:gd name="f14" fmla="val 1022628"/>
                <a:gd name="f15" fmla="val 1453208"/>
                <a:gd name="f16" fmla="val 1542384"/>
                <a:gd name="f17" fmla="val 1885386"/>
                <a:gd name="f18" fmla="val 1614676"/>
                <a:gd name="f19" fmla="val 1796210"/>
                <a:gd name="f20" fmla="val 1542383"/>
                <a:gd name="f21" fmla="val 1453207"/>
                <a:gd name="f22" fmla="+- 0 0 -90"/>
                <a:gd name="f23" fmla="*/ f3 1 1957678"/>
                <a:gd name="f24" fmla="*/ f4 1 1614675"/>
                <a:gd name="f25" fmla="val f5"/>
                <a:gd name="f26" fmla="val f6"/>
                <a:gd name="f27" fmla="val f7"/>
                <a:gd name="f28" fmla="*/ f22 f0 1"/>
                <a:gd name="f29" fmla="+- f27 0 f25"/>
                <a:gd name="f30" fmla="+- f26 0 f25"/>
                <a:gd name="f31" fmla="*/ f28 1 f2"/>
                <a:gd name="f32" fmla="*/ f30 1 1957678"/>
                <a:gd name="f33" fmla="*/ f29 1 1614675"/>
                <a:gd name="f34" fmla="*/ 0 f30 1"/>
                <a:gd name="f35" fmla="*/ 161468 f29 1"/>
                <a:gd name="f36" fmla="*/ 161468 f30 1"/>
                <a:gd name="f37" fmla="*/ 0 f29 1"/>
                <a:gd name="f38" fmla="*/ 1796211 f30 1"/>
                <a:gd name="f39" fmla="*/ 1957679 f30 1"/>
                <a:gd name="f40" fmla="*/ 1957678 f30 1"/>
                <a:gd name="f41" fmla="*/ 1453208 f29 1"/>
                <a:gd name="f42" fmla="*/ 1796210 f30 1"/>
                <a:gd name="f43" fmla="*/ 1614676 f29 1"/>
                <a:gd name="f44" fmla="*/ 1614675 f29 1"/>
                <a:gd name="f45" fmla="*/ 1453207 f29 1"/>
                <a:gd name="f46" fmla="+- f31 0 f1"/>
                <a:gd name="f47" fmla="*/ f34 1 1957678"/>
                <a:gd name="f48" fmla="*/ f35 1 1614675"/>
                <a:gd name="f49" fmla="*/ f36 1 1957678"/>
                <a:gd name="f50" fmla="*/ f37 1 1614675"/>
                <a:gd name="f51" fmla="*/ f38 1 1957678"/>
                <a:gd name="f52" fmla="*/ f39 1 1957678"/>
                <a:gd name="f53" fmla="*/ f40 1 1957678"/>
                <a:gd name="f54" fmla="*/ f41 1 1614675"/>
                <a:gd name="f55" fmla="*/ f42 1 1957678"/>
                <a:gd name="f56" fmla="*/ f43 1 1614675"/>
                <a:gd name="f57" fmla="*/ f44 1 1614675"/>
                <a:gd name="f58" fmla="*/ f45 1 1614675"/>
                <a:gd name="f59" fmla="*/ f25 1 f32"/>
                <a:gd name="f60" fmla="*/ f26 1 f32"/>
                <a:gd name="f61" fmla="*/ f25 1 f33"/>
                <a:gd name="f62" fmla="*/ f27 1 f33"/>
                <a:gd name="f63" fmla="*/ f47 1 f32"/>
                <a:gd name="f64" fmla="*/ f48 1 f33"/>
                <a:gd name="f65" fmla="*/ f49 1 f32"/>
                <a:gd name="f66" fmla="*/ f50 1 f33"/>
                <a:gd name="f67" fmla="*/ f51 1 f32"/>
                <a:gd name="f68" fmla="*/ f52 1 f32"/>
                <a:gd name="f69" fmla="*/ f53 1 f32"/>
                <a:gd name="f70" fmla="*/ f54 1 f33"/>
                <a:gd name="f71" fmla="*/ f55 1 f32"/>
                <a:gd name="f72" fmla="*/ f56 1 f33"/>
                <a:gd name="f73" fmla="*/ f57 1 f33"/>
                <a:gd name="f74" fmla="*/ f58 1 f33"/>
                <a:gd name="f75" fmla="*/ f59 f23 1"/>
                <a:gd name="f76" fmla="*/ f60 f23 1"/>
                <a:gd name="f77" fmla="*/ f62 f24 1"/>
                <a:gd name="f78" fmla="*/ f61 f24 1"/>
                <a:gd name="f79" fmla="*/ f63 f23 1"/>
                <a:gd name="f80" fmla="*/ f64 f24 1"/>
                <a:gd name="f81" fmla="*/ f65 f23 1"/>
                <a:gd name="f82" fmla="*/ f66 f24 1"/>
                <a:gd name="f83" fmla="*/ f67 f23 1"/>
                <a:gd name="f84" fmla="*/ f68 f23 1"/>
                <a:gd name="f85" fmla="*/ f69 f23 1"/>
                <a:gd name="f86" fmla="*/ f70 f24 1"/>
                <a:gd name="f87" fmla="*/ f71 f23 1"/>
                <a:gd name="f88" fmla="*/ f72 f24 1"/>
                <a:gd name="f89" fmla="*/ f73 f24 1"/>
                <a:gd name="f90" fmla="*/ f7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9" y="f80"/>
                </a:cxn>
                <a:cxn ang="f46">
                  <a:pos x="f81" y="f82"/>
                </a:cxn>
                <a:cxn ang="f46">
                  <a:pos x="f83" y="f82"/>
                </a:cxn>
                <a:cxn ang="f46">
                  <a:pos x="f84" y="f80"/>
                </a:cxn>
                <a:cxn ang="f46">
                  <a:pos x="f85" y="f86"/>
                </a:cxn>
                <a:cxn ang="f46">
                  <a:pos x="f87" y="f88"/>
                </a:cxn>
                <a:cxn ang="f46">
                  <a:pos x="f81" y="f89"/>
                </a:cxn>
                <a:cxn ang="f46">
                  <a:pos x="f79" y="f90"/>
                </a:cxn>
                <a:cxn ang="f46">
                  <a:pos x="f79" y="f80"/>
                </a:cxn>
              </a:cxnLst>
              <a:rect l="f75" t="f78" r="f76" b="f77"/>
              <a:pathLst>
                <a:path w="1957678" h="16146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vert="horz" wrap="square" lIns="160980" tIns="506989" rIns="160980" bIns="160980" anchor="t" anchorCtr="0" compatLnSpc="1">
              <a:noAutofit/>
            </a:bodyPr>
            <a:lstStyle/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Aligns itself with the damaged car</a:t>
              </a: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Detection of small obstacles (&lt;30cm)</a:t>
              </a:r>
              <a:r>
                <a:rPr lang="en-US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 </a:t>
              </a:r>
              <a:r>
                <a:rPr lang="en-US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Wingdings" pitchFamily="2"/>
                </a:rPr>
                <a:t></a:t>
              </a:r>
              <a:r>
                <a:rPr lang="en-US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 </a:t>
              </a: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stops</a:t>
              </a: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32A1CD9E-FFAD-79E0-4D55-24A6F7C5BE03}"/>
                </a:ext>
              </a:extLst>
            </p:cNvPr>
            <p:cNvSpPr/>
            <p:nvPr/>
          </p:nvSpPr>
          <p:spPr>
            <a:xfrm>
              <a:off x="3720638" y="1812953"/>
              <a:ext cx="2251527" cy="22515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51529"/>
                <a:gd name="f7" fmla="+- 0 0 6989923"/>
                <a:gd name="f8" fmla="val 174356"/>
                <a:gd name="f9" fmla="val 585469"/>
                <a:gd name="f10" fmla="val 1094119"/>
                <a:gd name="f11" fmla="val 12575511"/>
                <a:gd name="f12" fmla="val 7001186"/>
                <a:gd name="f13" fmla="val 2063254"/>
                <a:gd name="f14" fmla="val 502758"/>
                <a:gd name="f15" fmla="val 2056527"/>
                <a:gd name="f16" fmla="val 597193"/>
                <a:gd name="f17" fmla="val 1966928"/>
                <a:gd name="f18" fmla="val 557461"/>
                <a:gd name="f19" fmla="val 1994388"/>
                <a:gd name="f20" fmla="val 541866"/>
                <a:gd name="f21" fmla="val 1046635"/>
                <a:gd name="f22" fmla="val 19565434"/>
                <a:gd name="f23" fmla="+- 0 0 -209"/>
                <a:gd name="f24" fmla="+- 0 0 -420"/>
                <a:gd name="f25" fmla="+- 0 0 -510"/>
                <a:gd name="f26" fmla="+- 0 0 -600"/>
                <a:gd name="f27" fmla="*/ f3 1 2251529"/>
                <a:gd name="f28" fmla="*/ f4 1 2251529"/>
                <a:gd name="f29" fmla="val f5"/>
                <a:gd name="f30" fmla="val f6"/>
                <a:gd name="f31" fmla="*/ f23 f0 1"/>
                <a:gd name="f32" fmla="*/ f24 f0 1"/>
                <a:gd name="f33" fmla="*/ f25 f0 1"/>
                <a:gd name="f34" fmla="*/ f26 f0 1"/>
                <a:gd name="f35" fmla="+- f30 0 f29"/>
                <a:gd name="f36" fmla="*/ f31 1 f2"/>
                <a:gd name="f37" fmla="*/ f32 1 f2"/>
                <a:gd name="f38" fmla="*/ f33 1 f2"/>
                <a:gd name="f39" fmla="*/ f34 1 f2"/>
                <a:gd name="f40" fmla="*/ f35 1 2251529"/>
                <a:gd name="f41" fmla="+- f36 0 f1"/>
                <a:gd name="f42" fmla="+- f37 0 f1"/>
                <a:gd name="f43" fmla="+- f38 0 f1"/>
                <a:gd name="f44" fmla="+- f39 0 f1"/>
                <a:gd name="f45" fmla="*/ 195002 1 f40"/>
                <a:gd name="f46" fmla="*/ 597193 1 f40"/>
                <a:gd name="f47" fmla="*/ 2063254 1 f40"/>
                <a:gd name="f48" fmla="*/ 502758 1 f40"/>
                <a:gd name="f49" fmla="*/ 2056527 1 f40"/>
                <a:gd name="f50" fmla="*/ 1966928 1 f40"/>
                <a:gd name="f51" fmla="*/ 557461 1 f40"/>
                <a:gd name="f52" fmla="*/ 352105 1 f40"/>
                <a:gd name="f53" fmla="*/ 1899424 1 f40"/>
                <a:gd name="f54" fmla="*/ f52 f27 1"/>
                <a:gd name="f55" fmla="*/ f53 f27 1"/>
                <a:gd name="f56" fmla="*/ f53 f28 1"/>
                <a:gd name="f57" fmla="*/ f52 f28 1"/>
                <a:gd name="f58" fmla="*/ f45 f27 1"/>
                <a:gd name="f59" fmla="*/ f46 f28 1"/>
                <a:gd name="f60" fmla="*/ f47 f27 1"/>
                <a:gd name="f61" fmla="*/ f48 f28 1"/>
                <a:gd name="f62" fmla="*/ f49 f27 1"/>
                <a:gd name="f63" fmla="*/ f50 f27 1"/>
                <a:gd name="f64" fmla="*/ f51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8" y="f59"/>
                </a:cxn>
                <a:cxn ang="f42">
                  <a:pos x="f60" y="f61"/>
                </a:cxn>
                <a:cxn ang="f43">
                  <a:pos x="f62" y="f59"/>
                </a:cxn>
                <a:cxn ang="f44">
                  <a:pos x="f63" y="f64"/>
                </a:cxn>
              </a:cxnLst>
              <a:rect l="f54" t="f57" r="f55" b="f56"/>
              <a:pathLst>
                <a:path w="2251529" h="2251529">
                  <a:moveTo>
                    <a:pt x="f8" y="f9"/>
                  </a:moveTo>
                  <a:arcTo wR="f10" hR="f10" stAng="f11" swAng="f12"/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arcTo wR="f21" hR="f21" stAng="f22" swAng="f7"/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CBC8291-9508-5499-8F76-DBFE80E618FD}"/>
                </a:ext>
              </a:extLst>
            </p:cNvPr>
            <p:cNvSpPr/>
            <p:nvPr/>
          </p:nvSpPr>
          <p:spPr>
            <a:xfrm>
              <a:off x="3042126" y="2408200"/>
              <a:ext cx="1740158" cy="6919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40158"/>
                <a:gd name="f7" fmla="val 692003"/>
                <a:gd name="f8" fmla="val 69200"/>
                <a:gd name="f9" fmla="val 30982"/>
                <a:gd name="f10" fmla="val 1670958"/>
                <a:gd name="f11" fmla="val 1709176"/>
                <a:gd name="f12" fmla="val 622803"/>
                <a:gd name="f13" fmla="val 661021"/>
                <a:gd name="f14" fmla="+- 0 0 -90"/>
                <a:gd name="f15" fmla="*/ f3 1 1740158"/>
                <a:gd name="f16" fmla="*/ f4 1 69200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740158"/>
                <a:gd name="f25" fmla="*/ f21 1 692003"/>
                <a:gd name="f26" fmla="*/ 0 f22 1"/>
                <a:gd name="f27" fmla="*/ 69200 f21 1"/>
                <a:gd name="f28" fmla="*/ 69200 f22 1"/>
                <a:gd name="f29" fmla="*/ 0 f21 1"/>
                <a:gd name="f30" fmla="*/ 1670958 f22 1"/>
                <a:gd name="f31" fmla="*/ 1740158 f22 1"/>
                <a:gd name="f32" fmla="*/ 622803 f21 1"/>
                <a:gd name="f33" fmla="*/ 692003 f21 1"/>
                <a:gd name="f34" fmla="+- f23 0 f1"/>
                <a:gd name="f35" fmla="*/ f26 1 1740158"/>
                <a:gd name="f36" fmla="*/ f27 1 692003"/>
                <a:gd name="f37" fmla="*/ f28 1 1740158"/>
                <a:gd name="f38" fmla="*/ f29 1 692003"/>
                <a:gd name="f39" fmla="*/ f30 1 1740158"/>
                <a:gd name="f40" fmla="*/ f31 1 1740158"/>
                <a:gd name="f41" fmla="*/ f32 1 692003"/>
                <a:gd name="f42" fmla="*/ f33 1 692003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740158" h="69200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0277" tIns="46936" rIns="60277" bIns="46936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100" b="0" i="0" u="none" strike="noStrike" kern="1200" cap="none" spc="0" baseline="0" dirty="0">
                  <a:uFillTx/>
                  <a:latin typeface="Calibri"/>
                </a:rPr>
                <a:t>Sprint 2 (No U-turn)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8AE91E70-40B4-386E-AECE-99EB8A14C7B8}"/>
                </a:ext>
              </a:extLst>
            </p:cNvPr>
            <p:cNvSpPr/>
            <p:nvPr/>
          </p:nvSpPr>
          <p:spPr>
            <a:xfrm>
              <a:off x="5008397" y="2754200"/>
              <a:ext cx="1957675" cy="16146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57678"/>
                <a:gd name="f7" fmla="val 1614675"/>
                <a:gd name="f8" fmla="val 161468"/>
                <a:gd name="f9" fmla="val 72292"/>
                <a:gd name="f10" fmla="val 1796211"/>
                <a:gd name="f11" fmla="val 1885387"/>
                <a:gd name="f12" fmla="val 1957679"/>
                <a:gd name="f13" fmla="val 592048"/>
                <a:gd name="f14" fmla="val 1022628"/>
                <a:gd name="f15" fmla="val 1453208"/>
                <a:gd name="f16" fmla="val 1542384"/>
                <a:gd name="f17" fmla="val 1885386"/>
                <a:gd name="f18" fmla="val 1614676"/>
                <a:gd name="f19" fmla="val 1796210"/>
                <a:gd name="f20" fmla="val 1542383"/>
                <a:gd name="f21" fmla="val 1453207"/>
                <a:gd name="f22" fmla="+- 0 0 -90"/>
                <a:gd name="f23" fmla="*/ f3 1 1957678"/>
                <a:gd name="f24" fmla="*/ f4 1 1614675"/>
                <a:gd name="f25" fmla="val f5"/>
                <a:gd name="f26" fmla="val f6"/>
                <a:gd name="f27" fmla="val f7"/>
                <a:gd name="f28" fmla="*/ f22 f0 1"/>
                <a:gd name="f29" fmla="+- f27 0 f25"/>
                <a:gd name="f30" fmla="+- f26 0 f25"/>
                <a:gd name="f31" fmla="*/ f28 1 f2"/>
                <a:gd name="f32" fmla="*/ f30 1 1957678"/>
                <a:gd name="f33" fmla="*/ f29 1 1614675"/>
                <a:gd name="f34" fmla="*/ 0 f30 1"/>
                <a:gd name="f35" fmla="*/ 161468 f29 1"/>
                <a:gd name="f36" fmla="*/ 161468 f30 1"/>
                <a:gd name="f37" fmla="*/ 0 f29 1"/>
                <a:gd name="f38" fmla="*/ 1796211 f30 1"/>
                <a:gd name="f39" fmla="*/ 1957679 f30 1"/>
                <a:gd name="f40" fmla="*/ 1957678 f30 1"/>
                <a:gd name="f41" fmla="*/ 1453208 f29 1"/>
                <a:gd name="f42" fmla="*/ 1796210 f30 1"/>
                <a:gd name="f43" fmla="*/ 1614676 f29 1"/>
                <a:gd name="f44" fmla="*/ 1614675 f29 1"/>
                <a:gd name="f45" fmla="*/ 1453207 f29 1"/>
                <a:gd name="f46" fmla="+- f31 0 f1"/>
                <a:gd name="f47" fmla="*/ f34 1 1957678"/>
                <a:gd name="f48" fmla="*/ f35 1 1614675"/>
                <a:gd name="f49" fmla="*/ f36 1 1957678"/>
                <a:gd name="f50" fmla="*/ f37 1 1614675"/>
                <a:gd name="f51" fmla="*/ f38 1 1957678"/>
                <a:gd name="f52" fmla="*/ f39 1 1957678"/>
                <a:gd name="f53" fmla="*/ f40 1 1957678"/>
                <a:gd name="f54" fmla="*/ f41 1 1614675"/>
                <a:gd name="f55" fmla="*/ f42 1 1957678"/>
                <a:gd name="f56" fmla="*/ f43 1 1614675"/>
                <a:gd name="f57" fmla="*/ f44 1 1614675"/>
                <a:gd name="f58" fmla="*/ f45 1 1614675"/>
                <a:gd name="f59" fmla="*/ f25 1 f32"/>
                <a:gd name="f60" fmla="*/ f26 1 f32"/>
                <a:gd name="f61" fmla="*/ f25 1 f33"/>
                <a:gd name="f62" fmla="*/ f27 1 f33"/>
                <a:gd name="f63" fmla="*/ f47 1 f32"/>
                <a:gd name="f64" fmla="*/ f48 1 f33"/>
                <a:gd name="f65" fmla="*/ f49 1 f32"/>
                <a:gd name="f66" fmla="*/ f50 1 f33"/>
                <a:gd name="f67" fmla="*/ f51 1 f32"/>
                <a:gd name="f68" fmla="*/ f52 1 f32"/>
                <a:gd name="f69" fmla="*/ f53 1 f32"/>
                <a:gd name="f70" fmla="*/ f54 1 f33"/>
                <a:gd name="f71" fmla="*/ f55 1 f32"/>
                <a:gd name="f72" fmla="*/ f56 1 f33"/>
                <a:gd name="f73" fmla="*/ f57 1 f33"/>
                <a:gd name="f74" fmla="*/ f58 1 f33"/>
                <a:gd name="f75" fmla="*/ f59 f23 1"/>
                <a:gd name="f76" fmla="*/ f60 f23 1"/>
                <a:gd name="f77" fmla="*/ f62 f24 1"/>
                <a:gd name="f78" fmla="*/ f61 f24 1"/>
                <a:gd name="f79" fmla="*/ f63 f23 1"/>
                <a:gd name="f80" fmla="*/ f64 f24 1"/>
                <a:gd name="f81" fmla="*/ f65 f23 1"/>
                <a:gd name="f82" fmla="*/ f66 f24 1"/>
                <a:gd name="f83" fmla="*/ f67 f23 1"/>
                <a:gd name="f84" fmla="*/ f68 f23 1"/>
                <a:gd name="f85" fmla="*/ f69 f23 1"/>
                <a:gd name="f86" fmla="*/ f70 f24 1"/>
                <a:gd name="f87" fmla="*/ f71 f23 1"/>
                <a:gd name="f88" fmla="*/ f72 f24 1"/>
                <a:gd name="f89" fmla="*/ f73 f24 1"/>
                <a:gd name="f90" fmla="*/ f7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9" y="f80"/>
                </a:cxn>
                <a:cxn ang="f46">
                  <a:pos x="f81" y="f82"/>
                </a:cxn>
                <a:cxn ang="f46">
                  <a:pos x="f83" y="f82"/>
                </a:cxn>
                <a:cxn ang="f46">
                  <a:pos x="f84" y="f80"/>
                </a:cxn>
                <a:cxn ang="f46">
                  <a:pos x="f85" y="f86"/>
                </a:cxn>
                <a:cxn ang="f46">
                  <a:pos x="f87" y="f88"/>
                </a:cxn>
                <a:cxn ang="f46">
                  <a:pos x="f81" y="f89"/>
                </a:cxn>
                <a:cxn ang="f46">
                  <a:pos x="f79" y="f90"/>
                </a:cxn>
                <a:cxn ang="f46">
                  <a:pos x="f79" y="f80"/>
                </a:cxn>
              </a:cxnLst>
              <a:rect l="f75" t="f78" r="f76" b="f77"/>
              <a:pathLst>
                <a:path w="1957678" h="16146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vert="horz" wrap="square" lIns="160980" tIns="160980" rIns="160980" bIns="506989" anchor="t" anchorCtr="0" compatLnSpc="1">
              <a:noAutofit/>
            </a:bodyPr>
            <a:lstStyle/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U-turn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 to align with the other vehicle</a:t>
              </a:r>
              <a:endPara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Identification of moving obstacles</a:t>
              </a:r>
              <a:endPara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2356D6C-390D-9043-58CD-90580FB41910}"/>
                </a:ext>
              </a:extLst>
            </p:cNvPr>
            <p:cNvSpPr/>
            <p:nvPr/>
          </p:nvSpPr>
          <p:spPr>
            <a:xfrm>
              <a:off x="6192137" y="3042813"/>
              <a:ext cx="1893695" cy="22135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04208"/>
                <a:gd name="f7" fmla="+- 0 0 6955332"/>
                <a:gd name="f8" fmla="val 133371"/>
                <a:gd name="f9" fmla="val 1434621"/>
                <a:gd name="f10" fmla="val 175874"/>
                <a:gd name="f11" fmla="val 1413460"/>
                <a:gd name="f12" fmla="val 922968"/>
                <a:gd name="f13" fmla="val 9211956"/>
                <a:gd name="f14" fmla="val 1706697"/>
                <a:gd name="f15" fmla="val 1548317"/>
                <a:gd name="f16" fmla="val 1798623"/>
                <a:gd name="f17" fmla="val 1513780"/>
                <a:gd name="f18" fmla="val 1799913"/>
                <a:gd name="f19" fmla="val 1608198"/>
                <a:gd name="f20" fmla="val 1773346"/>
                <a:gd name="f21" fmla="val 1591132"/>
                <a:gd name="f22" fmla="val 970448"/>
                <a:gd name="f23" fmla="val 2242225"/>
                <a:gd name="f24" fmla="val 6969731"/>
                <a:gd name="f25" fmla="+- 0 0 -333"/>
                <a:gd name="f26" fmla="+- 0 0 -122"/>
                <a:gd name="f27" fmla="+- 0 0 -32"/>
                <a:gd name="f28" fmla="+- 0 0 -302"/>
                <a:gd name="f29" fmla="*/ f3 1 2004208"/>
                <a:gd name="f30" fmla="*/ f4 1 2004208"/>
                <a:gd name="f31" fmla="val f5"/>
                <a:gd name="f32" fmla="val f6"/>
                <a:gd name="f33" fmla="*/ f25 f0 1"/>
                <a:gd name="f34" fmla="*/ f26 f0 1"/>
                <a:gd name="f35" fmla="*/ f27 f0 1"/>
                <a:gd name="f36" fmla="*/ f28 f0 1"/>
                <a:gd name="f37" fmla="+- f32 0 f31"/>
                <a:gd name="f38" fmla="*/ f33 1 f2"/>
                <a:gd name="f39" fmla="*/ f34 1 f2"/>
                <a:gd name="f40" fmla="*/ f35 1 f2"/>
                <a:gd name="f41" fmla="*/ f36 1 f2"/>
                <a:gd name="f42" fmla="*/ f37 1 2004208"/>
                <a:gd name="f43" fmla="+- f38 0 f1"/>
                <a:gd name="f44" fmla="+- f39 0 f1"/>
                <a:gd name="f45" fmla="+- f40 0 f1"/>
                <a:gd name="f46" fmla="+- f41 0 f1"/>
                <a:gd name="f47" fmla="*/ 154623 1 f42"/>
                <a:gd name="f48" fmla="*/ 1424041 1 f42"/>
                <a:gd name="f49" fmla="*/ 1799913 1 f42"/>
                <a:gd name="f50" fmla="*/ 1608198 1 f42"/>
                <a:gd name="f51" fmla="*/ 1798623 1 f42"/>
                <a:gd name="f52" fmla="*/ 1513780 1 f42"/>
                <a:gd name="f53" fmla="*/ 1706697 1 f42"/>
                <a:gd name="f54" fmla="*/ 1548317 1 f42"/>
                <a:gd name="f55" fmla="*/ 315894 1 f42"/>
                <a:gd name="f56" fmla="*/ 1688314 1 f42"/>
                <a:gd name="f57" fmla="*/ f55 f29 1"/>
                <a:gd name="f58" fmla="*/ f56 f29 1"/>
                <a:gd name="f59" fmla="*/ f56 f30 1"/>
                <a:gd name="f60" fmla="*/ f55 f30 1"/>
                <a:gd name="f61" fmla="*/ f47 f29 1"/>
                <a:gd name="f62" fmla="*/ f48 f30 1"/>
                <a:gd name="f63" fmla="*/ f49 f29 1"/>
                <a:gd name="f64" fmla="*/ f50 f30 1"/>
                <a:gd name="f65" fmla="*/ f51 f29 1"/>
                <a:gd name="f66" fmla="*/ f52 f30 1"/>
                <a:gd name="f67" fmla="*/ f53 f29 1"/>
                <a:gd name="f68" fmla="*/ f54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61" y="f62"/>
                </a:cxn>
                <a:cxn ang="f44">
                  <a:pos x="f63" y="f64"/>
                </a:cxn>
                <a:cxn ang="f45">
                  <a:pos x="f65" y="f66"/>
                </a:cxn>
                <a:cxn ang="f46">
                  <a:pos x="f67" y="f68"/>
                </a:cxn>
              </a:cxnLst>
              <a:rect l="f57" t="f60" r="f58" b="f59"/>
              <a:pathLst>
                <a:path w="2004208" h="2004208">
                  <a:moveTo>
                    <a:pt x="f8" y="f9"/>
                  </a:moveTo>
                  <a:lnTo>
                    <a:pt x="f10" y="f11"/>
                  </a:lnTo>
                  <a:arcTo wR="f12" hR="f12" stAng="f13" swAng="f7"/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arcTo wR="f22" hR="f22" stAng="f23" swAng="f24"/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18BA803-C2AD-7E1D-14B5-C547C84CBB1B}"/>
                </a:ext>
              </a:extLst>
            </p:cNvPr>
            <p:cNvSpPr/>
            <p:nvPr/>
          </p:nvSpPr>
          <p:spPr>
            <a:xfrm>
              <a:off x="5443441" y="4022875"/>
              <a:ext cx="1740158" cy="6919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40158"/>
                <a:gd name="f7" fmla="val 692003"/>
                <a:gd name="f8" fmla="val 69200"/>
                <a:gd name="f9" fmla="val 30982"/>
                <a:gd name="f10" fmla="val 1670958"/>
                <a:gd name="f11" fmla="val 1709176"/>
                <a:gd name="f12" fmla="val 622803"/>
                <a:gd name="f13" fmla="val 661021"/>
                <a:gd name="f14" fmla="+- 0 0 -90"/>
                <a:gd name="f15" fmla="*/ f3 1 1740158"/>
                <a:gd name="f16" fmla="*/ f4 1 69200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740158"/>
                <a:gd name="f25" fmla="*/ f21 1 692003"/>
                <a:gd name="f26" fmla="*/ 0 f22 1"/>
                <a:gd name="f27" fmla="*/ 69200 f21 1"/>
                <a:gd name="f28" fmla="*/ 69200 f22 1"/>
                <a:gd name="f29" fmla="*/ 0 f21 1"/>
                <a:gd name="f30" fmla="*/ 1670958 f22 1"/>
                <a:gd name="f31" fmla="*/ 1740158 f22 1"/>
                <a:gd name="f32" fmla="*/ 622803 f21 1"/>
                <a:gd name="f33" fmla="*/ 692003 f21 1"/>
                <a:gd name="f34" fmla="+- f23 0 f1"/>
                <a:gd name="f35" fmla="*/ f26 1 1740158"/>
                <a:gd name="f36" fmla="*/ f27 1 692003"/>
                <a:gd name="f37" fmla="*/ f28 1 1740158"/>
                <a:gd name="f38" fmla="*/ f29 1 692003"/>
                <a:gd name="f39" fmla="*/ f30 1 1740158"/>
                <a:gd name="f40" fmla="*/ f31 1 1740158"/>
                <a:gd name="f41" fmla="*/ f32 1 692003"/>
                <a:gd name="f42" fmla="*/ f33 1 692003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740158" h="69200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0277" tIns="46936" rIns="60277" bIns="46936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100" b="0" i="0" u="none" strike="noStrike" kern="1200" cap="none" spc="0" baseline="0" dirty="0">
                  <a:uFillTx/>
                  <a:latin typeface="Calibri"/>
                </a:rPr>
                <a:t>Sprint 3 (with U-turn)</a:t>
              </a: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BA86A8FE-B508-9B59-7681-54A92AE7C70C}"/>
                </a:ext>
              </a:extLst>
            </p:cNvPr>
            <p:cNvSpPr/>
            <p:nvPr/>
          </p:nvSpPr>
          <p:spPr>
            <a:xfrm>
              <a:off x="7409712" y="2438521"/>
              <a:ext cx="1957675" cy="20532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57678"/>
                <a:gd name="f7" fmla="val 2414828"/>
                <a:gd name="f8" fmla="val 195768"/>
                <a:gd name="f9" fmla="val 87648"/>
                <a:gd name="f10" fmla="val 1761910"/>
                <a:gd name="f11" fmla="val 1870030"/>
                <a:gd name="f12" fmla="val 2219060"/>
                <a:gd name="f13" fmla="val 2327180"/>
                <a:gd name="f14" fmla="+- 0 0 -90"/>
                <a:gd name="f15" fmla="*/ f3 1 1957678"/>
                <a:gd name="f16" fmla="*/ f4 1 2414828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957678"/>
                <a:gd name="f25" fmla="*/ f21 1 2414828"/>
                <a:gd name="f26" fmla="*/ 0 f22 1"/>
                <a:gd name="f27" fmla="*/ 195768 f21 1"/>
                <a:gd name="f28" fmla="*/ 195768 f22 1"/>
                <a:gd name="f29" fmla="*/ 0 f21 1"/>
                <a:gd name="f30" fmla="*/ 1761910 f22 1"/>
                <a:gd name="f31" fmla="*/ 1957678 f22 1"/>
                <a:gd name="f32" fmla="*/ 2219060 f21 1"/>
                <a:gd name="f33" fmla="*/ 2414828 f21 1"/>
                <a:gd name="f34" fmla="+- f23 0 f1"/>
                <a:gd name="f35" fmla="*/ f26 1 1957678"/>
                <a:gd name="f36" fmla="*/ f27 1 2414828"/>
                <a:gd name="f37" fmla="*/ f28 1 1957678"/>
                <a:gd name="f38" fmla="*/ f29 1 2414828"/>
                <a:gd name="f39" fmla="*/ f30 1 1957678"/>
                <a:gd name="f40" fmla="*/ f31 1 1957678"/>
                <a:gd name="f41" fmla="*/ f32 1 2414828"/>
                <a:gd name="f42" fmla="*/ f33 1 2414828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957678" h="2414828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vert="horz" wrap="square" lIns="179396" tIns="696864" rIns="179396" bIns="179396" anchor="t" anchorCtr="0" compatLnSpc="1">
              <a:noAutofit/>
            </a:bodyPr>
            <a:lstStyle/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Avoid fixed obstacles 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during </a:t>
              </a: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alignment maneuver</a:t>
              </a:r>
              <a:endPara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Vehicles communicate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 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Wingdings" pitchFamily="2"/>
                </a:rPr>
                <a:t></a:t>
              </a: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 GPS positioning + orientation data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56BAED02-580A-640D-0F1E-F2540ABCABC7}"/>
                </a:ext>
              </a:extLst>
            </p:cNvPr>
            <p:cNvSpPr/>
            <p:nvPr/>
          </p:nvSpPr>
          <p:spPr>
            <a:xfrm>
              <a:off x="8482477" y="1871612"/>
              <a:ext cx="2272933" cy="22729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72931"/>
                <a:gd name="f7" fmla="+- 0 0 6992537"/>
                <a:gd name="f8" fmla="val 215864"/>
                <a:gd name="f9" fmla="val 525639"/>
                <a:gd name="f10" fmla="val 1104815"/>
                <a:gd name="f11" fmla="val 12813875"/>
                <a:gd name="f12" fmla="val 7003578"/>
                <a:gd name="f13" fmla="val 2124538"/>
                <a:gd name="f14" fmla="val 575264"/>
                <a:gd name="f15" fmla="val 2111257"/>
                <a:gd name="f16" fmla="val 669023"/>
                <a:gd name="f17" fmla="val 2024647"/>
                <a:gd name="f18" fmla="val 623165"/>
                <a:gd name="f19" fmla="val 2053128"/>
                <a:gd name="f20" fmla="val 609508"/>
                <a:gd name="f21" fmla="val 1057333"/>
                <a:gd name="f22" fmla="val 19806412"/>
                <a:gd name="f23" fmla="+- 0 0 -213"/>
                <a:gd name="f24" fmla="+- 0 0 -424"/>
                <a:gd name="f25" fmla="+- 0 0 -514"/>
                <a:gd name="f26" fmla="+- 0 0 -604"/>
                <a:gd name="f27" fmla="*/ f3 1 2272931"/>
                <a:gd name="f28" fmla="*/ f4 1 2272931"/>
                <a:gd name="f29" fmla="val f5"/>
                <a:gd name="f30" fmla="val f6"/>
                <a:gd name="f31" fmla="*/ f23 f0 1"/>
                <a:gd name="f32" fmla="*/ f24 f0 1"/>
                <a:gd name="f33" fmla="*/ f25 f0 1"/>
                <a:gd name="f34" fmla="*/ f26 f0 1"/>
                <a:gd name="f35" fmla="+- f30 0 f29"/>
                <a:gd name="f36" fmla="*/ f31 1 f2"/>
                <a:gd name="f37" fmla="*/ f32 1 f2"/>
                <a:gd name="f38" fmla="*/ f33 1 f2"/>
                <a:gd name="f39" fmla="*/ f34 1 f2"/>
                <a:gd name="f40" fmla="*/ f35 1 2272931"/>
                <a:gd name="f41" fmla="+- f36 0 f1"/>
                <a:gd name="f42" fmla="+- f37 0 f1"/>
                <a:gd name="f43" fmla="+- f38 0 f1"/>
                <a:gd name="f44" fmla="+- f39 0 f1"/>
                <a:gd name="f45" fmla="*/ 235646 1 f40"/>
                <a:gd name="f46" fmla="*/ 538765 1 f40"/>
                <a:gd name="f47" fmla="*/ 2124538 1 f40"/>
                <a:gd name="f48" fmla="*/ 575264 1 f40"/>
                <a:gd name="f49" fmla="*/ 2111257 1 f40"/>
                <a:gd name="f50" fmla="*/ 669023 1 f40"/>
                <a:gd name="f51" fmla="*/ 2024647 1 f40"/>
                <a:gd name="f52" fmla="*/ 623165 1 f40"/>
                <a:gd name="f53" fmla="*/ 355243 1 f40"/>
                <a:gd name="f54" fmla="*/ 1917688 1 f40"/>
                <a:gd name="f55" fmla="*/ f53 f27 1"/>
                <a:gd name="f56" fmla="*/ f54 f27 1"/>
                <a:gd name="f57" fmla="*/ f54 f28 1"/>
                <a:gd name="f58" fmla="*/ f53 f28 1"/>
                <a:gd name="f59" fmla="*/ f45 f27 1"/>
                <a:gd name="f60" fmla="*/ f46 f28 1"/>
                <a:gd name="f61" fmla="*/ f47 f27 1"/>
                <a:gd name="f62" fmla="*/ f48 f28 1"/>
                <a:gd name="f63" fmla="*/ f49 f27 1"/>
                <a:gd name="f64" fmla="*/ f50 f28 1"/>
                <a:gd name="f65" fmla="*/ f51 f27 1"/>
                <a:gd name="f66" fmla="*/ f52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9" y="f60"/>
                </a:cxn>
                <a:cxn ang="f42">
                  <a:pos x="f61" y="f62"/>
                </a:cxn>
                <a:cxn ang="f43">
                  <a:pos x="f63" y="f64"/>
                </a:cxn>
                <a:cxn ang="f44">
                  <a:pos x="f65" y="f66"/>
                </a:cxn>
              </a:cxnLst>
              <a:rect l="f55" t="f58" r="f56" b="f57"/>
              <a:pathLst>
                <a:path w="2272931" h="2272931">
                  <a:moveTo>
                    <a:pt x="f8" y="f9"/>
                  </a:moveTo>
                  <a:arcTo wR="f10" hR="f10" stAng="f11" swAng="f12"/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arcTo wR="f21" hR="f21" stAng="f22" swAng="f7"/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A39C7E4C-4AC7-7726-6294-DE3EB0704CE6}"/>
                </a:ext>
              </a:extLst>
            </p:cNvPr>
            <p:cNvSpPr/>
            <p:nvPr/>
          </p:nvSpPr>
          <p:spPr>
            <a:xfrm>
              <a:off x="7830693" y="2234264"/>
              <a:ext cx="1740158" cy="6919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40158"/>
                <a:gd name="f7" fmla="val 692003"/>
                <a:gd name="f8" fmla="val 69200"/>
                <a:gd name="f9" fmla="val 30982"/>
                <a:gd name="f10" fmla="val 1670958"/>
                <a:gd name="f11" fmla="val 1709176"/>
                <a:gd name="f12" fmla="val 622803"/>
                <a:gd name="f13" fmla="val 661021"/>
                <a:gd name="f14" fmla="+- 0 0 -90"/>
                <a:gd name="f15" fmla="*/ f3 1 1740158"/>
                <a:gd name="f16" fmla="*/ f4 1 69200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740158"/>
                <a:gd name="f25" fmla="*/ f21 1 692003"/>
                <a:gd name="f26" fmla="*/ 0 f22 1"/>
                <a:gd name="f27" fmla="*/ 69200 f21 1"/>
                <a:gd name="f28" fmla="*/ 69200 f22 1"/>
                <a:gd name="f29" fmla="*/ 0 f21 1"/>
                <a:gd name="f30" fmla="*/ 1670958 f22 1"/>
                <a:gd name="f31" fmla="*/ 1740158 f22 1"/>
                <a:gd name="f32" fmla="*/ 622803 f21 1"/>
                <a:gd name="f33" fmla="*/ 692003 f21 1"/>
                <a:gd name="f34" fmla="+- f23 0 f1"/>
                <a:gd name="f35" fmla="*/ f26 1 1740158"/>
                <a:gd name="f36" fmla="*/ f27 1 692003"/>
                <a:gd name="f37" fmla="*/ f28 1 1740158"/>
                <a:gd name="f38" fmla="*/ f29 1 692003"/>
                <a:gd name="f39" fmla="*/ f30 1 1740158"/>
                <a:gd name="f40" fmla="*/ f31 1 1740158"/>
                <a:gd name="f41" fmla="*/ f32 1 692003"/>
                <a:gd name="f42" fmla="*/ f33 1 692003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740158" h="69200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0277" tIns="46936" rIns="60277" bIns="46936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100" b="0" i="0" u="none" strike="noStrike" kern="1200" cap="none" spc="0" baseline="0">
                  <a:uFillTx/>
                  <a:latin typeface="Calibri"/>
                </a:rPr>
                <a:t>Sprint 4</a:t>
              </a: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095C59D9-35C0-D6DD-27F0-02334538D0F5}"/>
                </a:ext>
              </a:extLst>
            </p:cNvPr>
            <p:cNvSpPr/>
            <p:nvPr/>
          </p:nvSpPr>
          <p:spPr>
            <a:xfrm>
              <a:off x="9825099" y="2655026"/>
              <a:ext cx="2003077" cy="227293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57678"/>
                <a:gd name="f7" fmla="val 3005670"/>
                <a:gd name="f8" fmla="val 195768"/>
                <a:gd name="f9" fmla="val 87648"/>
                <a:gd name="f10" fmla="val 1761910"/>
                <a:gd name="f11" fmla="val 1870030"/>
                <a:gd name="f12" fmla="val 2809902"/>
                <a:gd name="f13" fmla="val 2918022"/>
                <a:gd name="f14" fmla="+- 0 0 -90"/>
                <a:gd name="f15" fmla="*/ f3 1 1957678"/>
                <a:gd name="f16" fmla="*/ f4 1 300567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957678"/>
                <a:gd name="f25" fmla="*/ f21 1 3005670"/>
                <a:gd name="f26" fmla="*/ 0 f22 1"/>
                <a:gd name="f27" fmla="*/ 195768 f21 1"/>
                <a:gd name="f28" fmla="*/ 195768 f22 1"/>
                <a:gd name="f29" fmla="*/ 0 f21 1"/>
                <a:gd name="f30" fmla="*/ 1761910 f22 1"/>
                <a:gd name="f31" fmla="*/ 1957678 f22 1"/>
                <a:gd name="f32" fmla="*/ 2809902 f21 1"/>
                <a:gd name="f33" fmla="*/ 3005670 f21 1"/>
                <a:gd name="f34" fmla="+- f23 0 f1"/>
                <a:gd name="f35" fmla="*/ f26 1 1957678"/>
                <a:gd name="f36" fmla="*/ f27 1 3005670"/>
                <a:gd name="f37" fmla="*/ f28 1 1957678"/>
                <a:gd name="f38" fmla="*/ f29 1 3005670"/>
                <a:gd name="f39" fmla="*/ f30 1 1957678"/>
                <a:gd name="f40" fmla="*/ f31 1 1957678"/>
                <a:gd name="f41" fmla="*/ f32 1 3005670"/>
                <a:gd name="f42" fmla="*/ f33 1 300567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957678" h="300567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F5CCCD"/>
              </a:solidFill>
              <a:prstDash val="solid"/>
              <a:miter/>
            </a:ln>
          </p:spPr>
          <p:txBody>
            <a:bodyPr vert="horz" wrap="square" lIns="181160" tIns="181160" rIns="181160" bIns="825236" anchor="t" anchorCtr="0" compatLnSpc="1">
              <a:noAutofit/>
            </a:bodyPr>
            <a:lstStyle/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Reach the damaged car</a:t>
              </a: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Perform the </a:t>
              </a: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alignment</a:t>
              </a: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Hook locking</a:t>
              </a: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Towing in a straight line</a:t>
              </a: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Avoids fixed obstacles</a:t>
              </a: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  <a:p>
              <a:pPr marL="114300" marR="0" lvl="1" indent="-114300" algn="l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Stops when moving obstacles</a:t>
              </a:r>
              <a:endPara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8CB6F153-C4CC-CC3F-7A3C-1FB0884DBB72}"/>
                </a:ext>
              </a:extLst>
            </p:cNvPr>
            <p:cNvSpPr/>
            <p:nvPr/>
          </p:nvSpPr>
          <p:spPr>
            <a:xfrm>
              <a:off x="10232007" y="4810667"/>
              <a:ext cx="1740158" cy="6919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40158"/>
                <a:gd name="f7" fmla="val 692003"/>
                <a:gd name="f8" fmla="val 69200"/>
                <a:gd name="f9" fmla="val 30982"/>
                <a:gd name="f10" fmla="val 1670958"/>
                <a:gd name="f11" fmla="val 1709176"/>
                <a:gd name="f12" fmla="val 622803"/>
                <a:gd name="f13" fmla="val 661021"/>
                <a:gd name="f14" fmla="+- 0 0 -90"/>
                <a:gd name="f15" fmla="*/ f3 1 1740158"/>
                <a:gd name="f16" fmla="*/ f4 1 69200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740158"/>
                <a:gd name="f25" fmla="*/ f21 1 692003"/>
                <a:gd name="f26" fmla="*/ 0 f22 1"/>
                <a:gd name="f27" fmla="*/ 69200 f21 1"/>
                <a:gd name="f28" fmla="*/ 69200 f22 1"/>
                <a:gd name="f29" fmla="*/ 0 f21 1"/>
                <a:gd name="f30" fmla="*/ 1670958 f22 1"/>
                <a:gd name="f31" fmla="*/ 1740158 f22 1"/>
                <a:gd name="f32" fmla="*/ 622803 f21 1"/>
                <a:gd name="f33" fmla="*/ 692003 f21 1"/>
                <a:gd name="f34" fmla="+- f23 0 f1"/>
                <a:gd name="f35" fmla="*/ f26 1 1740158"/>
                <a:gd name="f36" fmla="*/ f27 1 692003"/>
                <a:gd name="f37" fmla="*/ f28 1 1740158"/>
                <a:gd name="f38" fmla="*/ f29 1 692003"/>
                <a:gd name="f39" fmla="*/ f30 1 1740158"/>
                <a:gd name="f40" fmla="*/ f31 1 1740158"/>
                <a:gd name="f41" fmla="*/ f32 1 692003"/>
                <a:gd name="f42" fmla="*/ f33 1 692003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1740158" h="692003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5CCCD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0277" tIns="46936" rIns="60277" bIns="46936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100" b="0" i="0" u="none" strike="noStrike" kern="1200" cap="none" spc="0" baseline="0">
                  <a:uFillTx/>
                  <a:latin typeface="Calibri"/>
                </a:rPr>
                <a:t>Sprint 5</a:t>
              </a:r>
            </a:p>
          </p:txBody>
        </p:sp>
      </p:grp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D96FAE62-DA69-1B5E-9CBC-340F079EBB6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0EEC5-F9C7-D5C2-8565-C59F2D1D5D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5688" y="819643"/>
            <a:ext cx="9144000" cy="1344168"/>
          </a:xfrm>
        </p:spPr>
        <p:txBody>
          <a:bodyPr/>
          <a:lstStyle/>
          <a:p>
            <a:pPr lvl="0"/>
            <a:r>
              <a:rPr lang="fr-FR" dirty="0"/>
              <a:t>Validation plan (1/5)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4D0CBD-AD17-E671-ADAE-FD2662B6A7B4}"/>
              </a:ext>
            </a:extLst>
          </p:cNvPr>
          <p:cNvSpPr/>
          <p:nvPr/>
        </p:nvSpPr>
        <p:spPr>
          <a:xfrm rot="16200000">
            <a:off x="1906807" y="5387496"/>
            <a:ext cx="538360" cy="334303"/>
          </a:xfrm>
          <a:prstGeom prst="rect">
            <a:avLst/>
          </a:prstGeom>
          <a:noFill/>
          <a:ln w="76196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CD662A8-496B-A0EA-A7A4-3B17B52BEAEC}"/>
              </a:ext>
            </a:extLst>
          </p:cNvPr>
          <p:cNvSpPr/>
          <p:nvPr/>
        </p:nvSpPr>
        <p:spPr>
          <a:xfrm rot="16200000">
            <a:off x="1926865" y="2016008"/>
            <a:ext cx="538360" cy="334303"/>
          </a:xfrm>
          <a:prstGeom prst="rect">
            <a:avLst/>
          </a:prstGeom>
          <a:noFill/>
          <a:ln w="76196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Ellipse 7">
            <a:extLst>
              <a:ext uri="{FF2B5EF4-FFF2-40B4-BE49-F238E27FC236}">
                <a16:creationId xmlns:a16="http://schemas.microsoft.com/office/drawing/2014/main" id="{367E3400-05A3-C1F1-5E27-DD8A91D05521}"/>
              </a:ext>
            </a:extLst>
          </p:cNvPr>
          <p:cNvSpPr/>
          <p:nvPr/>
        </p:nvSpPr>
        <p:spPr>
          <a:xfrm rot="16200000">
            <a:off x="2105282" y="5208555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Ellipse 8">
            <a:extLst>
              <a:ext uri="{FF2B5EF4-FFF2-40B4-BE49-F238E27FC236}">
                <a16:creationId xmlns:a16="http://schemas.microsoft.com/office/drawing/2014/main" id="{5B4FC866-1016-4C21-42C7-B2D6DF859AF6}"/>
              </a:ext>
            </a:extLst>
          </p:cNvPr>
          <p:cNvSpPr/>
          <p:nvPr/>
        </p:nvSpPr>
        <p:spPr>
          <a:xfrm rot="16200000">
            <a:off x="2125340" y="2456178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7" name="Connecteur droit avec flèche 9">
            <a:extLst>
              <a:ext uri="{FF2B5EF4-FFF2-40B4-BE49-F238E27FC236}">
                <a16:creationId xmlns:a16="http://schemas.microsoft.com/office/drawing/2014/main" id="{78B99157-16E8-19EC-B9F4-7D130F3F5E70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6200000">
            <a:off x="893903" y="3895884"/>
            <a:ext cx="2597597" cy="20058"/>
          </a:xfrm>
          <a:prstGeom prst="straightConnector1">
            <a:avLst/>
          </a:prstGeom>
          <a:noFill/>
          <a:ln w="38100" cap="flat">
            <a:solidFill>
              <a:srgbClr val="8497B0"/>
            </a:solidFill>
            <a:custDash>
              <a:ds d="300000" sp="300000"/>
            </a:custDash>
            <a:miter/>
            <a:tailEnd type="arrow"/>
          </a:ln>
        </p:spPr>
      </p:cxnSp>
      <p:sp>
        <p:nvSpPr>
          <p:cNvPr id="8" name="Ellipse 10">
            <a:extLst>
              <a:ext uri="{FF2B5EF4-FFF2-40B4-BE49-F238E27FC236}">
                <a16:creationId xmlns:a16="http://schemas.microsoft.com/office/drawing/2014/main" id="{FF1FDDB2-6B99-F7F1-4A96-90AAF8979C96}"/>
              </a:ext>
            </a:extLst>
          </p:cNvPr>
          <p:cNvSpPr/>
          <p:nvPr/>
        </p:nvSpPr>
        <p:spPr>
          <a:xfrm rot="16200000">
            <a:off x="2054680" y="3614423"/>
            <a:ext cx="296099" cy="3811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7619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24F7A5D-CF1D-FAD9-C46D-CF2B20E4FE39}"/>
              </a:ext>
            </a:extLst>
          </p:cNvPr>
          <p:cNvSpPr/>
          <p:nvPr/>
        </p:nvSpPr>
        <p:spPr>
          <a:xfrm rot="16200000">
            <a:off x="2981510" y="4291681"/>
            <a:ext cx="538360" cy="334303"/>
          </a:xfrm>
          <a:prstGeom prst="rect">
            <a:avLst/>
          </a:prstGeom>
          <a:noFill/>
          <a:ln w="76196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FE6471A-A4EB-16EC-B152-E42BEFAA0462}"/>
              </a:ext>
            </a:extLst>
          </p:cNvPr>
          <p:cNvSpPr/>
          <p:nvPr/>
        </p:nvSpPr>
        <p:spPr>
          <a:xfrm rot="16200000">
            <a:off x="2981510" y="2023833"/>
            <a:ext cx="538360" cy="334303"/>
          </a:xfrm>
          <a:prstGeom prst="rect">
            <a:avLst/>
          </a:prstGeom>
          <a:noFill/>
          <a:ln w="76196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Ellipse 13">
            <a:extLst>
              <a:ext uri="{FF2B5EF4-FFF2-40B4-BE49-F238E27FC236}">
                <a16:creationId xmlns:a16="http://schemas.microsoft.com/office/drawing/2014/main" id="{5ABC5AFD-673C-74A4-EFC1-C0C44B362A64}"/>
              </a:ext>
            </a:extLst>
          </p:cNvPr>
          <p:cNvSpPr/>
          <p:nvPr/>
        </p:nvSpPr>
        <p:spPr>
          <a:xfrm rot="16200000">
            <a:off x="3179992" y="4112741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Ellipse 14">
            <a:extLst>
              <a:ext uri="{FF2B5EF4-FFF2-40B4-BE49-F238E27FC236}">
                <a16:creationId xmlns:a16="http://schemas.microsoft.com/office/drawing/2014/main" id="{35D0F426-B794-EB6C-49B5-99A0ABE05FE9}"/>
              </a:ext>
            </a:extLst>
          </p:cNvPr>
          <p:cNvSpPr/>
          <p:nvPr/>
        </p:nvSpPr>
        <p:spPr>
          <a:xfrm rot="16200000">
            <a:off x="3179992" y="2464009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3" name="Connecteur droit avec flèche 15">
            <a:extLst>
              <a:ext uri="{FF2B5EF4-FFF2-40B4-BE49-F238E27FC236}">
                <a16:creationId xmlns:a16="http://schemas.microsoft.com/office/drawing/2014/main" id="{83FDDCC8-9F74-C0DA-FD87-61F54FD3ECC7}"/>
              </a:ext>
            </a:extLst>
          </p:cNvPr>
          <p:cNvCxnSpPr>
            <a:stCxn id="14" idx="3"/>
            <a:endCxn id="12" idx="3"/>
          </p:cNvCxnSpPr>
          <p:nvPr/>
        </p:nvCxnSpPr>
        <p:spPr>
          <a:xfrm rot="16200000">
            <a:off x="2584428" y="3287893"/>
            <a:ext cx="1345902" cy="7"/>
          </a:xfrm>
          <a:prstGeom prst="straightConnector1">
            <a:avLst/>
          </a:prstGeom>
          <a:noFill/>
          <a:ln w="38100" cap="flat">
            <a:solidFill>
              <a:srgbClr val="8497B0"/>
            </a:solidFill>
            <a:custDash>
              <a:ds d="300000" sp="300000"/>
            </a:custDash>
            <a:miter/>
            <a:tailEnd type="arrow"/>
          </a:ln>
        </p:spPr>
      </p:cxnSp>
      <p:sp>
        <p:nvSpPr>
          <p:cNvPr id="14" name="Ellipse 16">
            <a:extLst>
              <a:ext uri="{FF2B5EF4-FFF2-40B4-BE49-F238E27FC236}">
                <a16:creationId xmlns:a16="http://schemas.microsoft.com/office/drawing/2014/main" id="{A6D7C0C6-D0CF-8064-EA35-457B05C56AC6}"/>
              </a:ext>
            </a:extLst>
          </p:cNvPr>
          <p:cNvSpPr/>
          <p:nvPr/>
        </p:nvSpPr>
        <p:spPr>
          <a:xfrm rot="16200000">
            <a:off x="3109326" y="3622248"/>
            <a:ext cx="296099" cy="3811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7619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DC20786C-CE7A-8C80-DF86-053DA2907E3B}"/>
              </a:ext>
            </a:extLst>
          </p:cNvPr>
          <p:cNvSpPr/>
          <p:nvPr/>
        </p:nvSpPr>
        <p:spPr>
          <a:xfrm rot="16200000">
            <a:off x="4030730" y="4283856"/>
            <a:ext cx="538360" cy="334303"/>
          </a:xfrm>
          <a:prstGeom prst="rect">
            <a:avLst/>
          </a:prstGeom>
          <a:noFill/>
          <a:ln w="76196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B6A47B59-94AB-2A62-9FCE-1CE32D8145B4}"/>
              </a:ext>
            </a:extLst>
          </p:cNvPr>
          <p:cNvSpPr/>
          <p:nvPr/>
        </p:nvSpPr>
        <p:spPr>
          <a:xfrm rot="16200000">
            <a:off x="4030730" y="2016008"/>
            <a:ext cx="538360" cy="334303"/>
          </a:xfrm>
          <a:prstGeom prst="rect">
            <a:avLst/>
          </a:prstGeom>
          <a:noFill/>
          <a:ln w="76196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Ellipse 19">
            <a:extLst>
              <a:ext uri="{FF2B5EF4-FFF2-40B4-BE49-F238E27FC236}">
                <a16:creationId xmlns:a16="http://schemas.microsoft.com/office/drawing/2014/main" id="{CDB6D30C-7BB8-4E0C-CC4A-086C0B8F574B}"/>
              </a:ext>
            </a:extLst>
          </p:cNvPr>
          <p:cNvSpPr/>
          <p:nvPr/>
        </p:nvSpPr>
        <p:spPr>
          <a:xfrm rot="16200000">
            <a:off x="4229205" y="4104916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Ellipse 20">
            <a:extLst>
              <a:ext uri="{FF2B5EF4-FFF2-40B4-BE49-F238E27FC236}">
                <a16:creationId xmlns:a16="http://schemas.microsoft.com/office/drawing/2014/main" id="{F43E7498-0C8B-B20A-F42F-80B087D5D7F3}"/>
              </a:ext>
            </a:extLst>
          </p:cNvPr>
          <p:cNvSpPr/>
          <p:nvPr/>
        </p:nvSpPr>
        <p:spPr>
          <a:xfrm rot="16200000">
            <a:off x="4229205" y="2456184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9" name="Connecteur droit avec flèche 21">
            <a:extLst>
              <a:ext uri="{FF2B5EF4-FFF2-40B4-BE49-F238E27FC236}">
                <a16:creationId xmlns:a16="http://schemas.microsoft.com/office/drawing/2014/main" id="{4ECC9F42-C057-4BC7-78BD-39D1CA752989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rot="16200000">
            <a:off x="3559619" y="3354097"/>
            <a:ext cx="1493952" cy="0"/>
          </a:xfrm>
          <a:prstGeom prst="straightConnector1">
            <a:avLst/>
          </a:prstGeom>
          <a:noFill/>
          <a:ln w="38100" cap="flat">
            <a:solidFill>
              <a:srgbClr val="8497B0"/>
            </a:solidFill>
            <a:custDash>
              <a:ds d="300000" sp="300000"/>
            </a:custDash>
            <a:miter/>
            <a:tailEnd type="arrow"/>
          </a:ln>
        </p:spPr>
      </p:cxnSp>
      <p:sp>
        <p:nvSpPr>
          <p:cNvPr id="20" name="Rectangle : coins arrondis 23">
            <a:extLst>
              <a:ext uri="{FF2B5EF4-FFF2-40B4-BE49-F238E27FC236}">
                <a16:creationId xmlns:a16="http://schemas.microsoft.com/office/drawing/2014/main" id="{77111FBC-8FE2-FA6F-2A42-7ACFE9CBA947}"/>
              </a:ext>
            </a:extLst>
          </p:cNvPr>
          <p:cNvSpPr/>
          <p:nvPr/>
        </p:nvSpPr>
        <p:spPr>
          <a:xfrm>
            <a:off x="3980035" y="5401140"/>
            <a:ext cx="1377699" cy="6973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D7D3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uFillTx/>
                <a:latin typeface="Calibri"/>
              </a:rPr>
              <a:t>Sprint 1 </a:t>
            </a:r>
            <a:endParaRPr lang="en-GB" sz="1800" b="0" i="0" u="none" strike="noStrike" kern="1200" cap="none" spc="0" baseline="0">
              <a:uFillTx/>
              <a:latin typeface="Calibri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03A1D9F6-2127-A02A-03E3-A246F24B73A8}"/>
              </a:ext>
            </a:extLst>
          </p:cNvPr>
          <p:cNvSpPr/>
          <p:nvPr/>
        </p:nvSpPr>
        <p:spPr>
          <a:xfrm>
            <a:off x="6980701" y="1594944"/>
            <a:ext cx="1737744" cy="1137733"/>
          </a:xfrm>
          <a:prstGeom prst="rect">
            <a:avLst/>
          </a:prstGeom>
          <a:solidFill>
            <a:srgbClr val="F8CBA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The towing car can follow a minimum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 5m 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straight line.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A934E8A4-B8FC-6C5B-B1F2-39C421FD99E8}"/>
              </a:ext>
            </a:extLst>
          </p:cNvPr>
          <p:cNvSpPr/>
          <p:nvPr/>
        </p:nvSpPr>
        <p:spPr>
          <a:xfrm>
            <a:off x="9200919" y="1603170"/>
            <a:ext cx="1737744" cy="1137733"/>
          </a:xfrm>
          <a:prstGeom prst="rect">
            <a:avLst/>
          </a:prstGeom>
          <a:solidFill>
            <a:srgbClr val="F8CBA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The towing car stops at a minimum distance of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50cm 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from a big obstacle.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5041C023-C8B9-F000-5AA8-569B5C328302}"/>
              </a:ext>
            </a:extLst>
          </p:cNvPr>
          <p:cNvSpPr/>
          <p:nvPr/>
        </p:nvSpPr>
        <p:spPr>
          <a:xfrm>
            <a:off x="9200919" y="3149698"/>
            <a:ext cx="1737744" cy="1137733"/>
          </a:xfrm>
          <a:prstGeom prst="rect">
            <a:avLst/>
          </a:prstGeom>
          <a:solidFill>
            <a:srgbClr val="F8CBA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 The hook can be done at a distance interval from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10cm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 to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20cm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.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29F58798-E313-B903-4FB0-E19C2514B9FB}"/>
              </a:ext>
            </a:extLst>
          </p:cNvPr>
          <p:cNvSpPr/>
          <p:nvPr/>
        </p:nvSpPr>
        <p:spPr>
          <a:xfrm>
            <a:off x="8098209" y="4635845"/>
            <a:ext cx="1737744" cy="1137733"/>
          </a:xfrm>
          <a:prstGeom prst="rect">
            <a:avLst/>
          </a:prstGeom>
          <a:solidFill>
            <a:srgbClr val="F8CBA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The towing car can tow on a minimum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 5m 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straight line.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951E950-F949-BDBA-A844-ECE2C0E87322}"/>
              </a:ext>
            </a:extLst>
          </p:cNvPr>
          <p:cNvSpPr/>
          <p:nvPr/>
        </p:nvSpPr>
        <p:spPr>
          <a:xfrm>
            <a:off x="6980701" y="3149698"/>
            <a:ext cx="1737744" cy="1137733"/>
          </a:xfrm>
          <a:prstGeom prst="rect">
            <a:avLst/>
          </a:prstGeom>
          <a:solidFill>
            <a:srgbClr val="F8CBA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The towing car signals if the identified obstacle is the damaged car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5s 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after detecting it.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6E3388C-086D-AD19-4A2B-5B43ED73CF92}"/>
              </a:ext>
            </a:extLst>
          </p:cNvPr>
          <p:cNvSpPr/>
          <p:nvPr/>
        </p:nvSpPr>
        <p:spPr>
          <a:xfrm rot="16200000">
            <a:off x="4921402" y="2716729"/>
            <a:ext cx="538360" cy="334304"/>
          </a:xfrm>
          <a:prstGeom prst="rect">
            <a:avLst/>
          </a:prstGeom>
          <a:noFill/>
          <a:ln w="76196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8C517751-C03F-9118-5CF1-D0459A39241A}"/>
              </a:ext>
            </a:extLst>
          </p:cNvPr>
          <p:cNvSpPr/>
          <p:nvPr/>
        </p:nvSpPr>
        <p:spPr>
          <a:xfrm rot="16200000">
            <a:off x="4925289" y="2000023"/>
            <a:ext cx="538360" cy="334302"/>
          </a:xfrm>
          <a:prstGeom prst="rect">
            <a:avLst/>
          </a:prstGeom>
          <a:noFill/>
          <a:ln w="76196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9" name="Ellipse 13">
            <a:extLst>
              <a:ext uri="{FF2B5EF4-FFF2-40B4-BE49-F238E27FC236}">
                <a16:creationId xmlns:a16="http://schemas.microsoft.com/office/drawing/2014/main" id="{820DEEF8-B6BC-017C-00CD-691455818526}"/>
              </a:ext>
            </a:extLst>
          </p:cNvPr>
          <p:cNvSpPr/>
          <p:nvPr/>
        </p:nvSpPr>
        <p:spPr>
          <a:xfrm rot="16200000">
            <a:off x="5100217" y="2526924"/>
            <a:ext cx="154780" cy="16882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Ellipse 14">
            <a:extLst>
              <a:ext uri="{FF2B5EF4-FFF2-40B4-BE49-F238E27FC236}">
                <a16:creationId xmlns:a16="http://schemas.microsoft.com/office/drawing/2014/main" id="{FBC09EDC-E0BE-2AA4-5BD4-3F1E085194A8}"/>
              </a:ext>
            </a:extLst>
          </p:cNvPr>
          <p:cNvSpPr/>
          <p:nvPr/>
        </p:nvSpPr>
        <p:spPr>
          <a:xfrm rot="16200000">
            <a:off x="5104103" y="2429333"/>
            <a:ext cx="154780" cy="16882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536EF8B5-BCA2-F429-868E-766652C34477}"/>
              </a:ext>
            </a:extLst>
          </p:cNvPr>
          <p:cNvSpPr/>
          <p:nvPr/>
        </p:nvSpPr>
        <p:spPr>
          <a:xfrm rot="16200000">
            <a:off x="5893022" y="1996659"/>
            <a:ext cx="538360" cy="334303"/>
          </a:xfrm>
          <a:prstGeom prst="rect">
            <a:avLst/>
          </a:prstGeom>
          <a:noFill/>
          <a:ln w="76196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2" name="Connecteur droit avec flèche 9">
            <a:extLst>
              <a:ext uri="{FF2B5EF4-FFF2-40B4-BE49-F238E27FC236}">
                <a16:creationId xmlns:a16="http://schemas.microsoft.com/office/drawing/2014/main" id="{92002AF8-801E-E5E3-0BBB-D37D4602251D}"/>
              </a:ext>
            </a:extLst>
          </p:cNvPr>
          <p:cNvCxnSpPr>
            <a:cxnSpLocks/>
            <a:stCxn id="35" idx="1"/>
          </p:cNvCxnSpPr>
          <p:nvPr/>
        </p:nvCxnSpPr>
        <p:spPr>
          <a:xfrm>
            <a:off x="6158317" y="3149698"/>
            <a:ext cx="0" cy="2039892"/>
          </a:xfrm>
          <a:prstGeom prst="straightConnector1">
            <a:avLst/>
          </a:prstGeom>
          <a:noFill/>
          <a:ln w="38100" cap="flat">
            <a:solidFill>
              <a:srgbClr val="8497B0"/>
            </a:solidFill>
            <a:custDash>
              <a:ds d="300000" sp="300000"/>
            </a:custDash>
            <a:miter/>
            <a:tailEnd type="arrow"/>
          </a:ln>
        </p:spPr>
      </p:cxnSp>
      <p:sp>
        <p:nvSpPr>
          <p:cNvPr id="35" name="Rectangle 11">
            <a:extLst>
              <a:ext uri="{FF2B5EF4-FFF2-40B4-BE49-F238E27FC236}">
                <a16:creationId xmlns:a16="http://schemas.microsoft.com/office/drawing/2014/main" id="{20FDFAA5-A13D-12DB-4FDD-38606B979C62}"/>
              </a:ext>
            </a:extLst>
          </p:cNvPr>
          <p:cNvSpPr/>
          <p:nvPr/>
        </p:nvSpPr>
        <p:spPr>
          <a:xfrm rot="16200000">
            <a:off x="5889136" y="2713366"/>
            <a:ext cx="538360" cy="334303"/>
          </a:xfrm>
          <a:prstGeom prst="rect">
            <a:avLst/>
          </a:prstGeom>
          <a:noFill/>
          <a:ln w="76196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2" name="Ellipse 13">
            <a:extLst>
              <a:ext uri="{FF2B5EF4-FFF2-40B4-BE49-F238E27FC236}">
                <a16:creationId xmlns:a16="http://schemas.microsoft.com/office/drawing/2014/main" id="{95B585D6-A73E-06B1-43AD-2103823E4E49}"/>
              </a:ext>
            </a:extLst>
          </p:cNvPr>
          <p:cNvSpPr/>
          <p:nvPr/>
        </p:nvSpPr>
        <p:spPr>
          <a:xfrm rot="16200000">
            <a:off x="6087618" y="2534426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3" name="Ellipse 14">
            <a:extLst>
              <a:ext uri="{FF2B5EF4-FFF2-40B4-BE49-F238E27FC236}">
                <a16:creationId xmlns:a16="http://schemas.microsoft.com/office/drawing/2014/main" id="{892407A7-49F0-037B-1525-B8F9C0C791C5}"/>
              </a:ext>
            </a:extLst>
          </p:cNvPr>
          <p:cNvSpPr/>
          <p:nvPr/>
        </p:nvSpPr>
        <p:spPr>
          <a:xfrm rot="16200000">
            <a:off x="6091504" y="2436835"/>
            <a:ext cx="154780" cy="14709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49A9E9A9-99F9-BF32-3ECE-B48816FA289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3">
            <a:extLst>
              <a:ext uri="{FF2B5EF4-FFF2-40B4-BE49-F238E27FC236}">
                <a16:creationId xmlns:a16="http://schemas.microsoft.com/office/drawing/2014/main" id="{580F313B-C0A9-6235-DB72-E83680B92462}"/>
              </a:ext>
            </a:extLst>
          </p:cNvPr>
          <p:cNvSpPr/>
          <p:nvPr/>
        </p:nvSpPr>
        <p:spPr>
          <a:xfrm>
            <a:off x="8904226" y="1610889"/>
            <a:ext cx="1377699" cy="6973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uFillTx/>
                <a:latin typeface="Calibri"/>
              </a:rPr>
              <a:t>Sprint 2 </a:t>
            </a:r>
            <a:endParaRPr lang="en-GB" sz="1800" b="0" i="0" u="none" strike="noStrike" kern="1200" cap="none" spc="0" baseline="0">
              <a:uFillTx/>
              <a:latin typeface="Calibri"/>
            </a:endParaRPr>
          </a:p>
        </p:txBody>
      </p:sp>
      <p:grpSp>
        <p:nvGrpSpPr>
          <p:cNvPr id="4" name="Groupe 2">
            <a:extLst>
              <a:ext uri="{FF2B5EF4-FFF2-40B4-BE49-F238E27FC236}">
                <a16:creationId xmlns:a16="http://schemas.microsoft.com/office/drawing/2014/main" id="{C6DAE68B-EC54-21BF-AC24-30B1EF7F8E3B}"/>
              </a:ext>
            </a:extLst>
          </p:cNvPr>
          <p:cNvGrpSpPr/>
          <p:nvPr/>
        </p:nvGrpSpPr>
        <p:grpSpPr>
          <a:xfrm>
            <a:off x="1540261" y="1930316"/>
            <a:ext cx="444169" cy="755806"/>
            <a:chOff x="1540261" y="1930316"/>
            <a:chExt cx="444169" cy="75580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4DB6289-2373-B953-C394-EDB747859206}"/>
                </a:ext>
              </a:extLst>
            </p:cNvPr>
            <p:cNvSpPr/>
            <p:nvPr/>
          </p:nvSpPr>
          <p:spPr>
            <a:xfrm rot="16200004">
              <a:off x="1433733" y="2135425"/>
              <a:ext cx="657225" cy="444169"/>
            </a:xfrm>
            <a:prstGeom prst="rect">
              <a:avLst/>
            </a:prstGeom>
            <a:noFill/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Ellipse 4">
              <a:extLst>
                <a:ext uri="{FF2B5EF4-FFF2-40B4-BE49-F238E27FC236}">
                  <a16:creationId xmlns:a16="http://schemas.microsoft.com/office/drawing/2014/main" id="{E8217C92-628D-1637-FACA-1CFB8DD6AE48}"/>
                </a:ext>
              </a:extLst>
            </p:cNvPr>
            <p:cNvSpPr/>
            <p:nvPr/>
          </p:nvSpPr>
          <p:spPr>
            <a:xfrm rot="16200004">
              <a:off x="1676750" y="1927075"/>
              <a:ext cx="188951" cy="19543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7" name="Groupe 22">
            <a:extLst>
              <a:ext uri="{FF2B5EF4-FFF2-40B4-BE49-F238E27FC236}">
                <a16:creationId xmlns:a16="http://schemas.microsoft.com/office/drawing/2014/main" id="{84245CEC-0B46-A7B3-A132-3BEF4573386D}"/>
              </a:ext>
            </a:extLst>
          </p:cNvPr>
          <p:cNvGrpSpPr/>
          <p:nvPr/>
        </p:nvGrpSpPr>
        <p:grpSpPr>
          <a:xfrm>
            <a:off x="2184300" y="1930315"/>
            <a:ext cx="444169" cy="846177"/>
            <a:chOff x="2184300" y="1930315"/>
            <a:chExt cx="444169" cy="846177"/>
          </a:xfrm>
        </p:grpSpPr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AC45EE6D-4C14-0EB6-7C85-04D0786A4D23}"/>
                </a:ext>
              </a:extLst>
            </p:cNvPr>
            <p:cNvSpPr/>
            <p:nvPr/>
          </p:nvSpPr>
          <p:spPr>
            <a:xfrm rot="16200004">
              <a:off x="2077772" y="2036843"/>
              <a:ext cx="657225" cy="444169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Ellipse 25">
              <a:extLst>
                <a:ext uri="{FF2B5EF4-FFF2-40B4-BE49-F238E27FC236}">
                  <a16:creationId xmlns:a16="http://schemas.microsoft.com/office/drawing/2014/main" id="{EAD628E4-8FC1-4DF4-BDDC-1FB7258DF734}"/>
                </a:ext>
              </a:extLst>
            </p:cNvPr>
            <p:cNvSpPr/>
            <p:nvPr/>
          </p:nvSpPr>
          <p:spPr>
            <a:xfrm rot="16200004">
              <a:off x="2320789" y="2584300"/>
              <a:ext cx="188951" cy="19543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cxnSp>
        <p:nvCxnSpPr>
          <p:cNvPr id="10" name="Connecteur : en arc 26">
            <a:extLst>
              <a:ext uri="{FF2B5EF4-FFF2-40B4-BE49-F238E27FC236}">
                <a16:creationId xmlns:a16="http://schemas.microsoft.com/office/drawing/2014/main" id="{2B3BA600-A866-D91B-B622-349B5CA0A809}"/>
              </a:ext>
            </a:extLst>
          </p:cNvPr>
          <p:cNvCxnSpPr>
            <a:cxnSpLocks/>
            <a:stCxn id="5" idx="1"/>
          </p:cNvCxnSpPr>
          <p:nvPr/>
        </p:nvCxnSpPr>
        <p:spPr>
          <a:xfrm rot="16200000" flipH="1">
            <a:off x="903804" y="3544663"/>
            <a:ext cx="2267843" cy="550759"/>
          </a:xfrm>
          <a:prstGeom prst="curvedConnector3">
            <a:avLst/>
          </a:prstGeom>
          <a:noFill/>
          <a:ln w="57150" cap="flat">
            <a:solidFill>
              <a:srgbClr val="8497B0"/>
            </a:solidFill>
            <a:custDash>
              <a:ds d="300000" sp="300000"/>
            </a:custDash>
            <a:miter/>
            <a:tailEnd type="arrow"/>
          </a:ln>
        </p:spPr>
      </p:cxnSp>
      <p:sp>
        <p:nvSpPr>
          <p:cNvPr id="11" name="Ellipse 27">
            <a:extLst>
              <a:ext uri="{FF2B5EF4-FFF2-40B4-BE49-F238E27FC236}">
                <a16:creationId xmlns:a16="http://schemas.microsoft.com/office/drawing/2014/main" id="{7CF45A6F-31BD-8D03-D2B2-E5804157C85D}"/>
              </a:ext>
            </a:extLst>
          </p:cNvPr>
          <p:cNvSpPr/>
          <p:nvPr/>
        </p:nvSpPr>
        <p:spPr>
          <a:xfrm rot="5400013">
            <a:off x="1903273" y="3578784"/>
            <a:ext cx="188951" cy="29314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7619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2" name="Connecteur : en arc 28">
            <a:extLst>
              <a:ext uri="{FF2B5EF4-FFF2-40B4-BE49-F238E27FC236}">
                <a16:creationId xmlns:a16="http://schemas.microsoft.com/office/drawing/2014/main" id="{2AEE14AC-EE45-C4D1-81A0-33CAD2777992}"/>
              </a:ext>
            </a:extLst>
          </p:cNvPr>
          <p:cNvCxnSpPr>
            <a:cxnSpLocks/>
            <a:stCxn id="13" idx="1"/>
          </p:cNvCxnSpPr>
          <p:nvPr/>
        </p:nvCxnSpPr>
        <p:spPr>
          <a:xfrm rot="16200000" flipH="1">
            <a:off x="2934539" y="4225115"/>
            <a:ext cx="1142343" cy="315354"/>
          </a:xfrm>
          <a:prstGeom prst="curvedConnector3">
            <a:avLst/>
          </a:prstGeom>
          <a:noFill/>
          <a:ln w="57150" cap="flat">
            <a:solidFill>
              <a:srgbClr val="8497B0"/>
            </a:solidFill>
            <a:custDash>
              <a:ds d="300000" sp="300000"/>
            </a:custDash>
            <a:miter/>
            <a:tailEnd type="arrow"/>
          </a:ln>
        </p:spPr>
      </p:cxnSp>
      <p:sp>
        <p:nvSpPr>
          <p:cNvPr id="13" name="Ellipse 29">
            <a:extLst>
              <a:ext uri="{FF2B5EF4-FFF2-40B4-BE49-F238E27FC236}">
                <a16:creationId xmlns:a16="http://schemas.microsoft.com/office/drawing/2014/main" id="{E671E508-DF7E-F579-CE69-8D34D2FF6009}"/>
              </a:ext>
            </a:extLst>
          </p:cNvPr>
          <p:cNvSpPr/>
          <p:nvPr/>
        </p:nvSpPr>
        <p:spPr>
          <a:xfrm rot="5400013">
            <a:off x="3253558" y="3570572"/>
            <a:ext cx="188951" cy="29314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7619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14" name="Groupe 30">
            <a:extLst>
              <a:ext uri="{FF2B5EF4-FFF2-40B4-BE49-F238E27FC236}">
                <a16:creationId xmlns:a16="http://schemas.microsoft.com/office/drawing/2014/main" id="{EF1E2650-7B37-D85E-022D-6EB9F7536B00}"/>
              </a:ext>
            </a:extLst>
          </p:cNvPr>
          <p:cNvGrpSpPr/>
          <p:nvPr/>
        </p:nvGrpSpPr>
        <p:grpSpPr>
          <a:xfrm>
            <a:off x="3125949" y="2838105"/>
            <a:ext cx="444169" cy="755806"/>
            <a:chOff x="3125949" y="2838105"/>
            <a:chExt cx="444169" cy="755806"/>
          </a:xfrm>
        </p:grpSpPr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2B54566A-39A5-79C5-EB01-2805B6B2087B}"/>
                </a:ext>
              </a:extLst>
            </p:cNvPr>
            <p:cNvSpPr/>
            <p:nvPr/>
          </p:nvSpPr>
          <p:spPr>
            <a:xfrm rot="16200004">
              <a:off x="3019421" y="3043214"/>
              <a:ext cx="657225" cy="444169"/>
            </a:xfrm>
            <a:prstGeom prst="rect">
              <a:avLst/>
            </a:prstGeom>
            <a:noFill/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6" name="Ellipse 32">
              <a:extLst>
                <a:ext uri="{FF2B5EF4-FFF2-40B4-BE49-F238E27FC236}">
                  <a16:creationId xmlns:a16="http://schemas.microsoft.com/office/drawing/2014/main" id="{A9111F7D-ED0F-3214-FB7C-B3BC7E76ED4D}"/>
                </a:ext>
              </a:extLst>
            </p:cNvPr>
            <p:cNvSpPr/>
            <p:nvPr/>
          </p:nvSpPr>
          <p:spPr>
            <a:xfrm rot="16200004">
              <a:off x="3262438" y="2834864"/>
              <a:ext cx="188951" cy="19543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7" name="Groupe 33">
            <a:extLst>
              <a:ext uri="{FF2B5EF4-FFF2-40B4-BE49-F238E27FC236}">
                <a16:creationId xmlns:a16="http://schemas.microsoft.com/office/drawing/2014/main" id="{7DFB8413-B031-479F-2207-473BED3B4029}"/>
              </a:ext>
            </a:extLst>
          </p:cNvPr>
          <p:cNvGrpSpPr/>
          <p:nvPr/>
        </p:nvGrpSpPr>
        <p:grpSpPr>
          <a:xfrm>
            <a:off x="3663388" y="1926200"/>
            <a:ext cx="444169" cy="846186"/>
            <a:chOff x="3663388" y="1926200"/>
            <a:chExt cx="444169" cy="846186"/>
          </a:xfrm>
        </p:grpSpPr>
        <p:sp>
          <p:nvSpPr>
            <p:cNvPr id="18" name="Rectangle 34">
              <a:extLst>
                <a:ext uri="{FF2B5EF4-FFF2-40B4-BE49-F238E27FC236}">
                  <a16:creationId xmlns:a16="http://schemas.microsoft.com/office/drawing/2014/main" id="{10E4F1B6-0F5D-95B7-635D-58FA6B1FD1E7}"/>
                </a:ext>
              </a:extLst>
            </p:cNvPr>
            <p:cNvSpPr/>
            <p:nvPr/>
          </p:nvSpPr>
          <p:spPr>
            <a:xfrm rot="16200004">
              <a:off x="3556860" y="2032728"/>
              <a:ext cx="657225" cy="444169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9" name="Ellipse 35">
              <a:extLst>
                <a:ext uri="{FF2B5EF4-FFF2-40B4-BE49-F238E27FC236}">
                  <a16:creationId xmlns:a16="http://schemas.microsoft.com/office/drawing/2014/main" id="{2044733D-F3F8-CE87-51DE-CC3F508AC552}"/>
                </a:ext>
              </a:extLst>
            </p:cNvPr>
            <p:cNvSpPr/>
            <p:nvPr/>
          </p:nvSpPr>
          <p:spPr>
            <a:xfrm rot="16200004">
              <a:off x="3799886" y="2580194"/>
              <a:ext cx="188951" cy="19543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cxnSp>
        <p:nvCxnSpPr>
          <p:cNvPr id="20" name="Connecteur : en arc 36">
            <a:extLst>
              <a:ext uri="{FF2B5EF4-FFF2-40B4-BE49-F238E27FC236}">
                <a16:creationId xmlns:a16="http://schemas.microsoft.com/office/drawing/2014/main" id="{9AADEDC0-9D87-EA03-2793-A407B6EFFF5E}"/>
              </a:ext>
            </a:extLst>
          </p:cNvPr>
          <p:cNvCxnSpPr>
            <a:cxnSpLocks/>
            <a:stCxn id="22" idx="1"/>
          </p:cNvCxnSpPr>
          <p:nvPr/>
        </p:nvCxnSpPr>
        <p:spPr>
          <a:xfrm rot="16200000" flipH="1">
            <a:off x="4638530" y="4023025"/>
            <a:ext cx="1218302" cy="388071"/>
          </a:xfrm>
          <a:prstGeom prst="curvedConnector3">
            <a:avLst/>
          </a:prstGeom>
          <a:noFill/>
          <a:ln w="57150" cap="flat">
            <a:solidFill>
              <a:srgbClr val="8497B0"/>
            </a:solidFill>
            <a:custDash>
              <a:ds d="300000" sp="300000"/>
            </a:custDash>
            <a:miter/>
            <a:tailEnd type="arrow"/>
          </a:ln>
        </p:spPr>
      </p:cxnSp>
      <p:grpSp>
        <p:nvGrpSpPr>
          <p:cNvPr id="21" name="Groupe 37">
            <a:extLst>
              <a:ext uri="{FF2B5EF4-FFF2-40B4-BE49-F238E27FC236}">
                <a16:creationId xmlns:a16="http://schemas.microsoft.com/office/drawing/2014/main" id="{36BBD759-79B6-34C4-7207-C6325808013D}"/>
              </a:ext>
            </a:extLst>
          </p:cNvPr>
          <p:cNvGrpSpPr/>
          <p:nvPr/>
        </p:nvGrpSpPr>
        <p:grpSpPr>
          <a:xfrm>
            <a:off x="4831561" y="2852113"/>
            <a:ext cx="444169" cy="755797"/>
            <a:chOff x="4831561" y="2852113"/>
            <a:chExt cx="444169" cy="755797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C4C95269-FF19-A36D-AAEE-3EA62CA4B893}"/>
                </a:ext>
              </a:extLst>
            </p:cNvPr>
            <p:cNvSpPr/>
            <p:nvPr/>
          </p:nvSpPr>
          <p:spPr>
            <a:xfrm rot="16200004">
              <a:off x="4725033" y="3057213"/>
              <a:ext cx="657225" cy="444169"/>
            </a:xfrm>
            <a:prstGeom prst="rect">
              <a:avLst/>
            </a:prstGeom>
            <a:noFill/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3" name="Ellipse 39">
              <a:extLst>
                <a:ext uri="{FF2B5EF4-FFF2-40B4-BE49-F238E27FC236}">
                  <a16:creationId xmlns:a16="http://schemas.microsoft.com/office/drawing/2014/main" id="{1F6E5D47-7800-8DD3-A4E3-42C561E2E2AD}"/>
                </a:ext>
              </a:extLst>
            </p:cNvPr>
            <p:cNvSpPr/>
            <p:nvPr/>
          </p:nvSpPr>
          <p:spPr>
            <a:xfrm rot="16200004">
              <a:off x="4968059" y="2848872"/>
              <a:ext cx="188951" cy="19543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24" name="Groupe 40">
            <a:extLst>
              <a:ext uri="{FF2B5EF4-FFF2-40B4-BE49-F238E27FC236}">
                <a16:creationId xmlns:a16="http://schemas.microsoft.com/office/drawing/2014/main" id="{971F534E-FBB7-93A4-3B14-3830EA797D51}"/>
              </a:ext>
            </a:extLst>
          </p:cNvPr>
          <p:cNvGrpSpPr/>
          <p:nvPr/>
        </p:nvGrpSpPr>
        <p:grpSpPr>
          <a:xfrm>
            <a:off x="5369000" y="1940209"/>
            <a:ext cx="444169" cy="846177"/>
            <a:chOff x="5369000" y="1940209"/>
            <a:chExt cx="444169" cy="846177"/>
          </a:xfrm>
        </p:grpSpPr>
        <p:sp>
          <p:nvSpPr>
            <p:cNvPr id="25" name="Rectangle 41">
              <a:extLst>
                <a:ext uri="{FF2B5EF4-FFF2-40B4-BE49-F238E27FC236}">
                  <a16:creationId xmlns:a16="http://schemas.microsoft.com/office/drawing/2014/main" id="{54E6A023-420A-ADBD-B000-D6A0C3BA38C5}"/>
                </a:ext>
              </a:extLst>
            </p:cNvPr>
            <p:cNvSpPr/>
            <p:nvPr/>
          </p:nvSpPr>
          <p:spPr>
            <a:xfrm rot="16200004">
              <a:off x="5262472" y="2046737"/>
              <a:ext cx="657225" cy="444169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6" name="Ellipse 42">
              <a:extLst>
                <a:ext uri="{FF2B5EF4-FFF2-40B4-BE49-F238E27FC236}">
                  <a16:creationId xmlns:a16="http://schemas.microsoft.com/office/drawing/2014/main" id="{5DE50CEF-461C-EB12-8FDA-6147E69C17A2}"/>
                </a:ext>
              </a:extLst>
            </p:cNvPr>
            <p:cNvSpPr/>
            <p:nvPr/>
          </p:nvSpPr>
          <p:spPr>
            <a:xfrm rot="16200004">
              <a:off x="5505498" y="2594194"/>
              <a:ext cx="188951" cy="19543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27" name="Groupe 43">
            <a:extLst>
              <a:ext uri="{FF2B5EF4-FFF2-40B4-BE49-F238E27FC236}">
                <a16:creationId xmlns:a16="http://schemas.microsoft.com/office/drawing/2014/main" id="{E1079F08-8596-21D4-1597-DF918C000D71}"/>
              </a:ext>
            </a:extLst>
          </p:cNvPr>
          <p:cNvGrpSpPr/>
          <p:nvPr/>
        </p:nvGrpSpPr>
        <p:grpSpPr>
          <a:xfrm>
            <a:off x="6617037" y="1926200"/>
            <a:ext cx="444169" cy="846186"/>
            <a:chOff x="6617037" y="1926200"/>
            <a:chExt cx="444169" cy="846186"/>
          </a:xfrm>
        </p:grpSpPr>
        <p:sp>
          <p:nvSpPr>
            <p:cNvPr id="28" name="Rectangle 44">
              <a:extLst>
                <a:ext uri="{FF2B5EF4-FFF2-40B4-BE49-F238E27FC236}">
                  <a16:creationId xmlns:a16="http://schemas.microsoft.com/office/drawing/2014/main" id="{68E759D3-15F3-1341-6E42-8CDF1FE03A07}"/>
                </a:ext>
              </a:extLst>
            </p:cNvPr>
            <p:cNvSpPr/>
            <p:nvPr/>
          </p:nvSpPr>
          <p:spPr>
            <a:xfrm rot="16200004">
              <a:off x="6510509" y="2032728"/>
              <a:ext cx="657225" cy="444169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9" name="Ellipse 45">
              <a:extLst>
                <a:ext uri="{FF2B5EF4-FFF2-40B4-BE49-F238E27FC236}">
                  <a16:creationId xmlns:a16="http://schemas.microsoft.com/office/drawing/2014/main" id="{98EC7468-10FD-D8C0-B723-3B91D482B4F7}"/>
                </a:ext>
              </a:extLst>
            </p:cNvPr>
            <p:cNvSpPr/>
            <p:nvPr/>
          </p:nvSpPr>
          <p:spPr>
            <a:xfrm rot="16200004">
              <a:off x="6753526" y="2580194"/>
              <a:ext cx="188951" cy="19543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30" name="Rectangle 46">
            <a:extLst>
              <a:ext uri="{FF2B5EF4-FFF2-40B4-BE49-F238E27FC236}">
                <a16:creationId xmlns:a16="http://schemas.microsoft.com/office/drawing/2014/main" id="{BF165A91-0A8E-4A41-F249-A9531555B144}"/>
              </a:ext>
            </a:extLst>
          </p:cNvPr>
          <p:cNvSpPr/>
          <p:nvPr/>
        </p:nvSpPr>
        <p:spPr>
          <a:xfrm rot="16200004">
            <a:off x="6510509" y="4275514"/>
            <a:ext cx="657225" cy="444169"/>
          </a:xfrm>
          <a:prstGeom prst="rect">
            <a:avLst/>
          </a:prstGeom>
          <a:solidFill>
            <a:srgbClr val="FFFFFF"/>
          </a:solidFill>
          <a:ln w="76196" cap="flat">
            <a:solidFill>
              <a:srgbClr val="222A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1" name="Ellipse 47">
            <a:extLst>
              <a:ext uri="{FF2B5EF4-FFF2-40B4-BE49-F238E27FC236}">
                <a16:creationId xmlns:a16="http://schemas.microsoft.com/office/drawing/2014/main" id="{380E2DA4-D70F-8B78-27F6-B1737E226510}"/>
              </a:ext>
            </a:extLst>
          </p:cNvPr>
          <p:cNvSpPr/>
          <p:nvPr/>
        </p:nvSpPr>
        <p:spPr>
          <a:xfrm rot="16200004">
            <a:off x="6753526" y="4067164"/>
            <a:ext cx="188951" cy="1954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17E75AD6-C4FB-0576-A855-AEA7A05F027F}"/>
              </a:ext>
            </a:extLst>
          </p:cNvPr>
          <p:cNvSpPr/>
          <p:nvPr/>
        </p:nvSpPr>
        <p:spPr>
          <a:xfrm>
            <a:off x="8737375" y="2673888"/>
            <a:ext cx="1737744" cy="11377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The towing car does not derive more than </a:t>
            </a:r>
            <a:r>
              <a:rPr lang="en-GB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5cm </a:t>
            </a:r>
            <a:r>
              <a:rPr lang="en-GB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from a predefined trajectory.</a:t>
            </a:r>
            <a:endParaRPr lang="en-GB" sz="12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3" name="Rectangle 51">
            <a:extLst>
              <a:ext uri="{FF2B5EF4-FFF2-40B4-BE49-F238E27FC236}">
                <a16:creationId xmlns:a16="http://schemas.microsoft.com/office/drawing/2014/main" id="{7270E527-38AE-A3DA-39FF-AE7F2EEC7879}"/>
              </a:ext>
            </a:extLst>
          </p:cNvPr>
          <p:cNvSpPr/>
          <p:nvPr/>
        </p:nvSpPr>
        <p:spPr>
          <a:xfrm>
            <a:off x="8737375" y="4070405"/>
            <a:ext cx="1737744" cy="11377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The towing car stops at a minimum distance of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30cm 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from a small obstacle.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75C9609B-523D-51AE-48E0-5035722A03D2}"/>
              </a:ext>
            </a:extLst>
          </p:cNvPr>
          <p:cNvSpPr txBox="1">
            <a:spLocks/>
          </p:cNvSpPr>
          <p:nvPr/>
        </p:nvSpPr>
        <p:spPr>
          <a:xfrm>
            <a:off x="825688" y="819643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200" b="0" i="0" u="none" strike="noStrike" kern="1200" cap="none" spc="-50" baseline="0">
                <a:solidFill>
                  <a:srgbClr val="000000"/>
                </a:solidFill>
                <a:uFillTx/>
                <a:latin typeface="Aharoni"/>
              </a:defRPr>
            </a:lvl1pPr>
          </a:lstStyle>
          <a:p>
            <a:r>
              <a:rPr lang="fr-FR" dirty="0"/>
              <a:t>Validation plan (2/5)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20039C-8F48-D209-800C-92B3A6FAD47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3">
            <a:extLst>
              <a:ext uri="{FF2B5EF4-FFF2-40B4-BE49-F238E27FC236}">
                <a16:creationId xmlns:a16="http://schemas.microsoft.com/office/drawing/2014/main" id="{52681765-618A-5C97-CBF7-403094F802D5}"/>
              </a:ext>
            </a:extLst>
          </p:cNvPr>
          <p:cNvSpPr/>
          <p:nvPr/>
        </p:nvSpPr>
        <p:spPr>
          <a:xfrm>
            <a:off x="1440929" y="4052127"/>
            <a:ext cx="1377699" cy="6973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uFillTx/>
                <a:latin typeface="Calibri"/>
              </a:rPr>
              <a:t>Sprint 3 </a:t>
            </a:r>
            <a:endParaRPr lang="en-GB" sz="1800" b="0" i="0" u="none" strike="noStrike" kern="1200" cap="none" spc="0" baseline="0" dirty="0">
              <a:uFillTx/>
              <a:latin typeface="Calibri"/>
            </a:endParaRPr>
          </a:p>
        </p:txBody>
      </p:sp>
      <p:cxnSp>
        <p:nvCxnSpPr>
          <p:cNvPr id="4" name="Connecteur : en arc 76">
            <a:extLst>
              <a:ext uri="{FF2B5EF4-FFF2-40B4-BE49-F238E27FC236}">
                <a16:creationId xmlns:a16="http://schemas.microsoft.com/office/drawing/2014/main" id="{4721F6C3-9377-84BF-9F3E-E4305198CFDD}"/>
              </a:ext>
            </a:extLst>
          </p:cNvPr>
          <p:cNvCxnSpPr/>
          <p:nvPr/>
        </p:nvCxnSpPr>
        <p:spPr>
          <a:xfrm>
            <a:off x="3571143" y="2927085"/>
            <a:ext cx="1097929" cy="184673"/>
          </a:xfrm>
          <a:prstGeom prst="curvedConnector3">
            <a:avLst/>
          </a:prstGeom>
          <a:noFill/>
          <a:ln w="38103" cap="flat">
            <a:solidFill>
              <a:srgbClr val="8497B0"/>
            </a:solidFill>
            <a:custDash>
              <a:ds d="299976" sp="299976"/>
            </a:custDash>
            <a:miter/>
            <a:tailEnd type="arrow"/>
          </a:ln>
        </p:spPr>
      </p:cxnSp>
      <p:grpSp>
        <p:nvGrpSpPr>
          <p:cNvPr id="5" name="Groupe 5">
            <a:extLst>
              <a:ext uri="{FF2B5EF4-FFF2-40B4-BE49-F238E27FC236}">
                <a16:creationId xmlns:a16="http://schemas.microsoft.com/office/drawing/2014/main" id="{609B834B-4C88-224A-AF38-5D9C3886FD51}"/>
              </a:ext>
            </a:extLst>
          </p:cNvPr>
          <p:cNvGrpSpPr/>
          <p:nvPr/>
        </p:nvGrpSpPr>
        <p:grpSpPr>
          <a:xfrm>
            <a:off x="1552276" y="1794281"/>
            <a:ext cx="336590" cy="647514"/>
            <a:chOff x="1552276" y="1794281"/>
            <a:chExt cx="336590" cy="647514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DE1F677-4272-ACE7-21EF-FD17FF3C6B4A}"/>
                </a:ext>
              </a:extLst>
            </p:cNvPr>
            <p:cNvSpPr/>
            <p:nvPr/>
          </p:nvSpPr>
          <p:spPr>
            <a:xfrm rot="5400013">
              <a:off x="1439050" y="1907507"/>
              <a:ext cx="563041" cy="336590"/>
            </a:xfrm>
            <a:prstGeom prst="rect">
              <a:avLst/>
            </a:prstGeom>
            <a:noFill/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Ellipse 7">
              <a:extLst>
                <a:ext uri="{FF2B5EF4-FFF2-40B4-BE49-F238E27FC236}">
                  <a16:creationId xmlns:a16="http://schemas.microsoft.com/office/drawing/2014/main" id="{D0AC873D-F7CE-ADFF-2B95-36BB810E314B}"/>
                </a:ext>
              </a:extLst>
            </p:cNvPr>
            <p:cNvSpPr/>
            <p:nvPr/>
          </p:nvSpPr>
          <p:spPr>
            <a:xfrm rot="5400013">
              <a:off x="1632898" y="2286804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oupe 8">
            <a:extLst>
              <a:ext uri="{FF2B5EF4-FFF2-40B4-BE49-F238E27FC236}">
                <a16:creationId xmlns:a16="http://schemas.microsoft.com/office/drawing/2014/main" id="{024A92D0-A0D7-1C86-918E-973B68CF4A8A}"/>
              </a:ext>
            </a:extLst>
          </p:cNvPr>
          <p:cNvGrpSpPr/>
          <p:nvPr/>
        </p:nvGrpSpPr>
        <p:grpSpPr>
          <a:xfrm>
            <a:off x="2040337" y="1794281"/>
            <a:ext cx="336590" cy="724918"/>
            <a:chOff x="2040337" y="1794281"/>
            <a:chExt cx="336590" cy="724918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5ABD393F-9E4C-F4A7-DC8E-1418ED8FFED7}"/>
                </a:ext>
              </a:extLst>
            </p:cNvPr>
            <p:cNvSpPr/>
            <p:nvPr/>
          </p:nvSpPr>
          <p:spPr>
            <a:xfrm rot="16200004">
              <a:off x="1927107" y="1907511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Ellipse 10">
              <a:extLst>
                <a:ext uri="{FF2B5EF4-FFF2-40B4-BE49-F238E27FC236}">
                  <a16:creationId xmlns:a16="http://schemas.microsoft.com/office/drawing/2014/main" id="{A41E40B4-143D-9ACC-E830-8FF5DC33498B}"/>
                </a:ext>
              </a:extLst>
            </p:cNvPr>
            <p:cNvSpPr/>
            <p:nvPr/>
          </p:nvSpPr>
          <p:spPr>
            <a:xfrm rot="16200004">
              <a:off x="2134429" y="2364208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oupe 13">
            <a:extLst>
              <a:ext uri="{FF2B5EF4-FFF2-40B4-BE49-F238E27FC236}">
                <a16:creationId xmlns:a16="http://schemas.microsoft.com/office/drawing/2014/main" id="{2C46495A-7CD8-253F-D097-1930D34A41D1}"/>
              </a:ext>
            </a:extLst>
          </p:cNvPr>
          <p:cNvGrpSpPr/>
          <p:nvPr/>
        </p:nvGrpSpPr>
        <p:grpSpPr>
          <a:xfrm>
            <a:off x="3414643" y="2804484"/>
            <a:ext cx="616059" cy="351906"/>
            <a:chOff x="3414643" y="2804484"/>
            <a:chExt cx="616059" cy="351906"/>
          </a:xfrm>
        </p:grpSpPr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FDF9228C-C6A8-E4A0-0AA0-C60DFEDFB627}"/>
                </a:ext>
              </a:extLst>
            </p:cNvPr>
            <p:cNvSpPr/>
            <p:nvPr/>
          </p:nvSpPr>
          <p:spPr>
            <a:xfrm rot="452476">
              <a:off x="3414643" y="2804484"/>
              <a:ext cx="538554" cy="351906"/>
            </a:xfrm>
            <a:prstGeom prst="rect">
              <a:avLst/>
            </a:prstGeom>
            <a:solidFill>
              <a:srgbClr val="FFFFFF"/>
            </a:solidFill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Ellipse 15">
              <a:extLst>
                <a:ext uri="{FF2B5EF4-FFF2-40B4-BE49-F238E27FC236}">
                  <a16:creationId xmlns:a16="http://schemas.microsoft.com/office/drawing/2014/main" id="{83C0AB3C-76C4-4084-F30B-812F4573024F}"/>
                </a:ext>
              </a:extLst>
            </p:cNvPr>
            <p:cNvSpPr/>
            <p:nvPr/>
          </p:nvSpPr>
          <p:spPr>
            <a:xfrm rot="452476">
              <a:off x="3875867" y="2945777"/>
              <a:ext cx="154835" cy="15483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4" name="Groupe 16">
            <a:extLst>
              <a:ext uri="{FF2B5EF4-FFF2-40B4-BE49-F238E27FC236}">
                <a16:creationId xmlns:a16="http://schemas.microsoft.com/office/drawing/2014/main" id="{F50EFAEC-608F-8888-2C27-CFBF727BFFC1}"/>
              </a:ext>
            </a:extLst>
          </p:cNvPr>
          <p:cNvGrpSpPr/>
          <p:nvPr/>
        </p:nvGrpSpPr>
        <p:grpSpPr>
          <a:xfrm>
            <a:off x="4135282" y="1853123"/>
            <a:ext cx="336590" cy="724918"/>
            <a:chOff x="4135282" y="1853123"/>
            <a:chExt cx="336590" cy="724918"/>
          </a:xfrm>
        </p:grpSpPr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F1244990-966C-F6CD-4E7F-F00A0E33C15E}"/>
                </a:ext>
              </a:extLst>
            </p:cNvPr>
            <p:cNvSpPr/>
            <p:nvPr/>
          </p:nvSpPr>
          <p:spPr>
            <a:xfrm rot="16200004">
              <a:off x="4022052" y="1966353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6" name="Ellipse 18">
              <a:extLst>
                <a:ext uri="{FF2B5EF4-FFF2-40B4-BE49-F238E27FC236}">
                  <a16:creationId xmlns:a16="http://schemas.microsoft.com/office/drawing/2014/main" id="{FA436845-E5D1-A3C5-8961-BD90A22EFC7A}"/>
                </a:ext>
              </a:extLst>
            </p:cNvPr>
            <p:cNvSpPr/>
            <p:nvPr/>
          </p:nvSpPr>
          <p:spPr>
            <a:xfrm rot="16200004">
              <a:off x="4229374" y="2423050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7" name="Groupe 48">
            <a:extLst>
              <a:ext uri="{FF2B5EF4-FFF2-40B4-BE49-F238E27FC236}">
                <a16:creationId xmlns:a16="http://schemas.microsoft.com/office/drawing/2014/main" id="{74F960A2-6BA7-433A-60AF-3ECD80F1749A}"/>
              </a:ext>
            </a:extLst>
          </p:cNvPr>
          <p:cNvGrpSpPr/>
          <p:nvPr/>
        </p:nvGrpSpPr>
        <p:grpSpPr>
          <a:xfrm>
            <a:off x="7740972" y="1823478"/>
            <a:ext cx="336590" cy="724918"/>
            <a:chOff x="7740972" y="1823478"/>
            <a:chExt cx="336590" cy="724918"/>
          </a:xfrm>
        </p:grpSpPr>
        <p:sp>
          <p:nvSpPr>
            <p:cNvPr id="18" name="Rectangle 49">
              <a:extLst>
                <a:ext uri="{FF2B5EF4-FFF2-40B4-BE49-F238E27FC236}">
                  <a16:creationId xmlns:a16="http://schemas.microsoft.com/office/drawing/2014/main" id="{56CEB439-F28B-B836-3E27-A10C65C7BD71}"/>
                </a:ext>
              </a:extLst>
            </p:cNvPr>
            <p:cNvSpPr/>
            <p:nvPr/>
          </p:nvSpPr>
          <p:spPr>
            <a:xfrm rot="16200004">
              <a:off x="7627742" y="1936708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9" name="Ellipse 50">
              <a:extLst>
                <a:ext uri="{FF2B5EF4-FFF2-40B4-BE49-F238E27FC236}">
                  <a16:creationId xmlns:a16="http://schemas.microsoft.com/office/drawing/2014/main" id="{470CA8EF-AC5A-9F39-0F50-72A2DA8EA8C5}"/>
                </a:ext>
              </a:extLst>
            </p:cNvPr>
            <p:cNvSpPr/>
            <p:nvPr/>
          </p:nvSpPr>
          <p:spPr>
            <a:xfrm rot="16200004">
              <a:off x="7835064" y="2393405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20" name="Ellipse 54">
            <a:extLst>
              <a:ext uri="{FF2B5EF4-FFF2-40B4-BE49-F238E27FC236}">
                <a16:creationId xmlns:a16="http://schemas.microsoft.com/office/drawing/2014/main" id="{FE99F0A0-9AE1-E26E-D40B-068644455C61}"/>
              </a:ext>
            </a:extLst>
          </p:cNvPr>
          <p:cNvSpPr/>
          <p:nvPr/>
        </p:nvSpPr>
        <p:spPr>
          <a:xfrm rot="16200004">
            <a:off x="4094208" y="2976719"/>
            <a:ext cx="161876" cy="22215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7619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1" name="Connecteur : en arc 74">
            <a:extLst>
              <a:ext uri="{FF2B5EF4-FFF2-40B4-BE49-F238E27FC236}">
                <a16:creationId xmlns:a16="http://schemas.microsoft.com/office/drawing/2014/main" id="{3C88D4A6-1232-6FD3-64D8-117F03AAA29C}"/>
              </a:ext>
            </a:extLst>
          </p:cNvPr>
          <p:cNvCxnSpPr/>
          <p:nvPr/>
        </p:nvCxnSpPr>
        <p:spPr>
          <a:xfrm>
            <a:off x="1729176" y="2519208"/>
            <a:ext cx="1062020" cy="520623"/>
          </a:xfrm>
          <a:prstGeom prst="curvedConnector3">
            <a:avLst>
              <a:gd name="adj1" fmla="val 16270"/>
            </a:avLst>
          </a:prstGeom>
          <a:noFill/>
          <a:ln w="38103" cap="flat">
            <a:solidFill>
              <a:srgbClr val="8497B0"/>
            </a:solidFill>
            <a:custDash>
              <a:ds d="299976" sp="299976"/>
            </a:custDash>
            <a:miter/>
            <a:tailEnd type="arrow"/>
          </a:ln>
        </p:spPr>
      </p:cxnSp>
      <p:sp>
        <p:nvSpPr>
          <p:cNvPr id="22" name="Ellipse 11">
            <a:extLst>
              <a:ext uri="{FF2B5EF4-FFF2-40B4-BE49-F238E27FC236}">
                <a16:creationId xmlns:a16="http://schemas.microsoft.com/office/drawing/2014/main" id="{DC43B351-DDE1-F0A5-5984-F253BCE2ECB1}"/>
              </a:ext>
            </a:extLst>
          </p:cNvPr>
          <p:cNvSpPr/>
          <p:nvPr/>
        </p:nvSpPr>
        <p:spPr>
          <a:xfrm rot="5400013">
            <a:off x="1983799" y="2841260"/>
            <a:ext cx="161876" cy="22215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7619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23" name="Groupe 81">
            <a:extLst>
              <a:ext uri="{FF2B5EF4-FFF2-40B4-BE49-F238E27FC236}">
                <a16:creationId xmlns:a16="http://schemas.microsoft.com/office/drawing/2014/main" id="{E77B0E38-610C-06DF-EA77-7C3333059F08}"/>
              </a:ext>
            </a:extLst>
          </p:cNvPr>
          <p:cNvGrpSpPr/>
          <p:nvPr/>
        </p:nvGrpSpPr>
        <p:grpSpPr>
          <a:xfrm>
            <a:off x="6164043" y="3033750"/>
            <a:ext cx="619332" cy="351906"/>
            <a:chOff x="6164043" y="3033750"/>
            <a:chExt cx="619332" cy="351906"/>
          </a:xfrm>
        </p:grpSpPr>
        <p:sp>
          <p:nvSpPr>
            <p:cNvPr id="24" name="Rectangle 82">
              <a:extLst>
                <a:ext uri="{FF2B5EF4-FFF2-40B4-BE49-F238E27FC236}">
                  <a16:creationId xmlns:a16="http://schemas.microsoft.com/office/drawing/2014/main" id="{5D3071E5-77CD-C93E-055E-11EB1FE0A01E}"/>
                </a:ext>
              </a:extLst>
            </p:cNvPr>
            <p:cNvSpPr/>
            <p:nvPr/>
          </p:nvSpPr>
          <p:spPr>
            <a:xfrm>
              <a:off x="6164043" y="3033750"/>
              <a:ext cx="538554" cy="351906"/>
            </a:xfrm>
            <a:prstGeom prst="rect">
              <a:avLst/>
            </a:prstGeom>
            <a:solidFill>
              <a:srgbClr val="FFFFFF"/>
            </a:solidFill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5" name="Ellipse 83">
              <a:extLst>
                <a:ext uri="{FF2B5EF4-FFF2-40B4-BE49-F238E27FC236}">
                  <a16:creationId xmlns:a16="http://schemas.microsoft.com/office/drawing/2014/main" id="{25459558-9205-5BA1-98B0-385BDC24125B}"/>
                </a:ext>
              </a:extLst>
            </p:cNvPr>
            <p:cNvSpPr/>
            <p:nvPr/>
          </p:nvSpPr>
          <p:spPr>
            <a:xfrm>
              <a:off x="6628540" y="3139318"/>
              <a:ext cx="154835" cy="15483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26" name="Groupe 84">
            <a:extLst>
              <a:ext uri="{FF2B5EF4-FFF2-40B4-BE49-F238E27FC236}">
                <a16:creationId xmlns:a16="http://schemas.microsoft.com/office/drawing/2014/main" id="{EE91D971-E9B5-F724-20D4-992B9AE249EC}"/>
              </a:ext>
            </a:extLst>
          </p:cNvPr>
          <p:cNvGrpSpPr/>
          <p:nvPr/>
        </p:nvGrpSpPr>
        <p:grpSpPr>
          <a:xfrm>
            <a:off x="5773540" y="1868147"/>
            <a:ext cx="336590" cy="724927"/>
            <a:chOff x="5773540" y="1868147"/>
            <a:chExt cx="336590" cy="724927"/>
          </a:xfrm>
        </p:grpSpPr>
        <p:sp>
          <p:nvSpPr>
            <p:cNvPr id="27" name="Rectangle 85">
              <a:extLst>
                <a:ext uri="{FF2B5EF4-FFF2-40B4-BE49-F238E27FC236}">
                  <a16:creationId xmlns:a16="http://schemas.microsoft.com/office/drawing/2014/main" id="{D02581C0-4142-2AC2-1556-3015E3A40D0E}"/>
                </a:ext>
              </a:extLst>
            </p:cNvPr>
            <p:cNvSpPr/>
            <p:nvPr/>
          </p:nvSpPr>
          <p:spPr>
            <a:xfrm rot="16200004">
              <a:off x="5660310" y="1981377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8" name="Ellipse 86">
              <a:extLst>
                <a:ext uri="{FF2B5EF4-FFF2-40B4-BE49-F238E27FC236}">
                  <a16:creationId xmlns:a16="http://schemas.microsoft.com/office/drawing/2014/main" id="{97966F19-9AEB-DC6B-3005-129530E1F6FB}"/>
                </a:ext>
              </a:extLst>
            </p:cNvPr>
            <p:cNvSpPr/>
            <p:nvPr/>
          </p:nvSpPr>
          <p:spPr>
            <a:xfrm rot="16200004">
              <a:off x="5867632" y="2438083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cxnSp>
        <p:nvCxnSpPr>
          <p:cNvPr id="29" name="Connecteur : en arc 90">
            <a:extLst>
              <a:ext uri="{FF2B5EF4-FFF2-40B4-BE49-F238E27FC236}">
                <a16:creationId xmlns:a16="http://schemas.microsoft.com/office/drawing/2014/main" id="{B3E5BE20-9805-D064-A414-CF53683CF184}"/>
              </a:ext>
            </a:extLst>
          </p:cNvPr>
          <p:cNvCxnSpPr>
            <a:stCxn id="24" idx="1"/>
          </p:cNvCxnSpPr>
          <p:nvPr/>
        </p:nvCxnSpPr>
        <p:spPr>
          <a:xfrm rot="10800009" flipV="1">
            <a:off x="5781183" y="3209689"/>
            <a:ext cx="382859" cy="1711656"/>
          </a:xfrm>
          <a:prstGeom prst="curvedConnector3">
            <a:avLst/>
          </a:prstGeom>
          <a:noFill/>
          <a:ln w="38103" cap="flat">
            <a:solidFill>
              <a:srgbClr val="8497B0"/>
            </a:solidFill>
            <a:custDash>
              <a:ds d="299976" sp="299976"/>
            </a:custDash>
            <a:miter/>
            <a:tailEnd type="arrow"/>
          </a:ln>
        </p:spPr>
      </p:cxnSp>
      <p:cxnSp>
        <p:nvCxnSpPr>
          <p:cNvPr id="30" name="Connecteur : en arc 95">
            <a:extLst>
              <a:ext uri="{FF2B5EF4-FFF2-40B4-BE49-F238E27FC236}">
                <a16:creationId xmlns:a16="http://schemas.microsoft.com/office/drawing/2014/main" id="{4A818F10-2B54-1B4D-8B10-44AF2AE988D3}"/>
              </a:ext>
            </a:extLst>
          </p:cNvPr>
          <p:cNvCxnSpPr>
            <a:stCxn id="33" idx="1"/>
          </p:cNvCxnSpPr>
          <p:nvPr/>
        </p:nvCxnSpPr>
        <p:spPr>
          <a:xfrm rot="5400000">
            <a:off x="7264407" y="4157849"/>
            <a:ext cx="1278521" cy="248473"/>
          </a:xfrm>
          <a:prstGeom prst="curvedConnector3">
            <a:avLst>
              <a:gd name="adj1" fmla="val 50000"/>
            </a:avLst>
          </a:prstGeom>
          <a:noFill/>
          <a:ln w="38103" cap="flat">
            <a:solidFill>
              <a:srgbClr val="8497B0"/>
            </a:solidFill>
            <a:custDash>
              <a:ds d="299976" sp="299976"/>
            </a:custDash>
            <a:miter/>
            <a:tailEnd type="arrow"/>
          </a:ln>
        </p:spPr>
      </p:cxnSp>
      <p:grpSp>
        <p:nvGrpSpPr>
          <p:cNvPr id="32" name="Groupe 92">
            <a:extLst>
              <a:ext uri="{FF2B5EF4-FFF2-40B4-BE49-F238E27FC236}">
                <a16:creationId xmlns:a16="http://schemas.microsoft.com/office/drawing/2014/main" id="{92A7E41B-B6C7-FEF4-5D65-ABAC845CB053}"/>
              </a:ext>
            </a:extLst>
          </p:cNvPr>
          <p:cNvGrpSpPr/>
          <p:nvPr/>
        </p:nvGrpSpPr>
        <p:grpSpPr>
          <a:xfrm>
            <a:off x="7963073" y="3041313"/>
            <a:ext cx="355308" cy="621625"/>
            <a:chOff x="7963073" y="3041313"/>
            <a:chExt cx="355308" cy="621625"/>
          </a:xfrm>
        </p:grpSpPr>
        <p:sp>
          <p:nvSpPr>
            <p:cNvPr id="33" name="Rectangle 93">
              <a:extLst>
                <a:ext uri="{FF2B5EF4-FFF2-40B4-BE49-F238E27FC236}">
                  <a16:creationId xmlns:a16="http://schemas.microsoft.com/office/drawing/2014/main" id="{9F71D34F-8997-7AFC-9300-7FC6F2FB42BE}"/>
                </a:ext>
              </a:extLst>
            </p:cNvPr>
            <p:cNvSpPr/>
            <p:nvPr/>
          </p:nvSpPr>
          <p:spPr>
            <a:xfrm rot="17510404">
              <a:off x="7851928" y="3213639"/>
              <a:ext cx="560444" cy="338154"/>
            </a:xfrm>
            <a:prstGeom prst="rect">
              <a:avLst/>
            </a:prstGeom>
            <a:solidFill>
              <a:srgbClr val="FFFFFF"/>
            </a:solidFill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34" name="Ellipse 94">
              <a:extLst>
                <a:ext uri="{FF2B5EF4-FFF2-40B4-BE49-F238E27FC236}">
                  <a16:creationId xmlns:a16="http://schemas.microsoft.com/office/drawing/2014/main" id="{3B5FBDBC-9E63-A3D8-8ABD-972A26EB9F0B}"/>
                </a:ext>
              </a:extLst>
            </p:cNvPr>
            <p:cNvSpPr/>
            <p:nvPr/>
          </p:nvSpPr>
          <p:spPr>
            <a:xfrm rot="17510404">
              <a:off x="8163423" y="3047480"/>
              <a:ext cx="161126" cy="148791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35" name="Groupe 99">
            <a:extLst>
              <a:ext uri="{FF2B5EF4-FFF2-40B4-BE49-F238E27FC236}">
                <a16:creationId xmlns:a16="http://schemas.microsoft.com/office/drawing/2014/main" id="{F36216F9-8CD3-247B-2784-472C8654005D}"/>
              </a:ext>
            </a:extLst>
          </p:cNvPr>
          <p:cNvGrpSpPr/>
          <p:nvPr/>
        </p:nvGrpSpPr>
        <p:grpSpPr>
          <a:xfrm>
            <a:off x="9161474" y="1823478"/>
            <a:ext cx="336590" cy="724918"/>
            <a:chOff x="9161474" y="1823478"/>
            <a:chExt cx="336590" cy="724918"/>
          </a:xfrm>
        </p:grpSpPr>
        <p:sp>
          <p:nvSpPr>
            <p:cNvPr id="36" name="Rectangle 100">
              <a:extLst>
                <a:ext uri="{FF2B5EF4-FFF2-40B4-BE49-F238E27FC236}">
                  <a16:creationId xmlns:a16="http://schemas.microsoft.com/office/drawing/2014/main" id="{EB127D9E-52E3-8083-285F-57347B1241AF}"/>
                </a:ext>
              </a:extLst>
            </p:cNvPr>
            <p:cNvSpPr/>
            <p:nvPr/>
          </p:nvSpPr>
          <p:spPr>
            <a:xfrm rot="16200004">
              <a:off x="9048244" y="1936708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37" name="Ellipse 101">
              <a:extLst>
                <a:ext uri="{FF2B5EF4-FFF2-40B4-BE49-F238E27FC236}">
                  <a16:creationId xmlns:a16="http://schemas.microsoft.com/office/drawing/2014/main" id="{6856CF69-9A85-1882-BEB7-D9732B703ED7}"/>
                </a:ext>
              </a:extLst>
            </p:cNvPr>
            <p:cNvSpPr/>
            <p:nvPr/>
          </p:nvSpPr>
          <p:spPr>
            <a:xfrm rot="16200004">
              <a:off x="9255566" y="2393405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cxnSp>
        <p:nvCxnSpPr>
          <p:cNvPr id="40" name="Connecteur : en arc 114">
            <a:extLst>
              <a:ext uri="{FF2B5EF4-FFF2-40B4-BE49-F238E27FC236}">
                <a16:creationId xmlns:a16="http://schemas.microsoft.com/office/drawing/2014/main" id="{4EFEAB70-06B2-2469-775D-130CA0DDA5D9}"/>
              </a:ext>
            </a:extLst>
          </p:cNvPr>
          <p:cNvCxnSpPr/>
          <p:nvPr/>
        </p:nvCxnSpPr>
        <p:spPr>
          <a:xfrm rot="5400013">
            <a:off x="8485600" y="4155513"/>
            <a:ext cx="1278523" cy="253160"/>
          </a:xfrm>
          <a:prstGeom prst="curvedConnector3">
            <a:avLst/>
          </a:prstGeom>
          <a:noFill/>
          <a:ln w="38103" cap="flat">
            <a:solidFill>
              <a:srgbClr val="8497B0"/>
            </a:solidFill>
            <a:custDash>
              <a:ds d="299976" sp="299976"/>
            </a:custDash>
            <a:miter/>
            <a:tailEnd type="arrow"/>
          </a:ln>
        </p:spPr>
      </p:cxnSp>
      <p:grpSp>
        <p:nvGrpSpPr>
          <p:cNvPr id="41" name="Groupe 104">
            <a:extLst>
              <a:ext uri="{FF2B5EF4-FFF2-40B4-BE49-F238E27FC236}">
                <a16:creationId xmlns:a16="http://schemas.microsoft.com/office/drawing/2014/main" id="{320FB6F6-57AD-DE2D-D64A-2352311DD6AD}"/>
              </a:ext>
            </a:extLst>
          </p:cNvPr>
          <p:cNvGrpSpPr/>
          <p:nvPr/>
        </p:nvGrpSpPr>
        <p:grpSpPr>
          <a:xfrm>
            <a:off x="9116689" y="3261171"/>
            <a:ext cx="344929" cy="625840"/>
            <a:chOff x="9116689" y="3261171"/>
            <a:chExt cx="344929" cy="625840"/>
          </a:xfrm>
        </p:grpSpPr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id="{C4383C6C-552D-E530-7922-CF33B20EB178}"/>
                </a:ext>
              </a:extLst>
            </p:cNvPr>
            <p:cNvSpPr/>
            <p:nvPr/>
          </p:nvSpPr>
          <p:spPr>
            <a:xfrm rot="17374853">
              <a:off x="9005544" y="3437712"/>
              <a:ext cx="560444" cy="338154"/>
            </a:xfrm>
            <a:prstGeom prst="rect">
              <a:avLst/>
            </a:prstGeom>
            <a:solidFill>
              <a:srgbClr val="FFFFFF"/>
            </a:solidFill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3" name="Ellipse 106">
              <a:extLst>
                <a:ext uri="{FF2B5EF4-FFF2-40B4-BE49-F238E27FC236}">
                  <a16:creationId xmlns:a16="http://schemas.microsoft.com/office/drawing/2014/main" id="{E176ABA2-2CA4-B85A-E00B-CCE95693F1CD}"/>
                </a:ext>
              </a:extLst>
            </p:cNvPr>
            <p:cNvSpPr/>
            <p:nvPr/>
          </p:nvSpPr>
          <p:spPr>
            <a:xfrm rot="17374853">
              <a:off x="9306660" y="3267338"/>
              <a:ext cx="161126" cy="148791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44" name="Groupe 123">
            <a:extLst>
              <a:ext uri="{FF2B5EF4-FFF2-40B4-BE49-F238E27FC236}">
                <a16:creationId xmlns:a16="http://schemas.microsoft.com/office/drawing/2014/main" id="{30548434-98A3-E6A1-D678-BC4828ACDF1B}"/>
              </a:ext>
            </a:extLst>
          </p:cNvPr>
          <p:cNvGrpSpPr/>
          <p:nvPr/>
        </p:nvGrpSpPr>
        <p:grpSpPr>
          <a:xfrm>
            <a:off x="10471892" y="4282090"/>
            <a:ext cx="338154" cy="644504"/>
            <a:chOff x="10471892" y="4282090"/>
            <a:chExt cx="338154" cy="644504"/>
          </a:xfrm>
        </p:grpSpPr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C820651C-E62E-CB42-932A-B1E338C3B199}"/>
                </a:ext>
              </a:extLst>
            </p:cNvPr>
            <p:cNvSpPr/>
            <p:nvPr/>
          </p:nvSpPr>
          <p:spPr>
            <a:xfrm rot="16200004">
              <a:off x="10360747" y="4477295"/>
              <a:ext cx="560444" cy="338154"/>
            </a:xfrm>
            <a:prstGeom prst="rect">
              <a:avLst/>
            </a:prstGeom>
            <a:solidFill>
              <a:srgbClr val="FFFFFF"/>
            </a:solidFill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6" name="Ellipse 125">
              <a:extLst>
                <a:ext uri="{FF2B5EF4-FFF2-40B4-BE49-F238E27FC236}">
                  <a16:creationId xmlns:a16="http://schemas.microsoft.com/office/drawing/2014/main" id="{A14B7DC5-A4D8-A40B-2410-4A6E76E2EB84}"/>
                </a:ext>
              </a:extLst>
            </p:cNvPr>
            <p:cNvSpPr/>
            <p:nvPr/>
          </p:nvSpPr>
          <p:spPr>
            <a:xfrm rot="16200004">
              <a:off x="10567168" y="4288257"/>
              <a:ext cx="161126" cy="148791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47" name="Groupe 129">
            <a:extLst>
              <a:ext uri="{FF2B5EF4-FFF2-40B4-BE49-F238E27FC236}">
                <a16:creationId xmlns:a16="http://schemas.microsoft.com/office/drawing/2014/main" id="{E6B2F781-1B3D-ED9C-BD66-BD718AC9EEB7}"/>
              </a:ext>
            </a:extLst>
          </p:cNvPr>
          <p:cNvGrpSpPr/>
          <p:nvPr/>
        </p:nvGrpSpPr>
        <p:grpSpPr>
          <a:xfrm>
            <a:off x="10390400" y="1798222"/>
            <a:ext cx="336590" cy="724918"/>
            <a:chOff x="10390400" y="1798222"/>
            <a:chExt cx="336590" cy="724918"/>
          </a:xfrm>
        </p:grpSpPr>
        <p:sp>
          <p:nvSpPr>
            <p:cNvPr id="48" name="Rectangle 130">
              <a:extLst>
                <a:ext uri="{FF2B5EF4-FFF2-40B4-BE49-F238E27FC236}">
                  <a16:creationId xmlns:a16="http://schemas.microsoft.com/office/drawing/2014/main" id="{62CCE007-1BC0-7577-5638-BA5B505587CE}"/>
                </a:ext>
              </a:extLst>
            </p:cNvPr>
            <p:cNvSpPr/>
            <p:nvPr/>
          </p:nvSpPr>
          <p:spPr>
            <a:xfrm rot="16200004">
              <a:off x="10277170" y="1911452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9" name="Ellipse 131">
              <a:extLst>
                <a:ext uri="{FF2B5EF4-FFF2-40B4-BE49-F238E27FC236}">
                  <a16:creationId xmlns:a16="http://schemas.microsoft.com/office/drawing/2014/main" id="{2E8FAA3E-479A-C950-0B87-FDA5F022FA86}"/>
                </a:ext>
              </a:extLst>
            </p:cNvPr>
            <p:cNvSpPr/>
            <p:nvPr/>
          </p:nvSpPr>
          <p:spPr>
            <a:xfrm rot="16200004">
              <a:off x="10484492" y="2368149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50" name="Rectangle 132">
            <a:extLst>
              <a:ext uri="{FF2B5EF4-FFF2-40B4-BE49-F238E27FC236}">
                <a16:creationId xmlns:a16="http://schemas.microsoft.com/office/drawing/2014/main" id="{3810E83D-0D60-0B01-7CC5-B10A87CCD6D9}"/>
              </a:ext>
            </a:extLst>
          </p:cNvPr>
          <p:cNvSpPr/>
          <p:nvPr/>
        </p:nvSpPr>
        <p:spPr>
          <a:xfrm>
            <a:off x="1260906" y="4967991"/>
            <a:ext cx="1737744" cy="1137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The towing car signals well if the identified obstacle is fixed or not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5s 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after detecting it.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Flèche : double flèche horizontale 51">
            <a:extLst>
              <a:ext uri="{FF2B5EF4-FFF2-40B4-BE49-F238E27FC236}">
                <a16:creationId xmlns:a16="http://schemas.microsoft.com/office/drawing/2014/main" id="{705AE3A5-0D1D-4EB2-A07F-7A693B9FA7CD}"/>
              </a:ext>
            </a:extLst>
          </p:cNvPr>
          <p:cNvSpPr/>
          <p:nvPr/>
        </p:nvSpPr>
        <p:spPr>
          <a:xfrm>
            <a:off x="7556865" y="3871390"/>
            <a:ext cx="820423" cy="361473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6C9BB00E-7C90-DBD1-278F-56D5B75DDB89}"/>
              </a:ext>
            </a:extLst>
          </p:cNvPr>
          <p:cNvSpPr txBox="1">
            <a:spLocks/>
          </p:cNvSpPr>
          <p:nvPr/>
        </p:nvSpPr>
        <p:spPr>
          <a:xfrm>
            <a:off x="825688" y="819643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200" b="0" i="0" u="none" strike="noStrike" kern="1200" cap="none" spc="-50" baseline="0">
                <a:solidFill>
                  <a:srgbClr val="000000"/>
                </a:solidFill>
                <a:uFillTx/>
                <a:latin typeface="Aharoni"/>
              </a:defRPr>
            </a:lvl1pPr>
          </a:lstStyle>
          <a:p>
            <a:r>
              <a:rPr lang="fr-FR" dirty="0"/>
              <a:t>Validation plan (3/5)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22BF0C-2C8A-8686-14C4-7FF3E3E9B6F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3">
            <a:extLst>
              <a:ext uri="{FF2B5EF4-FFF2-40B4-BE49-F238E27FC236}">
                <a16:creationId xmlns:a16="http://schemas.microsoft.com/office/drawing/2014/main" id="{0FE440A7-5B90-4DCB-46C2-53190E3D2E8F}"/>
              </a:ext>
            </a:extLst>
          </p:cNvPr>
          <p:cNvSpPr/>
          <p:nvPr/>
        </p:nvSpPr>
        <p:spPr>
          <a:xfrm>
            <a:off x="1600565" y="5607301"/>
            <a:ext cx="1377699" cy="6973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uFillTx/>
                <a:latin typeface="Calibri"/>
              </a:rPr>
              <a:t>Sprint 4 </a:t>
            </a:r>
            <a:endParaRPr lang="en-GB" sz="1800" b="0" i="0" u="none" strike="noStrike" kern="1200" cap="none" spc="0" baseline="0">
              <a:uFillTx/>
              <a:latin typeface="Calibri"/>
            </a:endParaRPr>
          </a:p>
        </p:txBody>
      </p:sp>
      <p:cxnSp>
        <p:nvCxnSpPr>
          <p:cNvPr id="4" name="Connecteur : en arc 76">
            <a:extLst>
              <a:ext uri="{FF2B5EF4-FFF2-40B4-BE49-F238E27FC236}">
                <a16:creationId xmlns:a16="http://schemas.microsoft.com/office/drawing/2014/main" id="{1BA4E08C-9173-8873-9649-AFC979A5337D}"/>
              </a:ext>
            </a:extLst>
          </p:cNvPr>
          <p:cNvCxnSpPr/>
          <p:nvPr/>
        </p:nvCxnSpPr>
        <p:spPr>
          <a:xfrm>
            <a:off x="4562066" y="3311681"/>
            <a:ext cx="1097929" cy="184672"/>
          </a:xfrm>
          <a:prstGeom prst="curvedConnector3">
            <a:avLst/>
          </a:prstGeom>
          <a:noFill/>
          <a:ln w="38103" cap="flat">
            <a:solidFill>
              <a:srgbClr val="8497B0"/>
            </a:solidFill>
            <a:custDash>
              <a:ds d="299976" sp="299976"/>
            </a:custDash>
            <a:miter/>
            <a:tailEnd type="arrow"/>
          </a:ln>
        </p:spPr>
      </p:cxnSp>
      <p:grpSp>
        <p:nvGrpSpPr>
          <p:cNvPr id="5" name="Groupe 5">
            <a:extLst>
              <a:ext uri="{FF2B5EF4-FFF2-40B4-BE49-F238E27FC236}">
                <a16:creationId xmlns:a16="http://schemas.microsoft.com/office/drawing/2014/main" id="{096FBF23-FAD3-F9E5-8CD8-6A684F5B1D04}"/>
              </a:ext>
            </a:extLst>
          </p:cNvPr>
          <p:cNvGrpSpPr/>
          <p:nvPr/>
        </p:nvGrpSpPr>
        <p:grpSpPr>
          <a:xfrm>
            <a:off x="2465915" y="2100495"/>
            <a:ext cx="336590" cy="647514"/>
            <a:chOff x="2461254" y="1399800"/>
            <a:chExt cx="336590" cy="647514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777E0B6-1961-A2B7-0821-222982FAA180}"/>
                </a:ext>
              </a:extLst>
            </p:cNvPr>
            <p:cNvSpPr/>
            <p:nvPr/>
          </p:nvSpPr>
          <p:spPr>
            <a:xfrm rot="5400013">
              <a:off x="2348028" y="1513026"/>
              <a:ext cx="563041" cy="336590"/>
            </a:xfrm>
            <a:prstGeom prst="rect">
              <a:avLst/>
            </a:prstGeom>
            <a:noFill/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Ellipse 7">
              <a:extLst>
                <a:ext uri="{FF2B5EF4-FFF2-40B4-BE49-F238E27FC236}">
                  <a16:creationId xmlns:a16="http://schemas.microsoft.com/office/drawing/2014/main" id="{12B856C0-888E-4C8E-5875-5AA7527E3872}"/>
                </a:ext>
              </a:extLst>
            </p:cNvPr>
            <p:cNvSpPr/>
            <p:nvPr/>
          </p:nvSpPr>
          <p:spPr>
            <a:xfrm rot="5400013">
              <a:off x="2541876" y="1892323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8" name="Groupe 8">
            <a:extLst>
              <a:ext uri="{FF2B5EF4-FFF2-40B4-BE49-F238E27FC236}">
                <a16:creationId xmlns:a16="http://schemas.microsoft.com/office/drawing/2014/main" id="{D1EF4C94-1C90-2BC7-E4AC-7A66EA8AE0EF}"/>
              </a:ext>
            </a:extLst>
          </p:cNvPr>
          <p:cNvGrpSpPr/>
          <p:nvPr/>
        </p:nvGrpSpPr>
        <p:grpSpPr>
          <a:xfrm>
            <a:off x="2953976" y="2100495"/>
            <a:ext cx="336590" cy="724918"/>
            <a:chOff x="2949315" y="1399800"/>
            <a:chExt cx="336590" cy="724918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4107921B-7338-C2E7-A907-870430123F24}"/>
                </a:ext>
              </a:extLst>
            </p:cNvPr>
            <p:cNvSpPr/>
            <p:nvPr/>
          </p:nvSpPr>
          <p:spPr>
            <a:xfrm rot="16200004">
              <a:off x="2836085" y="1513030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Ellipse 10">
              <a:extLst>
                <a:ext uri="{FF2B5EF4-FFF2-40B4-BE49-F238E27FC236}">
                  <a16:creationId xmlns:a16="http://schemas.microsoft.com/office/drawing/2014/main" id="{FFB0455C-C2AC-3E16-75B7-B1E2BB46E9E4}"/>
                </a:ext>
              </a:extLst>
            </p:cNvPr>
            <p:cNvSpPr/>
            <p:nvPr/>
          </p:nvSpPr>
          <p:spPr>
            <a:xfrm rot="16200004">
              <a:off x="3043416" y="1969727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oupe 13">
            <a:extLst>
              <a:ext uri="{FF2B5EF4-FFF2-40B4-BE49-F238E27FC236}">
                <a16:creationId xmlns:a16="http://schemas.microsoft.com/office/drawing/2014/main" id="{09D2258E-0140-5FC0-2A57-C3B5D3A3A555}"/>
              </a:ext>
            </a:extLst>
          </p:cNvPr>
          <p:cNvGrpSpPr/>
          <p:nvPr/>
        </p:nvGrpSpPr>
        <p:grpSpPr>
          <a:xfrm>
            <a:off x="4231885" y="3052369"/>
            <a:ext cx="612641" cy="351906"/>
            <a:chOff x="4227224" y="2351674"/>
            <a:chExt cx="612641" cy="351906"/>
          </a:xfrm>
        </p:grpSpPr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27864796-5F47-97AE-3A4A-67794266D55A}"/>
                </a:ext>
              </a:extLst>
            </p:cNvPr>
            <p:cNvSpPr/>
            <p:nvPr/>
          </p:nvSpPr>
          <p:spPr>
            <a:xfrm rot="680021">
              <a:off x="4227224" y="2351674"/>
              <a:ext cx="538554" cy="351906"/>
            </a:xfrm>
            <a:prstGeom prst="rect">
              <a:avLst/>
            </a:prstGeom>
            <a:solidFill>
              <a:srgbClr val="FFFFFF"/>
            </a:solidFill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Ellipse 15">
              <a:extLst>
                <a:ext uri="{FF2B5EF4-FFF2-40B4-BE49-F238E27FC236}">
                  <a16:creationId xmlns:a16="http://schemas.microsoft.com/office/drawing/2014/main" id="{2A404B60-AEB7-AF0E-C384-2E868381167E}"/>
                </a:ext>
              </a:extLst>
            </p:cNvPr>
            <p:cNvSpPr/>
            <p:nvPr/>
          </p:nvSpPr>
          <p:spPr>
            <a:xfrm rot="680021">
              <a:off x="4685030" y="2510678"/>
              <a:ext cx="154835" cy="15483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4" name="Groupe 16">
            <a:extLst>
              <a:ext uri="{FF2B5EF4-FFF2-40B4-BE49-F238E27FC236}">
                <a16:creationId xmlns:a16="http://schemas.microsoft.com/office/drawing/2014/main" id="{B0555DF8-FA48-2CFC-66D7-BCF1E080B683}"/>
              </a:ext>
            </a:extLst>
          </p:cNvPr>
          <p:cNvGrpSpPr/>
          <p:nvPr/>
        </p:nvGrpSpPr>
        <p:grpSpPr>
          <a:xfrm>
            <a:off x="4952086" y="2103641"/>
            <a:ext cx="336590" cy="724927"/>
            <a:chOff x="4947425" y="1402946"/>
            <a:chExt cx="336590" cy="724927"/>
          </a:xfrm>
        </p:grpSpPr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7511AE58-16B9-8041-93D5-EAA9CC513509}"/>
                </a:ext>
              </a:extLst>
            </p:cNvPr>
            <p:cNvSpPr/>
            <p:nvPr/>
          </p:nvSpPr>
          <p:spPr>
            <a:xfrm rot="16200004">
              <a:off x="4834195" y="1516176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6" name="Ellipse 18">
              <a:extLst>
                <a:ext uri="{FF2B5EF4-FFF2-40B4-BE49-F238E27FC236}">
                  <a16:creationId xmlns:a16="http://schemas.microsoft.com/office/drawing/2014/main" id="{015678ED-3AA7-F86C-E62A-B059615F1EE6}"/>
                </a:ext>
              </a:extLst>
            </p:cNvPr>
            <p:cNvSpPr/>
            <p:nvPr/>
          </p:nvSpPr>
          <p:spPr>
            <a:xfrm rot="16200004">
              <a:off x="5041517" y="1972882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7" name="Groupe 48">
            <a:extLst>
              <a:ext uri="{FF2B5EF4-FFF2-40B4-BE49-F238E27FC236}">
                <a16:creationId xmlns:a16="http://schemas.microsoft.com/office/drawing/2014/main" id="{AE9EFF33-EEDC-2F91-45C3-7175A156F10C}"/>
              </a:ext>
            </a:extLst>
          </p:cNvPr>
          <p:cNvGrpSpPr/>
          <p:nvPr/>
        </p:nvGrpSpPr>
        <p:grpSpPr>
          <a:xfrm>
            <a:off x="8224724" y="2067174"/>
            <a:ext cx="336590" cy="724927"/>
            <a:chOff x="8220063" y="1366479"/>
            <a:chExt cx="336590" cy="724927"/>
          </a:xfrm>
        </p:grpSpPr>
        <p:sp>
          <p:nvSpPr>
            <p:cNvPr id="18" name="Rectangle 49">
              <a:extLst>
                <a:ext uri="{FF2B5EF4-FFF2-40B4-BE49-F238E27FC236}">
                  <a16:creationId xmlns:a16="http://schemas.microsoft.com/office/drawing/2014/main" id="{F77C2ED9-783A-260B-20D6-1345C1A26BD5}"/>
                </a:ext>
              </a:extLst>
            </p:cNvPr>
            <p:cNvSpPr/>
            <p:nvPr/>
          </p:nvSpPr>
          <p:spPr>
            <a:xfrm rot="16200004">
              <a:off x="8106833" y="1479709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9" name="Ellipse 50">
              <a:extLst>
                <a:ext uri="{FF2B5EF4-FFF2-40B4-BE49-F238E27FC236}">
                  <a16:creationId xmlns:a16="http://schemas.microsoft.com/office/drawing/2014/main" id="{5F0C8F33-25DB-58E8-4C52-DEAA5985DAD6}"/>
                </a:ext>
              </a:extLst>
            </p:cNvPr>
            <p:cNvSpPr/>
            <p:nvPr/>
          </p:nvSpPr>
          <p:spPr>
            <a:xfrm rot="16200004">
              <a:off x="8314155" y="1936415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20" name="Ellipse 54">
            <a:extLst>
              <a:ext uri="{FF2B5EF4-FFF2-40B4-BE49-F238E27FC236}">
                <a16:creationId xmlns:a16="http://schemas.microsoft.com/office/drawing/2014/main" id="{794CAAAD-5A02-488A-FB05-1106D77D6967}"/>
              </a:ext>
            </a:extLst>
          </p:cNvPr>
          <p:cNvSpPr/>
          <p:nvPr/>
        </p:nvSpPr>
        <p:spPr>
          <a:xfrm rot="16200004">
            <a:off x="4911011" y="3227237"/>
            <a:ext cx="161876" cy="22215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7619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1" name="Connecteur : en arc 74">
            <a:extLst>
              <a:ext uri="{FF2B5EF4-FFF2-40B4-BE49-F238E27FC236}">
                <a16:creationId xmlns:a16="http://schemas.microsoft.com/office/drawing/2014/main" id="{E21B336A-36CB-C232-EF03-3D82E83653A2}"/>
              </a:ext>
            </a:extLst>
          </p:cNvPr>
          <p:cNvCxnSpPr/>
          <p:nvPr/>
        </p:nvCxnSpPr>
        <p:spPr>
          <a:xfrm>
            <a:off x="2642823" y="2825422"/>
            <a:ext cx="1062012" cy="520613"/>
          </a:xfrm>
          <a:prstGeom prst="curvedConnector3">
            <a:avLst>
              <a:gd name="adj1" fmla="val 20708"/>
            </a:avLst>
          </a:prstGeom>
          <a:noFill/>
          <a:ln w="38103" cap="flat">
            <a:solidFill>
              <a:srgbClr val="8497B0"/>
            </a:solidFill>
            <a:custDash>
              <a:ds d="299976" sp="299976"/>
            </a:custDash>
            <a:miter/>
            <a:tailEnd type="arrow"/>
          </a:ln>
        </p:spPr>
      </p:cxnSp>
      <p:sp>
        <p:nvSpPr>
          <p:cNvPr id="22" name="Ellipse 11">
            <a:extLst>
              <a:ext uri="{FF2B5EF4-FFF2-40B4-BE49-F238E27FC236}">
                <a16:creationId xmlns:a16="http://schemas.microsoft.com/office/drawing/2014/main" id="{9BD31F4B-75D4-6C66-FB11-D37212379CE9}"/>
              </a:ext>
            </a:extLst>
          </p:cNvPr>
          <p:cNvSpPr/>
          <p:nvPr/>
        </p:nvSpPr>
        <p:spPr>
          <a:xfrm rot="5400013">
            <a:off x="2897447" y="3147474"/>
            <a:ext cx="161876" cy="22215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w="7619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1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26" name="Groupe 84">
            <a:extLst>
              <a:ext uri="{FF2B5EF4-FFF2-40B4-BE49-F238E27FC236}">
                <a16:creationId xmlns:a16="http://schemas.microsoft.com/office/drawing/2014/main" id="{E6780DC0-CD1C-AD9B-8DAD-F2A0F6D433ED}"/>
              </a:ext>
            </a:extLst>
          </p:cNvPr>
          <p:cNvGrpSpPr/>
          <p:nvPr/>
        </p:nvGrpSpPr>
        <p:grpSpPr>
          <a:xfrm>
            <a:off x="6257291" y="2111852"/>
            <a:ext cx="336590" cy="724918"/>
            <a:chOff x="6252630" y="1411157"/>
            <a:chExt cx="336590" cy="724918"/>
          </a:xfrm>
        </p:grpSpPr>
        <p:sp>
          <p:nvSpPr>
            <p:cNvPr id="27" name="Rectangle 85">
              <a:extLst>
                <a:ext uri="{FF2B5EF4-FFF2-40B4-BE49-F238E27FC236}">
                  <a16:creationId xmlns:a16="http://schemas.microsoft.com/office/drawing/2014/main" id="{4E15F9CE-15C2-6807-0ECC-7A660910EBCE}"/>
                </a:ext>
              </a:extLst>
            </p:cNvPr>
            <p:cNvSpPr/>
            <p:nvPr/>
          </p:nvSpPr>
          <p:spPr>
            <a:xfrm rot="16200004">
              <a:off x="6139400" y="1524387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8" name="Ellipse 86">
              <a:extLst>
                <a:ext uri="{FF2B5EF4-FFF2-40B4-BE49-F238E27FC236}">
                  <a16:creationId xmlns:a16="http://schemas.microsoft.com/office/drawing/2014/main" id="{AFDA8252-1095-FE9C-71D3-BA2FFE0CEACE}"/>
                </a:ext>
              </a:extLst>
            </p:cNvPr>
            <p:cNvSpPr/>
            <p:nvPr/>
          </p:nvSpPr>
          <p:spPr>
            <a:xfrm rot="16200004">
              <a:off x="6346722" y="1981084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cxnSp>
        <p:nvCxnSpPr>
          <p:cNvPr id="29" name="Connecteur : en arc 90">
            <a:extLst>
              <a:ext uri="{FF2B5EF4-FFF2-40B4-BE49-F238E27FC236}">
                <a16:creationId xmlns:a16="http://schemas.microsoft.com/office/drawing/2014/main" id="{A44F7098-98BB-397B-A173-A85B5FEE1D3D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6264935" y="3453398"/>
            <a:ext cx="382861" cy="1711661"/>
          </a:xfrm>
          <a:prstGeom prst="curvedConnector2">
            <a:avLst/>
          </a:prstGeom>
          <a:noFill/>
          <a:ln w="38103" cap="flat">
            <a:solidFill>
              <a:srgbClr val="8497B0"/>
            </a:solidFill>
            <a:custDash>
              <a:ds d="299976" sp="299976"/>
            </a:custDash>
            <a:miter/>
            <a:tailEnd type="arrow"/>
          </a:ln>
        </p:spPr>
      </p:cxnSp>
      <p:cxnSp>
        <p:nvCxnSpPr>
          <p:cNvPr id="30" name="Connecteur : en arc 95">
            <a:extLst>
              <a:ext uri="{FF2B5EF4-FFF2-40B4-BE49-F238E27FC236}">
                <a16:creationId xmlns:a16="http://schemas.microsoft.com/office/drawing/2014/main" id="{A33B4A0B-81B1-3008-609F-A4AB979EAAB4}"/>
              </a:ext>
            </a:extLst>
          </p:cNvPr>
          <p:cNvCxnSpPr>
            <a:stCxn id="33" idx="1"/>
          </p:cNvCxnSpPr>
          <p:nvPr/>
        </p:nvCxnSpPr>
        <p:spPr>
          <a:xfrm rot="5400000">
            <a:off x="7748153" y="4401549"/>
            <a:ext cx="1278530" cy="248474"/>
          </a:xfrm>
          <a:prstGeom prst="curvedConnector3">
            <a:avLst>
              <a:gd name="adj1" fmla="val 50000"/>
            </a:avLst>
          </a:prstGeom>
          <a:noFill/>
          <a:ln w="38103" cap="flat">
            <a:solidFill>
              <a:srgbClr val="8497B0"/>
            </a:solidFill>
            <a:custDash>
              <a:ds d="299976" sp="299976"/>
            </a:custDash>
            <a:miter/>
            <a:tailEnd type="arrow"/>
          </a:ln>
        </p:spPr>
      </p:cxnSp>
      <p:grpSp>
        <p:nvGrpSpPr>
          <p:cNvPr id="32" name="Groupe 92">
            <a:extLst>
              <a:ext uri="{FF2B5EF4-FFF2-40B4-BE49-F238E27FC236}">
                <a16:creationId xmlns:a16="http://schemas.microsoft.com/office/drawing/2014/main" id="{4C481766-9B1A-3845-5078-C6004CB98F8E}"/>
              </a:ext>
            </a:extLst>
          </p:cNvPr>
          <p:cNvGrpSpPr/>
          <p:nvPr/>
        </p:nvGrpSpPr>
        <p:grpSpPr>
          <a:xfrm>
            <a:off x="8446825" y="3285009"/>
            <a:ext cx="355308" cy="621625"/>
            <a:chOff x="8442164" y="2584314"/>
            <a:chExt cx="355308" cy="621625"/>
          </a:xfrm>
        </p:grpSpPr>
        <p:sp>
          <p:nvSpPr>
            <p:cNvPr id="33" name="Rectangle 93">
              <a:extLst>
                <a:ext uri="{FF2B5EF4-FFF2-40B4-BE49-F238E27FC236}">
                  <a16:creationId xmlns:a16="http://schemas.microsoft.com/office/drawing/2014/main" id="{2DDBE658-8E39-708E-74C9-AB1664B0F096}"/>
                </a:ext>
              </a:extLst>
            </p:cNvPr>
            <p:cNvSpPr/>
            <p:nvPr/>
          </p:nvSpPr>
          <p:spPr>
            <a:xfrm rot="17510404">
              <a:off x="8331019" y="2756640"/>
              <a:ext cx="560444" cy="338154"/>
            </a:xfrm>
            <a:prstGeom prst="rect">
              <a:avLst/>
            </a:prstGeom>
            <a:solidFill>
              <a:srgbClr val="FFFFFF"/>
            </a:solidFill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34" name="Ellipse 94">
              <a:extLst>
                <a:ext uri="{FF2B5EF4-FFF2-40B4-BE49-F238E27FC236}">
                  <a16:creationId xmlns:a16="http://schemas.microsoft.com/office/drawing/2014/main" id="{B9270A47-5FAD-6758-ABD3-0A4304171947}"/>
                </a:ext>
              </a:extLst>
            </p:cNvPr>
            <p:cNvSpPr/>
            <p:nvPr/>
          </p:nvSpPr>
          <p:spPr>
            <a:xfrm rot="17510404">
              <a:off x="8642514" y="2590481"/>
              <a:ext cx="161126" cy="148791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35" name="Groupe 99">
            <a:extLst>
              <a:ext uri="{FF2B5EF4-FFF2-40B4-BE49-F238E27FC236}">
                <a16:creationId xmlns:a16="http://schemas.microsoft.com/office/drawing/2014/main" id="{CBA8D6A9-30E5-568D-06FA-DB8668B11CA0}"/>
              </a:ext>
            </a:extLst>
          </p:cNvPr>
          <p:cNvGrpSpPr/>
          <p:nvPr/>
        </p:nvGrpSpPr>
        <p:grpSpPr>
          <a:xfrm>
            <a:off x="9645226" y="2067174"/>
            <a:ext cx="336590" cy="724927"/>
            <a:chOff x="9640565" y="1366479"/>
            <a:chExt cx="336590" cy="724927"/>
          </a:xfrm>
        </p:grpSpPr>
        <p:sp>
          <p:nvSpPr>
            <p:cNvPr id="36" name="Rectangle 100">
              <a:extLst>
                <a:ext uri="{FF2B5EF4-FFF2-40B4-BE49-F238E27FC236}">
                  <a16:creationId xmlns:a16="http://schemas.microsoft.com/office/drawing/2014/main" id="{C56DF23D-B170-7620-A13E-CE4838A6DCFC}"/>
                </a:ext>
              </a:extLst>
            </p:cNvPr>
            <p:cNvSpPr/>
            <p:nvPr/>
          </p:nvSpPr>
          <p:spPr>
            <a:xfrm rot="16200004">
              <a:off x="9527335" y="1479709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37" name="Ellipse 101">
              <a:extLst>
                <a:ext uri="{FF2B5EF4-FFF2-40B4-BE49-F238E27FC236}">
                  <a16:creationId xmlns:a16="http://schemas.microsoft.com/office/drawing/2014/main" id="{13C0BF05-00AD-E159-6DC5-BC943397C324}"/>
                </a:ext>
              </a:extLst>
            </p:cNvPr>
            <p:cNvSpPr/>
            <p:nvPr/>
          </p:nvSpPr>
          <p:spPr>
            <a:xfrm rot="16200004">
              <a:off x="9734666" y="1936415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cxnSp>
        <p:nvCxnSpPr>
          <p:cNvPr id="40" name="Connecteur : en arc 114">
            <a:extLst>
              <a:ext uri="{FF2B5EF4-FFF2-40B4-BE49-F238E27FC236}">
                <a16:creationId xmlns:a16="http://schemas.microsoft.com/office/drawing/2014/main" id="{8725BAAC-82A1-283E-B9D9-935BF72AAA56}"/>
              </a:ext>
            </a:extLst>
          </p:cNvPr>
          <p:cNvCxnSpPr/>
          <p:nvPr/>
        </p:nvCxnSpPr>
        <p:spPr>
          <a:xfrm rot="5400013">
            <a:off x="8969351" y="4399218"/>
            <a:ext cx="1278523" cy="253161"/>
          </a:xfrm>
          <a:prstGeom prst="curvedConnector3">
            <a:avLst/>
          </a:prstGeom>
          <a:noFill/>
          <a:ln w="38103" cap="flat">
            <a:solidFill>
              <a:srgbClr val="8497B0"/>
            </a:solidFill>
            <a:custDash>
              <a:ds d="299976" sp="299976"/>
            </a:custDash>
            <a:miter/>
            <a:tailEnd type="arrow"/>
          </a:ln>
        </p:spPr>
      </p:cxnSp>
      <p:grpSp>
        <p:nvGrpSpPr>
          <p:cNvPr id="41" name="Groupe 104">
            <a:extLst>
              <a:ext uri="{FF2B5EF4-FFF2-40B4-BE49-F238E27FC236}">
                <a16:creationId xmlns:a16="http://schemas.microsoft.com/office/drawing/2014/main" id="{95CEB222-86FE-B642-D44B-2A3ABC0A6B10}"/>
              </a:ext>
            </a:extLst>
          </p:cNvPr>
          <p:cNvGrpSpPr/>
          <p:nvPr/>
        </p:nvGrpSpPr>
        <p:grpSpPr>
          <a:xfrm>
            <a:off x="9600441" y="3504877"/>
            <a:ext cx="344928" cy="625831"/>
            <a:chOff x="9595780" y="2804182"/>
            <a:chExt cx="344928" cy="625831"/>
          </a:xfrm>
        </p:grpSpPr>
        <p:sp>
          <p:nvSpPr>
            <p:cNvPr id="42" name="Rectangle 105">
              <a:extLst>
                <a:ext uri="{FF2B5EF4-FFF2-40B4-BE49-F238E27FC236}">
                  <a16:creationId xmlns:a16="http://schemas.microsoft.com/office/drawing/2014/main" id="{B49CF357-BDD2-75FA-36B8-A8B0A1FB6310}"/>
                </a:ext>
              </a:extLst>
            </p:cNvPr>
            <p:cNvSpPr/>
            <p:nvPr/>
          </p:nvSpPr>
          <p:spPr>
            <a:xfrm rot="17374853">
              <a:off x="9484635" y="2980714"/>
              <a:ext cx="560444" cy="338154"/>
            </a:xfrm>
            <a:prstGeom prst="rect">
              <a:avLst/>
            </a:prstGeom>
            <a:solidFill>
              <a:srgbClr val="FFFFFF"/>
            </a:solidFill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3" name="Ellipse 106">
              <a:extLst>
                <a:ext uri="{FF2B5EF4-FFF2-40B4-BE49-F238E27FC236}">
                  <a16:creationId xmlns:a16="http://schemas.microsoft.com/office/drawing/2014/main" id="{DC37FC38-3617-46AC-7F7C-32BC90CFD8A1}"/>
                </a:ext>
              </a:extLst>
            </p:cNvPr>
            <p:cNvSpPr/>
            <p:nvPr/>
          </p:nvSpPr>
          <p:spPr>
            <a:xfrm rot="17374853">
              <a:off x="9785750" y="2810349"/>
              <a:ext cx="161126" cy="148791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44" name="Groupe 123">
            <a:extLst>
              <a:ext uri="{FF2B5EF4-FFF2-40B4-BE49-F238E27FC236}">
                <a16:creationId xmlns:a16="http://schemas.microsoft.com/office/drawing/2014/main" id="{CE4D0951-B93F-33E4-D82C-C9AB3F0000E5}"/>
              </a:ext>
            </a:extLst>
          </p:cNvPr>
          <p:cNvGrpSpPr/>
          <p:nvPr/>
        </p:nvGrpSpPr>
        <p:grpSpPr>
          <a:xfrm>
            <a:off x="10925084" y="4525786"/>
            <a:ext cx="338154" cy="644513"/>
            <a:chOff x="10920423" y="3825091"/>
            <a:chExt cx="338154" cy="644513"/>
          </a:xfrm>
        </p:grpSpPr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CFA94290-7CC9-20FC-5C2C-DCDBB4D4CC0E}"/>
                </a:ext>
              </a:extLst>
            </p:cNvPr>
            <p:cNvSpPr/>
            <p:nvPr/>
          </p:nvSpPr>
          <p:spPr>
            <a:xfrm rot="16200004">
              <a:off x="10809278" y="4020305"/>
              <a:ext cx="560444" cy="338154"/>
            </a:xfrm>
            <a:prstGeom prst="rect">
              <a:avLst/>
            </a:prstGeom>
            <a:solidFill>
              <a:srgbClr val="FFFFFF"/>
            </a:solidFill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6" name="Ellipse 125">
              <a:extLst>
                <a:ext uri="{FF2B5EF4-FFF2-40B4-BE49-F238E27FC236}">
                  <a16:creationId xmlns:a16="http://schemas.microsoft.com/office/drawing/2014/main" id="{096806D9-E547-D454-0BE8-9280391139E1}"/>
                </a:ext>
              </a:extLst>
            </p:cNvPr>
            <p:cNvSpPr/>
            <p:nvPr/>
          </p:nvSpPr>
          <p:spPr>
            <a:xfrm rot="16200004">
              <a:off x="11015709" y="3831258"/>
              <a:ext cx="161126" cy="148791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47" name="Groupe 129">
            <a:extLst>
              <a:ext uri="{FF2B5EF4-FFF2-40B4-BE49-F238E27FC236}">
                <a16:creationId xmlns:a16="http://schemas.microsoft.com/office/drawing/2014/main" id="{3DED22A0-8AB9-9322-00AB-301AB2B756C7}"/>
              </a:ext>
            </a:extLst>
          </p:cNvPr>
          <p:cNvGrpSpPr/>
          <p:nvPr/>
        </p:nvGrpSpPr>
        <p:grpSpPr>
          <a:xfrm>
            <a:off x="10874152" y="2041919"/>
            <a:ext cx="336590" cy="724927"/>
            <a:chOff x="10869491" y="1341224"/>
            <a:chExt cx="336590" cy="724927"/>
          </a:xfrm>
        </p:grpSpPr>
        <p:sp>
          <p:nvSpPr>
            <p:cNvPr id="48" name="Rectangle 130">
              <a:extLst>
                <a:ext uri="{FF2B5EF4-FFF2-40B4-BE49-F238E27FC236}">
                  <a16:creationId xmlns:a16="http://schemas.microsoft.com/office/drawing/2014/main" id="{FF208239-65AF-734F-2B8C-C7961FA4E9E7}"/>
                </a:ext>
              </a:extLst>
            </p:cNvPr>
            <p:cNvSpPr/>
            <p:nvPr/>
          </p:nvSpPr>
          <p:spPr>
            <a:xfrm rot="16200004">
              <a:off x="10756261" y="1454454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9" name="Ellipse 131">
              <a:extLst>
                <a:ext uri="{FF2B5EF4-FFF2-40B4-BE49-F238E27FC236}">
                  <a16:creationId xmlns:a16="http://schemas.microsoft.com/office/drawing/2014/main" id="{2CA0827E-47C0-8ADF-85D0-05C3527930FD}"/>
                </a:ext>
              </a:extLst>
            </p:cNvPr>
            <p:cNvSpPr/>
            <p:nvPr/>
          </p:nvSpPr>
          <p:spPr>
            <a:xfrm rot="16200004">
              <a:off x="10963583" y="1911160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50" name="Rectangle 2">
            <a:extLst>
              <a:ext uri="{FF2B5EF4-FFF2-40B4-BE49-F238E27FC236}">
                <a16:creationId xmlns:a16="http://schemas.microsoft.com/office/drawing/2014/main" id="{21AAA6A3-C6A3-2B48-FDF5-36D06902F07C}"/>
              </a:ext>
            </a:extLst>
          </p:cNvPr>
          <p:cNvSpPr/>
          <p:nvPr/>
        </p:nvSpPr>
        <p:spPr>
          <a:xfrm>
            <a:off x="7355616" y="5387105"/>
            <a:ext cx="1737744" cy="1137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The towing car avoids an obstacle with a minimum distance of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30cm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.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034E418E-EF55-D7F9-5990-6F7D62B08575}"/>
              </a:ext>
            </a:extLst>
          </p:cNvPr>
          <p:cNvSpPr/>
          <p:nvPr/>
        </p:nvSpPr>
        <p:spPr>
          <a:xfrm>
            <a:off x="5395755" y="5391156"/>
            <a:ext cx="1737744" cy="1137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The communication between the two cars can be done when they are at a minimum distance of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10m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 one from the other. 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E5E1748-98FC-156C-C2EC-19927779E565}"/>
              </a:ext>
            </a:extLst>
          </p:cNvPr>
          <p:cNvSpPr/>
          <p:nvPr/>
        </p:nvSpPr>
        <p:spPr>
          <a:xfrm>
            <a:off x="3425452" y="5391156"/>
            <a:ext cx="1737744" cy="1137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t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The towing car sends the acknowledgement after a maximum of </a:t>
            </a:r>
            <a:r>
              <a:rPr lang="en-GB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10 seconds</a:t>
            </a: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rPr>
              <a:t> after receiving the GPS information. 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53" name="Groupe 19">
            <a:extLst>
              <a:ext uri="{FF2B5EF4-FFF2-40B4-BE49-F238E27FC236}">
                <a16:creationId xmlns:a16="http://schemas.microsoft.com/office/drawing/2014/main" id="{75328249-49A4-B0F8-D901-BA8B28BAF276}"/>
              </a:ext>
            </a:extLst>
          </p:cNvPr>
          <p:cNvGrpSpPr/>
          <p:nvPr/>
        </p:nvGrpSpPr>
        <p:grpSpPr>
          <a:xfrm>
            <a:off x="1179711" y="4739600"/>
            <a:ext cx="336590" cy="647505"/>
            <a:chOff x="1175050" y="4038905"/>
            <a:chExt cx="336590" cy="647505"/>
          </a:xfrm>
        </p:grpSpPr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6F85648C-269E-1D1D-5390-9B45FD3C9458}"/>
                </a:ext>
              </a:extLst>
            </p:cNvPr>
            <p:cNvSpPr/>
            <p:nvPr/>
          </p:nvSpPr>
          <p:spPr>
            <a:xfrm rot="5400013">
              <a:off x="1061824" y="4152131"/>
              <a:ext cx="563041" cy="336590"/>
            </a:xfrm>
            <a:prstGeom prst="rect">
              <a:avLst/>
            </a:prstGeom>
            <a:noFill/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5" name="Ellipse 21">
              <a:extLst>
                <a:ext uri="{FF2B5EF4-FFF2-40B4-BE49-F238E27FC236}">
                  <a16:creationId xmlns:a16="http://schemas.microsoft.com/office/drawing/2014/main" id="{8C52142A-2AA0-C2A6-7423-B4AB48D0A7C3}"/>
                </a:ext>
              </a:extLst>
            </p:cNvPr>
            <p:cNvSpPr/>
            <p:nvPr/>
          </p:nvSpPr>
          <p:spPr>
            <a:xfrm rot="5400013">
              <a:off x="1255662" y="4531419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56" name="Groupe 22">
            <a:extLst>
              <a:ext uri="{FF2B5EF4-FFF2-40B4-BE49-F238E27FC236}">
                <a16:creationId xmlns:a16="http://schemas.microsoft.com/office/drawing/2014/main" id="{37C698B4-7D1C-7696-74A6-C8366643A52B}"/>
              </a:ext>
            </a:extLst>
          </p:cNvPr>
          <p:cNvGrpSpPr/>
          <p:nvPr/>
        </p:nvGrpSpPr>
        <p:grpSpPr>
          <a:xfrm>
            <a:off x="1247029" y="2136449"/>
            <a:ext cx="336590" cy="724927"/>
            <a:chOff x="1242368" y="1435754"/>
            <a:chExt cx="336590" cy="724927"/>
          </a:xfrm>
        </p:grpSpPr>
        <p:sp>
          <p:nvSpPr>
            <p:cNvPr id="57" name="Rectangle 24">
              <a:extLst>
                <a:ext uri="{FF2B5EF4-FFF2-40B4-BE49-F238E27FC236}">
                  <a16:creationId xmlns:a16="http://schemas.microsoft.com/office/drawing/2014/main" id="{4A6AFB8D-FFA7-D1E0-DF89-AD4F46C92B6A}"/>
                </a:ext>
              </a:extLst>
            </p:cNvPr>
            <p:cNvSpPr/>
            <p:nvPr/>
          </p:nvSpPr>
          <p:spPr>
            <a:xfrm rot="16200004">
              <a:off x="1129138" y="1548984"/>
              <a:ext cx="563050" cy="336590"/>
            </a:xfrm>
            <a:prstGeom prst="rect">
              <a:avLst/>
            </a:prstGeom>
            <a:noFill/>
            <a:ln w="76196" cap="flat">
              <a:solidFill>
                <a:srgbClr val="7F7F7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8" name="Ellipse 25">
              <a:extLst>
                <a:ext uri="{FF2B5EF4-FFF2-40B4-BE49-F238E27FC236}">
                  <a16:creationId xmlns:a16="http://schemas.microsoft.com/office/drawing/2014/main" id="{3DF946F0-A595-63F0-ACEB-92AAAC65F359}"/>
                </a:ext>
              </a:extLst>
            </p:cNvPr>
            <p:cNvSpPr/>
            <p:nvPr/>
          </p:nvSpPr>
          <p:spPr>
            <a:xfrm rot="16200004">
              <a:off x="1336460" y="2005690"/>
              <a:ext cx="161876" cy="1481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59" name="Éclair 26">
            <a:extLst>
              <a:ext uri="{FF2B5EF4-FFF2-40B4-BE49-F238E27FC236}">
                <a16:creationId xmlns:a16="http://schemas.microsoft.com/office/drawing/2014/main" id="{AEADC9E1-D7C3-90F3-D372-DF1B888072A2}"/>
              </a:ext>
            </a:extLst>
          </p:cNvPr>
          <p:cNvSpPr/>
          <p:nvPr/>
        </p:nvSpPr>
        <p:spPr>
          <a:xfrm rot="10799991">
            <a:off x="1685565" y="2792101"/>
            <a:ext cx="246631" cy="4012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0" name="Éclair 27">
            <a:extLst>
              <a:ext uri="{FF2B5EF4-FFF2-40B4-BE49-F238E27FC236}">
                <a16:creationId xmlns:a16="http://schemas.microsoft.com/office/drawing/2014/main" id="{13FEBAF7-3AC6-A716-8F30-C761759D77B9}"/>
              </a:ext>
            </a:extLst>
          </p:cNvPr>
          <p:cNvSpPr/>
          <p:nvPr/>
        </p:nvSpPr>
        <p:spPr>
          <a:xfrm rot="4276385">
            <a:off x="1708152" y="4387007"/>
            <a:ext cx="246631" cy="4012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val f5"/>
              <a:gd name="f32" fmla="val f6"/>
              <a:gd name="f33" fmla="*/ f25 f0 1"/>
              <a:gd name="f34" fmla="*/ f26 f0 1"/>
              <a:gd name="f35" fmla="*/ f27 f0 1"/>
              <a:gd name="f36" fmla="*/ f28 f0 1"/>
              <a:gd name="f37" fmla="+- f32 0 f31"/>
              <a:gd name="f38" fmla="*/ f33 1 f2"/>
              <a:gd name="f39" fmla="*/ f34 1 f2"/>
              <a:gd name="f40" fmla="*/ f35 1 f2"/>
              <a:gd name="f41" fmla="*/ f36 1 f2"/>
              <a:gd name="f42" fmla="*/ f37 1 21600"/>
              <a:gd name="f43" fmla="*/ f37 5022 1"/>
              <a:gd name="f44" fmla="*/ f37 8472 1"/>
              <a:gd name="f45" fmla="*/ f37 8757 1"/>
              <a:gd name="f46" fmla="*/ f37 10012 1"/>
              <a:gd name="f47" fmla="*/ f37 12860 1"/>
              <a:gd name="f48" fmla="*/ f37 13917 1"/>
              <a:gd name="f49" fmla="*/ f37 16577 1"/>
              <a:gd name="f50" fmla="*/ f37 3890 1"/>
              <a:gd name="f51" fmla="*/ f37 6080 1"/>
              <a:gd name="f52" fmla="*/ f37 7437 1"/>
              <a:gd name="f53" fmla="*/ f37 9705 1"/>
              <a:gd name="f54" fmla="*/ f37 12007 1"/>
              <a:gd name="f55" fmla="*/ f37 14277 1"/>
              <a:gd name="f56" fmla="*/ f37 14915 1"/>
              <a:gd name="f57" fmla="+- f38 0 f1"/>
              <a:gd name="f58" fmla="+- f39 0 f1"/>
              <a:gd name="f59" fmla="+- f40 0 f1"/>
              <a:gd name="f60" fmla="+- f41 0 f1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1 1 21600"/>
              <a:gd name="f70" fmla="*/ f52 1 21600"/>
              <a:gd name="f71" fmla="*/ f53 1 21600"/>
              <a:gd name="f72" fmla="*/ f54 1 21600"/>
              <a:gd name="f73" fmla="*/ f55 1 21600"/>
              <a:gd name="f74" fmla="*/ f56 1 21600"/>
              <a:gd name="f75" fmla="*/ f31 1 f42"/>
              <a:gd name="f76" fmla="*/ f32 1 f42"/>
              <a:gd name="f77" fmla="*/ f62 1 f42"/>
              <a:gd name="f78" fmla="*/ f68 1 f42"/>
              <a:gd name="f79" fmla="*/ f61 1 f42"/>
              <a:gd name="f80" fmla="*/ f71 1 f42"/>
              <a:gd name="f81" fmla="*/ f64 1 f42"/>
              <a:gd name="f82" fmla="*/ f74 1 f42"/>
              <a:gd name="f83" fmla="*/ f67 1 f42"/>
              <a:gd name="f84" fmla="*/ f72 1 f42"/>
              <a:gd name="f85" fmla="*/ f65 1 f42"/>
              <a:gd name="f86" fmla="*/ f69 1 f42"/>
              <a:gd name="f87" fmla="*/ f63 1 f42"/>
              <a:gd name="f88" fmla="*/ f66 1 f42"/>
              <a:gd name="f89" fmla="*/ f70 1 f42"/>
              <a:gd name="f90" fmla="*/ f73 1 f42"/>
              <a:gd name="f91" fmla="*/ f75 f30 1"/>
              <a:gd name="f92" fmla="*/ f75 f29 1"/>
              <a:gd name="f93" fmla="*/ f76 f29 1"/>
              <a:gd name="f94" fmla="*/ f76 f30 1"/>
              <a:gd name="f95" fmla="*/ f87 f29 1"/>
              <a:gd name="f96" fmla="*/ f88 f29 1"/>
              <a:gd name="f97" fmla="*/ f90 f30 1"/>
              <a:gd name="f98" fmla="*/ f89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  <a:gd name="f107" fmla="*/ f85 f29 1"/>
              <a:gd name="f108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9" y="f91"/>
              </a:cxn>
              <a:cxn ang="f57">
                <a:pos x="f92" y="f100"/>
              </a:cxn>
              <a:cxn ang="f58">
                <a:pos x="f101" y="f102"/>
              </a:cxn>
              <a:cxn ang="f58">
                <a:pos x="f103" y="f104"/>
              </a:cxn>
              <a:cxn ang="f59">
                <a:pos x="f93" y="f94"/>
              </a:cxn>
              <a:cxn ang="f60">
                <a:pos x="f105" y="f106"/>
              </a:cxn>
              <a:cxn ang="f60">
                <a:pos x="f107" y="f108"/>
              </a:cxn>
            </a:cxnLst>
            <a:rect l="f95" t="f98" r="f96" b="f97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1" name="Arc 28">
            <a:extLst>
              <a:ext uri="{FF2B5EF4-FFF2-40B4-BE49-F238E27FC236}">
                <a16:creationId xmlns:a16="http://schemas.microsoft.com/office/drawing/2014/main" id="{3623E1BA-2F05-E6D5-27C2-C98A09F93EE4}"/>
              </a:ext>
            </a:extLst>
          </p:cNvPr>
          <p:cNvSpPr/>
          <p:nvPr/>
        </p:nvSpPr>
        <p:spPr>
          <a:xfrm>
            <a:off x="4628626" y="3242141"/>
            <a:ext cx="459184" cy="839510"/>
          </a:xfrm>
          <a:custGeom>
            <a:avLst>
              <a:gd name="f12" fmla="val 240"/>
              <a:gd name="f13" fmla="val 93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1"/>
              <a:gd name="f12" fmla="val 240"/>
              <a:gd name="f13" fmla="val 93"/>
              <a:gd name="f14" fmla="+- 0 0 -330"/>
              <a:gd name="f15" fmla="+- 0 0 -347"/>
              <a:gd name="f16" fmla="+- 0 0 -363"/>
              <a:gd name="f17" fmla="abs f6"/>
              <a:gd name="f18" fmla="abs f7"/>
              <a:gd name="f19" fmla="abs f8"/>
              <a:gd name="f20" fmla="val f9"/>
              <a:gd name="f21" fmla="+- 0 0 f12"/>
              <a:gd name="f22" fmla="+- 0 0 f13"/>
              <a:gd name="f23" fmla="*/ f14 f2 1"/>
              <a:gd name="f24" fmla="*/ f15 f2 1"/>
              <a:gd name="f25" fmla="*/ f16 f2 1"/>
              <a:gd name="f26" fmla="?: f17 f6 1"/>
              <a:gd name="f27" fmla="?: f18 f7 1"/>
              <a:gd name="f28" fmla="?: f19 f8 1"/>
              <a:gd name="f29" fmla="*/ f21 f2 1"/>
              <a:gd name="f30" fmla="*/ f22 f2 1"/>
              <a:gd name="f31" fmla="*/ f23 1 f5"/>
              <a:gd name="f32" fmla="*/ f24 1 f5"/>
              <a:gd name="f33" fmla="*/ f25 1 f5"/>
              <a:gd name="f34" fmla="*/ f26 1 21600"/>
              <a:gd name="f35" fmla="*/ f27 1 21600"/>
              <a:gd name="f36" fmla="*/ 21600 f26 1"/>
              <a:gd name="f37" fmla="*/ 21600 f27 1"/>
              <a:gd name="f38" fmla="*/ f29 1 f5"/>
              <a:gd name="f39" fmla="*/ f30 1 f5"/>
              <a:gd name="f40" fmla="+- f31 0 f3"/>
              <a:gd name="f41" fmla="+- f32 0 f3"/>
              <a:gd name="f42" fmla="+- f33 0 f3"/>
              <a:gd name="f43" fmla="min f35 f34"/>
              <a:gd name="f44" fmla="*/ f36 1 f28"/>
              <a:gd name="f45" fmla="*/ f37 1 f28"/>
              <a:gd name="f46" fmla="+- f38 0 f3"/>
              <a:gd name="f47" fmla="+- f39 0 f3"/>
              <a:gd name="f48" fmla="val f44"/>
              <a:gd name="f49" fmla="val f45"/>
              <a:gd name="f50" fmla="+- 0 0 f46"/>
              <a:gd name="f51" fmla="+- 0 0 f47"/>
              <a:gd name="f52" fmla="+- f49 0 f20"/>
              <a:gd name="f53" fmla="+- f48 0 f20"/>
              <a:gd name="f54" fmla="val f50"/>
              <a:gd name="f55" fmla="val f51"/>
              <a:gd name="f56" fmla="*/ f52 1 2"/>
              <a:gd name="f57" fmla="*/ f53 1 2"/>
              <a:gd name="f58" fmla="+- f55 0 f54"/>
              <a:gd name="f59" fmla="+- f54 f3 0"/>
              <a:gd name="f60" fmla="+- f55 f3 0"/>
              <a:gd name="f61" fmla="+- 21600000 0 f54"/>
              <a:gd name="f62" fmla="+- f3 0 f54"/>
              <a:gd name="f63" fmla="+- 27000000 0 f54"/>
              <a:gd name="f64" fmla="+- f2 0 f54"/>
              <a:gd name="f65" fmla="+- 32400000 0 f54"/>
              <a:gd name="f66" fmla="+- f4 0 f54"/>
              <a:gd name="f67" fmla="+- 37800000 0 f54"/>
              <a:gd name="f68" fmla="+- f20 f56 0"/>
              <a:gd name="f69" fmla="+- f20 f57 0"/>
              <a:gd name="f70" fmla="+- f58 21600000 0"/>
              <a:gd name="f71" fmla="*/ f59 f10 1"/>
              <a:gd name="f72" fmla="*/ f60 f10 1"/>
              <a:gd name="f73" fmla="?: f62 f62 f63"/>
              <a:gd name="f74" fmla="?: f64 f64 f65"/>
              <a:gd name="f75" fmla="?: f66 f66 f67"/>
              <a:gd name="f76" fmla="*/ f57 f43 1"/>
              <a:gd name="f77" fmla="*/ f56 f43 1"/>
              <a:gd name="f78" fmla="?: f58 f58 f70"/>
              <a:gd name="f79" fmla="*/ f71 1 f2"/>
              <a:gd name="f80" fmla="*/ f72 1 f2"/>
              <a:gd name="f81" fmla="*/ f69 f43 1"/>
              <a:gd name="f82" fmla="*/ f68 f43 1"/>
              <a:gd name="f83" fmla="+- 0 0 f79"/>
              <a:gd name="f84" fmla="+- 0 0 f80"/>
              <a:gd name="f85" fmla="+- f78 0 f61"/>
              <a:gd name="f86" fmla="+- f78 0 f73"/>
              <a:gd name="f87" fmla="+- f78 0 f74"/>
              <a:gd name="f88" fmla="+- f78 0 f75"/>
              <a:gd name="f89" fmla="+- 0 0 f83"/>
              <a:gd name="f90" fmla="+- 0 0 f84"/>
              <a:gd name="f91" fmla="*/ f89 f2 1"/>
              <a:gd name="f92" fmla="*/ f90 f2 1"/>
              <a:gd name="f93" fmla="*/ f91 1 f10"/>
              <a:gd name="f94" fmla="*/ f92 1 f10"/>
              <a:gd name="f95" fmla="+- f93 0 f3"/>
              <a:gd name="f96" fmla="+- f94 0 f3"/>
              <a:gd name="f97" fmla="sin 1 f95"/>
              <a:gd name="f98" fmla="cos 1 f95"/>
              <a:gd name="f99" fmla="sin 1 f96"/>
              <a:gd name="f100" fmla="cos 1 f96"/>
              <a:gd name="f101" fmla="+- 0 0 f97"/>
              <a:gd name="f102" fmla="+- 0 0 f98"/>
              <a:gd name="f103" fmla="+- 0 0 f99"/>
              <a:gd name="f104" fmla="+- 0 0 f100"/>
              <a:gd name="f105" fmla="+- 0 0 f101"/>
              <a:gd name="f106" fmla="+- 0 0 f102"/>
              <a:gd name="f107" fmla="+- 0 0 f103"/>
              <a:gd name="f108" fmla="+- 0 0 f104"/>
              <a:gd name="f109" fmla="*/ f105 f57 1"/>
              <a:gd name="f110" fmla="*/ f106 f56 1"/>
              <a:gd name="f111" fmla="*/ f107 f57 1"/>
              <a:gd name="f112" fmla="*/ f108 f56 1"/>
              <a:gd name="f113" fmla="+- 0 0 f110"/>
              <a:gd name="f114" fmla="+- 0 0 f109"/>
              <a:gd name="f115" fmla="+- 0 0 f112"/>
              <a:gd name="f116" fmla="+- 0 0 f111"/>
              <a:gd name="f117" fmla="+- 0 0 f113"/>
              <a:gd name="f118" fmla="+- 0 0 f114"/>
              <a:gd name="f119" fmla="+- 0 0 f115"/>
              <a:gd name="f120" fmla="+- 0 0 f116"/>
              <a:gd name="f121" fmla="at2 f117 f118"/>
              <a:gd name="f122" fmla="at2 f119 f120"/>
              <a:gd name="f123" fmla="+- f121 f3 0"/>
              <a:gd name="f124" fmla="+- f122 f3 0"/>
              <a:gd name="f125" fmla="*/ f123 f10 1"/>
              <a:gd name="f126" fmla="*/ f124 f10 1"/>
              <a:gd name="f127" fmla="*/ f125 1 f2"/>
              <a:gd name="f128" fmla="*/ f126 1 f2"/>
              <a:gd name="f129" fmla="+- 0 0 f127"/>
              <a:gd name="f130" fmla="+- 0 0 f128"/>
              <a:gd name="f131" fmla="val f129"/>
              <a:gd name="f132" fmla="val f130"/>
              <a:gd name="f133" fmla="+- 0 0 f131"/>
              <a:gd name="f134" fmla="+- 0 0 f132"/>
              <a:gd name="f135" fmla="*/ f133 f2 1"/>
              <a:gd name="f136" fmla="*/ f134 f2 1"/>
              <a:gd name="f137" fmla="*/ f135 1 f10"/>
              <a:gd name="f138" fmla="*/ f136 1 f10"/>
              <a:gd name="f139" fmla="+- f137 0 f3"/>
              <a:gd name="f140" fmla="+- f138 0 f3"/>
              <a:gd name="f141" fmla="cos 1 f139"/>
              <a:gd name="f142" fmla="sin 1 f139"/>
              <a:gd name="f143" fmla="cos 1 f140"/>
              <a:gd name="f144" fmla="sin 1 f140"/>
              <a:gd name="f145" fmla="+- 0 0 f141"/>
              <a:gd name="f146" fmla="+- 0 0 f142"/>
              <a:gd name="f147" fmla="+- 0 0 f143"/>
              <a:gd name="f148" fmla="+- 0 0 f144"/>
              <a:gd name="f149" fmla="*/ f11 f145 1"/>
              <a:gd name="f150" fmla="*/ f11 f146 1"/>
              <a:gd name="f151" fmla="*/ f11 f147 1"/>
              <a:gd name="f152" fmla="*/ f11 f148 1"/>
              <a:gd name="f153" fmla="*/ f149 f57 1"/>
              <a:gd name="f154" fmla="*/ f150 f56 1"/>
              <a:gd name="f155" fmla="*/ f151 f57 1"/>
              <a:gd name="f156" fmla="*/ f152 f56 1"/>
              <a:gd name="f157" fmla="+- f69 f153 0"/>
              <a:gd name="f158" fmla="+- f68 f154 0"/>
              <a:gd name="f159" fmla="+- f69 f155 0"/>
              <a:gd name="f160" fmla="+- f68 f156 0"/>
              <a:gd name="f161" fmla="max f157 f159"/>
              <a:gd name="f162" fmla="max f158 f160"/>
              <a:gd name="f163" fmla="min f157 f159"/>
              <a:gd name="f164" fmla="min f158 f160"/>
              <a:gd name="f165" fmla="*/ f157 f43 1"/>
              <a:gd name="f166" fmla="*/ f158 f43 1"/>
              <a:gd name="f167" fmla="*/ f159 f43 1"/>
              <a:gd name="f168" fmla="*/ f160 f43 1"/>
              <a:gd name="f169" fmla="?: f85 f48 f161"/>
              <a:gd name="f170" fmla="?: f86 f49 f162"/>
              <a:gd name="f171" fmla="?: f87 f20 f163"/>
              <a:gd name="f172" fmla="?: f88 f20 f164"/>
              <a:gd name="f173" fmla="*/ f171 f43 1"/>
              <a:gd name="f174" fmla="*/ f172 f43 1"/>
              <a:gd name="f175" fmla="*/ f169 f43 1"/>
              <a:gd name="f176" fmla="*/ f170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165" y="f166"/>
              </a:cxn>
              <a:cxn ang="f41">
                <a:pos x="f81" y="f82"/>
              </a:cxn>
              <a:cxn ang="f42">
                <a:pos x="f167" y="f168"/>
              </a:cxn>
            </a:cxnLst>
            <a:rect l="f173" t="f174" r="f175" b="f176"/>
            <a:pathLst>
              <a:path stroke="0">
                <a:moveTo>
                  <a:pt x="f165" y="f166"/>
                </a:moveTo>
                <a:arcTo wR="f76" hR="f77" stAng="f54" swAng="f78"/>
                <a:lnTo>
                  <a:pt x="f81" y="f82"/>
                </a:lnTo>
                <a:close/>
              </a:path>
              <a:path fill="none">
                <a:moveTo>
                  <a:pt x="f165" y="f166"/>
                </a:moveTo>
                <a:arcTo wR="f76" hR="f77" stAng="f54" swAng="f78"/>
              </a:path>
            </a:pathLst>
          </a:custGeom>
          <a:noFill/>
          <a:ln w="38100" cap="flat">
            <a:solidFill>
              <a:schemeClr val="tx2">
                <a:lumMod val="60000"/>
                <a:lumOff val="40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3" name="Flèche : double flèche horizontale 62">
            <a:extLst>
              <a:ext uri="{FF2B5EF4-FFF2-40B4-BE49-F238E27FC236}">
                <a16:creationId xmlns:a16="http://schemas.microsoft.com/office/drawing/2014/main" id="{B6FAA2B2-8323-85D5-CA4E-1E2D7CDDCABC}"/>
              </a:ext>
            </a:extLst>
          </p:cNvPr>
          <p:cNvSpPr/>
          <p:nvPr/>
        </p:nvSpPr>
        <p:spPr>
          <a:xfrm>
            <a:off x="8063595" y="4076456"/>
            <a:ext cx="820423" cy="361473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e 81">
            <a:extLst>
              <a:ext uri="{FF2B5EF4-FFF2-40B4-BE49-F238E27FC236}">
                <a16:creationId xmlns:a16="http://schemas.microsoft.com/office/drawing/2014/main" id="{C392DCE1-82F5-9E65-E03B-01D5767B084F}"/>
              </a:ext>
            </a:extLst>
          </p:cNvPr>
          <p:cNvGrpSpPr/>
          <p:nvPr/>
        </p:nvGrpSpPr>
        <p:grpSpPr>
          <a:xfrm>
            <a:off x="6647795" y="3277446"/>
            <a:ext cx="619332" cy="351906"/>
            <a:chOff x="6643134" y="2576751"/>
            <a:chExt cx="619332" cy="351906"/>
          </a:xfrm>
        </p:grpSpPr>
        <p:sp>
          <p:nvSpPr>
            <p:cNvPr id="24" name="Rectangle 82">
              <a:extLst>
                <a:ext uri="{FF2B5EF4-FFF2-40B4-BE49-F238E27FC236}">
                  <a16:creationId xmlns:a16="http://schemas.microsoft.com/office/drawing/2014/main" id="{5AE6CBDD-B220-D63B-5402-93DAEE77F67D}"/>
                </a:ext>
              </a:extLst>
            </p:cNvPr>
            <p:cNvSpPr/>
            <p:nvPr/>
          </p:nvSpPr>
          <p:spPr>
            <a:xfrm>
              <a:off x="6643134" y="2576751"/>
              <a:ext cx="538554" cy="351906"/>
            </a:xfrm>
            <a:prstGeom prst="rect">
              <a:avLst/>
            </a:prstGeom>
            <a:solidFill>
              <a:srgbClr val="FFFFFF"/>
            </a:solidFill>
            <a:ln w="76196" cap="flat">
              <a:solidFill>
                <a:srgbClr val="222A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5" name="Ellipse 83">
              <a:extLst>
                <a:ext uri="{FF2B5EF4-FFF2-40B4-BE49-F238E27FC236}">
                  <a16:creationId xmlns:a16="http://schemas.microsoft.com/office/drawing/2014/main" id="{034FF966-27D0-2B05-BAA9-A7D1E75E9561}"/>
                </a:ext>
              </a:extLst>
            </p:cNvPr>
            <p:cNvSpPr/>
            <p:nvPr/>
          </p:nvSpPr>
          <p:spPr>
            <a:xfrm>
              <a:off x="7107631" y="2682319"/>
              <a:ext cx="154835" cy="15483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1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31" name="Titre 1">
            <a:extLst>
              <a:ext uri="{FF2B5EF4-FFF2-40B4-BE49-F238E27FC236}">
                <a16:creationId xmlns:a16="http://schemas.microsoft.com/office/drawing/2014/main" id="{1C4F8761-E106-2356-7132-2FC5E22B8DD8}"/>
              </a:ext>
            </a:extLst>
          </p:cNvPr>
          <p:cNvSpPr txBox="1">
            <a:spLocks/>
          </p:cNvSpPr>
          <p:nvPr/>
        </p:nvSpPr>
        <p:spPr>
          <a:xfrm>
            <a:off x="825688" y="819643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200" b="0" i="0" u="none" strike="noStrike" kern="1200" cap="none" spc="-50" baseline="0">
                <a:solidFill>
                  <a:srgbClr val="000000"/>
                </a:solidFill>
                <a:uFillTx/>
                <a:latin typeface="Aharoni"/>
              </a:defRPr>
            </a:lvl1pPr>
          </a:lstStyle>
          <a:p>
            <a:r>
              <a:rPr lang="fr-FR" dirty="0"/>
              <a:t>Validation plan (4/5)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52F58FE-AB21-360E-1947-B7B9FD02616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80DC5F3-7703-6047-BB04-0BB209F377C0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Prismatic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1005</Words>
  <Application>Microsoft Office PowerPoint</Application>
  <PresentationFormat>Grand écran</PresentationFormat>
  <Paragraphs>241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Aharoni</vt:lpstr>
      <vt:lpstr>Arial</vt:lpstr>
      <vt:lpstr>Avenir Next LT Pro</vt:lpstr>
      <vt:lpstr>Calibri</vt:lpstr>
      <vt:lpstr>Courier New</vt:lpstr>
      <vt:lpstr>Wingdings</vt:lpstr>
      <vt:lpstr>PrismaticVTI</vt:lpstr>
      <vt:lpstr>Tow Mater</vt:lpstr>
      <vt:lpstr>Our project plan</vt:lpstr>
      <vt:lpstr>Product description</vt:lpstr>
      <vt:lpstr>Features</vt:lpstr>
      <vt:lpstr>Release vision</vt:lpstr>
      <vt:lpstr>Validation plan (1/5)</vt:lpstr>
      <vt:lpstr>Présentation PowerPoint</vt:lpstr>
      <vt:lpstr>Présentation PowerPoint</vt:lpstr>
      <vt:lpstr>Présentation PowerPoint</vt:lpstr>
      <vt:lpstr>Présentation PowerPoint</vt:lpstr>
      <vt:lpstr>Project planning</vt:lpstr>
      <vt:lpstr>Backlog</vt:lpstr>
      <vt:lpstr>Sprint 1</vt:lpstr>
      <vt:lpstr>Risks</vt:lpstr>
      <vt:lpstr>Risks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 Matter Project Plan</dc:title>
  <dc:creator>Léonie Hatte</dc:creator>
  <cp:lastModifiedBy>Laura Mendes</cp:lastModifiedBy>
  <cp:revision>9</cp:revision>
  <dcterms:created xsi:type="dcterms:W3CDTF">2022-10-16T16:56:43Z</dcterms:created>
  <dcterms:modified xsi:type="dcterms:W3CDTF">2022-10-18T11:36:05Z</dcterms:modified>
</cp:coreProperties>
</file>