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CCD6F4"/>
    <a:srgbClr val="F5B0B0"/>
    <a:srgbClr val="FFFF47"/>
    <a:srgbClr val="FFFF75"/>
    <a:srgbClr val="FBF86B"/>
    <a:srgbClr val="E8F4E5"/>
    <a:srgbClr val="C0DEEF"/>
    <a:srgbClr val="C8E4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747BD-57BA-4F1C-9155-BB0C17408C4D}" v="240" dt="2023-01-22T20:49:3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4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1c644b36d41c31730cb4702728a578fd8576d70a4e791063ce0819dbfa54397d::" providerId="AD" clId="Web-{FC8D6025-1916-470C-A302-9B991F4D3B39}"/>
    <pc:docChg chg="modSld">
      <pc:chgData name="Utilisateur invité" userId="S::urn:spo:anon#1c644b36d41c31730cb4702728a578fd8576d70a4e791063ce0819dbfa54397d::" providerId="AD" clId="Web-{FC8D6025-1916-470C-A302-9B991F4D3B39}" dt="2023-01-19T17:28:04.950" v="9" actId="20577"/>
      <pc:docMkLst>
        <pc:docMk/>
      </pc:docMkLst>
      <pc:sldChg chg="modSp">
        <pc:chgData name="Utilisateur invité" userId="S::urn:spo:anon#1c644b36d41c31730cb4702728a578fd8576d70a4e791063ce0819dbfa54397d::" providerId="AD" clId="Web-{FC8D6025-1916-470C-A302-9B991F4D3B39}" dt="2023-01-19T17:28:04.950" v="9" actId="20577"/>
        <pc:sldMkLst>
          <pc:docMk/>
          <pc:sldMk cId="106109993" sldId="256"/>
        </pc:sldMkLst>
        <pc:spChg chg="mod">
          <ac:chgData name="Utilisateur invité" userId="S::urn:spo:anon#1c644b36d41c31730cb4702728a578fd8576d70a4e791063ce0819dbfa54397d::" providerId="AD" clId="Web-{FC8D6025-1916-470C-A302-9B991F4D3B39}" dt="2023-01-19T17:28:04.950" v="9" actId="20577"/>
          <ac:spMkLst>
            <pc:docMk/>
            <pc:sldMk cId="106109993" sldId="256"/>
            <ac:spMk id="50" creationId="{89407CFD-10A1-74A1-9C09-DC75A295C728}"/>
          </ac:spMkLst>
        </pc:spChg>
      </pc:sldChg>
    </pc:docChg>
  </pc:docChgLst>
  <pc:docChgLst>
    <pc:chgData name="Laura Mendes" userId="a4713672-252f-4e05-899c-a5ef62c29988" providerId="ADAL" clId="{EFD747BD-57BA-4F1C-9155-BB0C17408C4D}"/>
    <pc:docChg chg="undo custSel addSld delSld modSld">
      <pc:chgData name="Laura Mendes" userId="a4713672-252f-4e05-899c-a5ef62c29988" providerId="ADAL" clId="{EFD747BD-57BA-4F1C-9155-BB0C17408C4D}" dt="2023-01-22T21:00:32.159" v="4146" actId="1037"/>
      <pc:docMkLst>
        <pc:docMk/>
      </pc:docMkLst>
      <pc:sldChg chg="addSp delSp modSp mod">
        <pc:chgData name="Laura Mendes" userId="a4713672-252f-4e05-899c-a5ef62c29988" providerId="ADAL" clId="{EFD747BD-57BA-4F1C-9155-BB0C17408C4D}" dt="2023-01-22T21:00:32.159" v="4146" actId="1037"/>
        <pc:sldMkLst>
          <pc:docMk/>
          <pc:sldMk cId="106109993" sldId="256"/>
        </pc:sldMkLst>
        <pc:spChg chg="mod">
          <ac:chgData name="Laura Mendes" userId="a4713672-252f-4e05-899c-a5ef62c29988" providerId="ADAL" clId="{EFD747BD-57BA-4F1C-9155-BB0C17408C4D}" dt="2023-01-20T16:52:13.919" v="3634" actId="1035"/>
          <ac:spMkLst>
            <pc:docMk/>
            <pc:sldMk cId="106109993" sldId="256"/>
            <ac:spMk id="2" creationId="{73FF21D8-2B52-4E73-9107-2D5432E3E174}"/>
          </ac:spMkLst>
        </pc:spChg>
        <pc:spChg chg="del mod">
          <ac:chgData name="Laura Mendes" userId="a4713672-252f-4e05-899c-a5ef62c29988" providerId="ADAL" clId="{EFD747BD-57BA-4F1C-9155-BB0C17408C4D}" dt="2023-01-20T15:57:34.625" v="2714" actId="478"/>
          <ac:spMkLst>
            <pc:docMk/>
            <pc:sldMk cId="106109993" sldId="256"/>
            <ac:spMk id="3" creationId="{344DEB27-3E21-49C0-85D9-CE6B2D24BB2A}"/>
          </ac:spMkLst>
        </pc:spChg>
        <pc:spChg chg="mod">
          <ac:chgData name="Laura Mendes" userId="a4713672-252f-4e05-899c-a5ef62c29988" providerId="ADAL" clId="{EFD747BD-57BA-4F1C-9155-BB0C17408C4D}" dt="2023-01-20T16:28:30.383" v="3159" actId="1035"/>
          <ac:spMkLst>
            <pc:docMk/>
            <pc:sldMk cId="106109993" sldId="256"/>
            <ac:spMk id="4" creationId="{F9D5B088-1342-4E86-80DC-2E2C7A4E5C77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5" creationId="{1BE3CE72-B18B-3EDA-CBBA-5CDB0D7966AB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6" creationId="{B7CDC34E-8520-AFB1-3459-34432E52D6B9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7" creationId="{F95C40C3-C2A6-13A7-C84D-545B391BBC4D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8" creationId="{A17CDA33-E250-47AD-9799-82BA2257A887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9" creationId="{66843FA3-52E9-9036-5C2F-F458662FEFFA}"/>
          </ac:spMkLst>
        </pc:spChg>
        <pc:spChg chg="del mod">
          <ac:chgData name="Laura Mendes" userId="a4713672-252f-4e05-899c-a5ef62c29988" providerId="ADAL" clId="{EFD747BD-57BA-4F1C-9155-BB0C17408C4D}" dt="2023-01-19T14:35:44.992" v="383" actId="478"/>
          <ac:spMkLst>
            <pc:docMk/>
            <pc:sldMk cId="106109993" sldId="256"/>
            <ac:spMk id="9" creationId="{EABD1261-68E2-99FE-7989-AC24BD7AF245}"/>
          </ac:spMkLst>
        </pc:spChg>
        <pc:spChg chg="del">
          <ac:chgData name="Laura Mendes" userId="a4713672-252f-4e05-899c-a5ef62c29988" providerId="ADAL" clId="{EFD747BD-57BA-4F1C-9155-BB0C17408C4D}" dt="2023-01-19T14:38:21.406" v="475" actId="478"/>
          <ac:spMkLst>
            <pc:docMk/>
            <pc:sldMk cId="106109993" sldId="256"/>
            <ac:spMk id="11" creationId="{58D37717-1037-DDE4-00CD-EF5BFE7B114D}"/>
          </ac:spMkLst>
        </pc:spChg>
        <pc:spChg chg="add mod">
          <ac:chgData name="Laura Mendes" userId="a4713672-252f-4e05-899c-a5ef62c29988" providerId="ADAL" clId="{EFD747BD-57BA-4F1C-9155-BB0C17408C4D}" dt="2023-01-21T12:04:18.411" v="3776" actId="20577"/>
          <ac:spMkLst>
            <pc:docMk/>
            <pc:sldMk cId="106109993" sldId="256"/>
            <ac:spMk id="11" creationId="{7027C274-E01F-3353-E355-35EB254E80B8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3" creationId="{22EAC68A-00E5-48D3-A23C-B3B8D465BAFD}"/>
          </ac:spMkLst>
        </pc:spChg>
        <pc:spChg chg="mod">
          <ac:chgData name="Laura Mendes" userId="a4713672-252f-4e05-899c-a5ef62c29988" providerId="ADAL" clId="{EFD747BD-57BA-4F1C-9155-BB0C17408C4D}" dt="2023-01-21T12:03:07.051" v="3722" actId="20577"/>
          <ac:spMkLst>
            <pc:docMk/>
            <pc:sldMk cId="106109993" sldId="256"/>
            <ac:spMk id="15" creationId="{EA8C06E9-3186-45C4-A752-AE84AB709DB0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7" creationId="{AB930644-0703-4A87-BB97-3F9C89DE59A7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9" creationId="{DE8ACB04-0AC5-4894-B82C-0229DDA90CDC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20" creationId="{D4C53C52-B876-4E77-8130-2F4E7D48442C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21" creationId="{34A1942F-08F5-485D-AE4B-26B5D8E31B0D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22" creationId="{C1C9B8DB-AA1F-4A34-B642-72E86AD001A0}"/>
          </ac:spMkLst>
        </pc:spChg>
        <pc:spChg chg="mod">
          <ac:chgData name="Laura Mendes" userId="a4713672-252f-4e05-899c-a5ef62c29988" providerId="ADAL" clId="{EFD747BD-57BA-4F1C-9155-BB0C17408C4D}" dt="2023-01-20T16:52:13.919" v="3634" actId="1035"/>
          <ac:spMkLst>
            <pc:docMk/>
            <pc:sldMk cId="106109993" sldId="256"/>
            <ac:spMk id="23" creationId="{926194C9-50EA-4715-85F0-F3A74823906C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24" creationId="{0F83B2B9-1A5D-2E16-15A7-343E6C355CE2}"/>
          </ac:spMkLst>
        </pc:spChg>
        <pc:spChg chg="del mod">
          <ac:chgData name="Laura Mendes" userId="a4713672-252f-4e05-899c-a5ef62c29988" providerId="ADAL" clId="{EFD747BD-57BA-4F1C-9155-BB0C17408C4D}" dt="2023-01-19T14:43:01.782" v="769" actId="478"/>
          <ac:spMkLst>
            <pc:docMk/>
            <pc:sldMk cId="106109993" sldId="256"/>
            <ac:spMk id="26" creationId="{6D5C9347-AC34-C48A-E5FD-C2CA52F9D19E}"/>
          </ac:spMkLst>
        </pc:spChg>
        <pc:spChg chg="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28" creationId="{43C4AD35-7F67-4990-B507-BF64BF4F35C6}"/>
          </ac:spMkLst>
        </pc:spChg>
        <pc:spChg chg="del mod">
          <ac:chgData name="Laura Mendes" userId="a4713672-252f-4e05-899c-a5ef62c29988" providerId="ADAL" clId="{EFD747BD-57BA-4F1C-9155-BB0C17408C4D}" dt="2023-01-19T15:12:23.778" v="1461" actId="478"/>
          <ac:spMkLst>
            <pc:docMk/>
            <pc:sldMk cId="106109993" sldId="256"/>
            <ac:spMk id="30" creationId="{F2B37575-0A2F-4E0D-B87D-D2C83C968259}"/>
          </ac:spMkLst>
        </pc:spChg>
        <pc:spChg chg="del mod">
          <ac:chgData name="Laura Mendes" userId="a4713672-252f-4e05-899c-a5ef62c29988" providerId="ADAL" clId="{EFD747BD-57BA-4F1C-9155-BB0C17408C4D}" dt="2023-01-19T14:46:16.863" v="907" actId="478"/>
          <ac:spMkLst>
            <pc:docMk/>
            <pc:sldMk cId="106109993" sldId="256"/>
            <ac:spMk id="31" creationId="{8929C3FF-AC8B-19AA-2474-22E096DB9C9B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2" creationId="{9ED391E9-197D-2B4F-E728-B5E781A470F6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3" creationId="{4D63A03B-55CD-7C22-FCF4-BBCF3F71E822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4" creationId="{4F12B6A9-F3C9-BDFB-CCE4-E624EA92E4A5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5" creationId="{4608B768-F291-A7B4-7759-C2AAF5BDD648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6" creationId="{32E35E46-1B19-87E5-31CE-F14F2F03C239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7" creationId="{061DF1E6-0086-2649-57E0-57BF5B5C0D79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8" creationId="{3C990979-FF7F-5658-4A03-9589B842A932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39" creationId="{A556AC95-6875-5B76-81B6-B539AE0D75DA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40" creationId="{3573827C-37FF-B0FE-21CB-F9C8351F9F92}"/>
          </ac:spMkLst>
        </pc:spChg>
        <pc:spChg chg="add del mod">
          <ac:chgData name="Laura Mendes" userId="a4713672-252f-4e05-899c-a5ef62c29988" providerId="ADAL" clId="{EFD747BD-57BA-4F1C-9155-BB0C17408C4D}" dt="2023-01-19T14:43:03.078" v="770" actId="478"/>
          <ac:spMkLst>
            <pc:docMk/>
            <pc:sldMk cId="106109993" sldId="256"/>
            <ac:spMk id="41" creationId="{BD142F85-0A47-5F65-5823-80C984BDC9B7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42" creationId="{FDB5E7A1-1524-83E0-37ED-8735B17E3879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43" creationId="{5E0DCFC8-AA6F-F7A0-29FD-93D39DBF9BC2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44" creationId="{49C852BE-FD2E-4D4F-3DE3-2D79B70DE82E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47" creationId="{2476A750-92FA-DB4F-1152-3C2E12799ACA}"/>
          </ac:spMkLst>
        </pc:spChg>
        <pc:spChg chg="add del mod">
          <ac:chgData name="Laura Mendes" userId="a4713672-252f-4e05-899c-a5ef62c29988" providerId="ADAL" clId="{EFD747BD-57BA-4F1C-9155-BB0C17408C4D}" dt="2023-01-22T12:03:03.890" v="3877"/>
          <ac:spMkLst>
            <pc:docMk/>
            <pc:sldMk cId="106109993" sldId="256"/>
            <ac:spMk id="47" creationId="{7201B330-168B-FFEF-E2B0-39F10027D898}"/>
          </ac:spMkLst>
        </pc:spChg>
        <pc:spChg chg="add del mod">
          <ac:chgData name="Laura Mendes" userId="a4713672-252f-4e05-899c-a5ef62c29988" providerId="ADAL" clId="{EFD747BD-57BA-4F1C-9155-BB0C17408C4D}" dt="2023-01-19T15:17:40.004" v="1502" actId="478"/>
          <ac:spMkLst>
            <pc:docMk/>
            <pc:sldMk cId="106109993" sldId="256"/>
            <ac:spMk id="48" creationId="{132562E5-9EB7-517C-DF43-A625CEB5C155}"/>
          </ac:spMkLst>
        </pc:spChg>
        <pc:spChg chg="add mod">
          <ac:chgData name="Laura Mendes" userId="a4713672-252f-4e05-899c-a5ef62c29988" providerId="ADAL" clId="{EFD747BD-57BA-4F1C-9155-BB0C17408C4D}" dt="2023-01-20T16:35:08.875" v="3224" actId="1076"/>
          <ac:spMkLst>
            <pc:docMk/>
            <pc:sldMk cId="106109993" sldId="256"/>
            <ac:spMk id="49" creationId="{117D6B57-1893-3B56-9779-2C91FB2FB958}"/>
          </ac:spMkLst>
        </pc:spChg>
        <pc:spChg chg="add mod">
          <ac:chgData name="Laura Mendes" userId="a4713672-252f-4e05-899c-a5ef62c29988" providerId="ADAL" clId="{EFD747BD-57BA-4F1C-9155-BB0C17408C4D}" dt="2023-01-20T16:52:13.919" v="3634" actId="1035"/>
          <ac:spMkLst>
            <pc:docMk/>
            <pc:sldMk cId="106109993" sldId="256"/>
            <ac:spMk id="50" creationId="{89407CFD-10A1-74A1-9C09-DC75A295C728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59" creationId="{CCD09BA9-9B2E-F8A3-F2DA-1AEBCC63EAA0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61" creationId="{26CB2208-3EC5-4A97-718A-2BF184885F9D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62" creationId="{77496AF8-DC17-17D9-78FF-BC0C4639F85D}"/>
          </ac:spMkLst>
        </pc:spChg>
        <pc:spChg chg="add del mod or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63" creationId="{8FF7F47D-05C1-BFB6-94D1-1DC9B276FDC5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64" creationId="{5C00D886-F14F-B17D-3392-57C73146E5A7}"/>
          </ac:spMkLst>
        </pc:spChg>
        <pc:spChg chg="add del mod">
          <ac:chgData name="Laura Mendes" userId="a4713672-252f-4e05-899c-a5ef62c29988" providerId="ADAL" clId="{EFD747BD-57BA-4F1C-9155-BB0C17408C4D}" dt="2023-01-19T15:09:10.392" v="1333" actId="478"/>
          <ac:spMkLst>
            <pc:docMk/>
            <pc:sldMk cId="106109993" sldId="256"/>
            <ac:spMk id="64" creationId="{EB71B938-565B-A59C-B648-27B5DF900B64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65" creationId="{0C0271FF-8F85-AA5E-D5E5-6ABFDCD9EA24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69" creationId="{C2E76AC8-41C5-487B-9354-3ADB7FDFC254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71" creationId="{92C1E1F2-30D0-64DC-79F7-A7E458741E5D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72" creationId="{14CA9259-2247-772B-EF87-13066FC69C9B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80" creationId="{185EAA53-D968-7BC8-8692-0F461462E190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81" creationId="{8B53386A-C521-E5D4-21A6-36B23467CA9E}"/>
          </ac:spMkLst>
        </pc:spChg>
        <pc:spChg chg="add del mod">
          <ac:chgData name="Laura Mendes" userId="a4713672-252f-4e05-899c-a5ef62c29988" providerId="ADAL" clId="{EFD747BD-57BA-4F1C-9155-BB0C17408C4D}" dt="2023-01-20T15:57:39.020" v="2715" actId="478"/>
          <ac:spMkLst>
            <pc:docMk/>
            <pc:sldMk cId="106109993" sldId="256"/>
            <ac:spMk id="81" creationId="{EC106606-0D09-E7A6-BBD1-8270BEC3E846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82" creationId="{B05F10E1-40CC-CFB7-FD59-F7146989624B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83" creationId="{2278C162-0A00-C476-DDD0-93487D506F8E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84" creationId="{2993C609-FDFE-6540-776E-D6368CD11DB0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85" creationId="{5D700D21-FB1A-B825-C61E-FDBF81889025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86" creationId="{D4A1C0DA-13FB-7C40-0BB8-4E70DCF1B157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87" creationId="{D697FFE2-014D-C746-9EEE-515C7D4B0884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88" creationId="{312042F8-74BF-277B-40E6-EAE596AE172D}"/>
          </ac:spMkLst>
        </pc:spChg>
        <pc:spChg chg="add mod">
          <ac:chgData name="Laura Mendes" userId="a4713672-252f-4e05-899c-a5ef62c29988" providerId="ADAL" clId="{EFD747BD-57BA-4F1C-9155-BB0C17408C4D}" dt="2023-01-19T17:34:08.985" v="1722" actId="571"/>
          <ac:spMkLst>
            <pc:docMk/>
            <pc:sldMk cId="106109993" sldId="256"/>
            <ac:spMk id="88" creationId="{C5B120FC-1979-F07F-921E-3A5AE479D256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89" creationId="{15183508-5F31-832E-3488-5F3937E10A4D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90" creationId="{F7E02B41-3876-5305-0DEF-CE9B4F1FA7E7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91" creationId="{8C221AB9-DEC4-6E3A-B18C-0673CCA95F22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92" creationId="{BDB06BA7-11FB-C1C3-14E6-7A365A5EBBBA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93" creationId="{ED8F03EA-66F3-A36B-832C-65CE465FE3C1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96" creationId="{13D5097F-4784-CD10-6560-5A1680A187BF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96" creationId="{C7718451-0CCE-2838-1EBA-991D1D3F4568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01" creationId="{E12BE99F-F47F-9083-4072-1C7331C73831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02" creationId="{2ECF5BC1-79E2-1E9F-A080-D09D903B16CD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03" creationId="{81AFB62F-CB1D-E88B-44BE-C91402905078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03" creationId="{A7C4196A-9A0E-D292-1DFD-BA01FE14C7C3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04" creationId="{E2A3092F-ECC5-A8D0-1B39-C2991B5A0391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06" creationId="{31A7EF1C-C3E5-38CB-952C-839A6C72EDCA}"/>
          </ac:spMkLst>
        </pc:spChg>
        <pc:spChg chg="add del mod">
          <ac:chgData name="Laura Mendes" userId="a4713672-252f-4e05-899c-a5ef62c29988" providerId="ADAL" clId="{EFD747BD-57BA-4F1C-9155-BB0C17408C4D}" dt="2023-01-19T17:37:06.615" v="1733" actId="478"/>
          <ac:spMkLst>
            <pc:docMk/>
            <pc:sldMk cId="106109993" sldId="256"/>
            <ac:spMk id="110" creationId="{602C41A0-5B89-C1F6-0D08-5EB30AAB0EBE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113" creationId="{34437BEF-D18E-1D97-5D0F-E10E3AF0BEEB}"/>
          </ac:spMkLst>
        </pc:spChg>
        <pc:spChg chg="add mod">
          <ac:chgData name="Laura Mendes" userId="a4713672-252f-4e05-899c-a5ef62c29988" providerId="ADAL" clId="{EFD747BD-57BA-4F1C-9155-BB0C17408C4D}" dt="2023-01-22T11:59:39.830" v="3829" actId="1076"/>
          <ac:spMkLst>
            <pc:docMk/>
            <pc:sldMk cId="106109993" sldId="256"/>
            <ac:spMk id="118" creationId="{2C9AAFDC-C401-7913-FE39-4B940269DA47}"/>
          </ac:spMkLst>
        </pc:spChg>
        <pc:spChg chg="add del mod">
          <ac:chgData name="Laura Mendes" userId="a4713672-252f-4e05-899c-a5ef62c29988" providerId="ADAL" clId="{EFD747BD-57BA-4F1C-9155-BB0C17408C4D}" dt="2023-01-20T16:32:54.952" v="3173" actId="478"/>
          <ac:spMkLst>
            <pc:docMk/>
            <pc:sldMk cId="106109993" sldId="256"/>
            <ac:spMk id="119" creationId="{72BD006C-A0D1-09C7-88D4-83CDDDE7608A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23" creationId="{77F8AC0B-E75E-9241-324C-738E72DCFFB9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24" creationId="{63C39CA0-6EB1-DAA4-CA4C-57EC7E867D8A}"/>
          </ac:spMkLst>
        </pc:spChg>
        <pc:spChg chg="add del mod">
          <ac:chgData name="Laura Mendes" userId="a4713672-252f-4e05-899c-a5ef62c29988" providerId="ADAL" clId="{EFD747BD-57BA-4F1C-9155-BB0C17408C4D}" dt="2023-01-19T17:40:53.302" v="1891" actId="478"/>
          <ac:spMkLst>
            <pc:docMk/>
            <pc:sldMk cId="106109993" sldId="256"/>
            <ac:spMk id="125" creationId="{1B30E91B-0E7A-3E11-5AAE-B11D495FCA91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26" creationId="{C0BC0295-D9BD-4DE7-9607-E8406A260DFF}"/>
          </ac:spMkLst>
        </pc:spChg>
        <pc:spChg chg="add mod">
          <ac:chgData name="Laura Mendes" userId="a4713672-252f-4e05-899c-a5ef62c29988" providerId="ADAL" clId="{EFD747BD-57BA-4F1C-9155-BB0C17408C4D}" dt="2023-01-22T21:00:32.159" v="4146" actId="1037"/>
          <ac:spMkLst>
            <pc:docMk/>
            <pc:sldMk cId="106109993" sldId="256"/>
            <ac:spMk id="127" creationId="{BDCDE410-6B9F-CDA4-803A-8E3ADEC53570}"/>
          </ac:spMkLst>
        </pc:spChg>
        <pc:spChg chg="add mod or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30" creationId="{017F97CA-F201-2AF2-4A79-766AC69189FD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31" creationId="{2483892E-2231-D2FB-1925-24C40D646ABC}"/>
          </ac:spMkLst>
        </pc:spChg>
        <pc:spChg chg="add mod">
          <ac:chgData name="Laura Mendes" userId="a4713672-252f-4e05-899c-a5ef62c29988" providerId="ADAL" clId="{EFD747BD-57BA-4F1C-9155-BB0C17408C4D}" dt="2023-01-21T12:03:44.206" v="3740" actId="1076"/>
          <ac:spMkLst>
            <pc:docMk/>
            <pc:sldMk cId="106109993" sldId="256"/>
            <ac:spMk id="132" creationId="{57257E77-8E41-ED3B-54D7-08D6DEF12C72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33" creationId="{3A01FD6D-0DC9-9376-9942-4DF055E51988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38" creationId="{CCC9AF77-4F3C-33DE-B100-A45333EC67F8}"/>
          </ac:spMkLst>
        </pc:spChg>
        <pc:spChg chg="add del">
          <ac:chgData name="Laura Mendes" userId="a4713672-252f-4e05-899c-a5ef62c29988" providerId="ADAL" clId="{EFD747BD-57BA-4F1C-9155-BB0C17408C4D}" dt="2023-01-20T16:37:14.712" v="3240"/>
          <ac:spMkLst>
            <pc:docMk/>
            <pc:sldMk cId="106109993" sldId="256"/>
            <ac:spMk id="139" creationId="{9BA264CE-60EC-55BB-06D7-A81B93BB134E}"/>
          </ac:spMkLst>
        </pc:spChg>
        <pc:spChg chg="add mod">
          <ac:chgData name="Laura Mendes" userId="a4713672-252f-4e05-899c-a5ef62c29988" providerId="ADAL" clId="{EFD747BD-57BA-4F1C-9155-BB0C17408C4D}" dt="2023-01-21T12:04:38.271" v="3777" actId="1076"/>
          <ac:spMkLst>
            <pc:docMk/>
            <pc:sldMk cId="106109993" sldId="256"/>
            <ac:spMk id="140" creationId="{AC68D4C0-97B4-4BD7-BE6D-BDA37E4CA8EE}"/>
          </ac:spMkLst>
        </pc:spChg>
        <pc:spChg chg="add mod">
          <ac:chgData name="Laura Mendes" userId="a4713672-252f-4e05-899c-a5ef62c29988" providerId="ADAL" clId="{EFD747BD-57BA-4F1C-9155-BB0C17408C4D}" dt="2023-01-20T16:52:36.985" v="3645" actId="1035"/>
          <ac:spMkLst>
            <pc:docMk/>
            <pc:sldMk cId="106109993" sldId="256"/>
            <ac:spMk id="141" creationId="{3AD8AE18-327F-C7F1-B4CC-BE7DA06A35E4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143" creationId="{2E66F969-F2FE-6135-B151-90800E4F9906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144" creationId="{255D35F6-E1B3-9C80-257F-BCC3033CA947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145" creationId="{05D59F61-2267-A7D7-1B23-80B3DF7FE06A}"/>
          </ac:spMkLst>
        </pc:spChg>
        <pc:spChg chg="add mod">
          <ac:chgData name="Laura Mendes" userId="a4713672-252f-4e05-899c-a5ef62c29988" providerId="ADAL" clId="{EFD747BD-57BA-4F1C-9155-BB0C17408C4D}" dt="2023-01-22T20:59:31.433" v="4133" actId="1037"/>
          <ac:spMkLst>
            <pc:docMk/>
            <pc:sldMk cId="106109993" sldId="256"/>
            <ac:spMk id="146" creationId="{F0AA8322-D00C-28C5-A54A-58B9DF49BA0F}"/>
          </ac:spMkLst>
        </pc:spChg>
        <pc:spChg chg="add del mod">
          <ac:chgData name="Laura Mendes" userId="a4713672-252f-4e05-899c-a5ef62c29988" providerId="ADAL" clId="{EFD747BD-57BA-4F1C-9155-BB0C17408C4D}" dt="2023-01-20T16:45:02.414" v="3408" actId="478"/>
          <ac:spMkLst>
            <pc:docMk/>
            <pc:sldMk cId="106109993" sldId="256"/>
            <ac:spMk id="154" creationId="{C5C55062-41F6-D18E-E72F-54E13F40033B}"/>
          </ac:spMkLst>
        </pc:spChg>
        <pc:spChg chg="add del mod">
          <ac:chgData name="Laura Mendes" userId="a4713672-252f-4e05-899c-a5ef62c29988" providerId="ADAL" clId="{EFD747BD-57BA-4F1C-9155-BB0C17408C4D}" dt="2023-01-22T20:49:29.210" v="3944" actId="21"/>
          <ac:spMkLst>
            <pc:docMk/>
            <pc:sldMk cId="106109993" sldId="256"/>
            <ac:spMk id="163" creationId="{B319EBD1-A402-612B-4FEC-A41D149D8FB3}"/>
          </ac:spMkLst>
        </pc:spChg>
        <pc:spChg chg="add mod">
          <ac:chgData name="Laura Mendes" userId="a4713672-252f-4e05-899c-a5ef62c29988" providerId="ADAL" clId="{EFD747BD-57BA-4F1C-9155-BB0C17408C4D}" dt="2023-01-20T16:49:03.745" v="3502" actId="1076"/>
          <ac:spMkLst>
            <pc:docMk/>
            <pc:sldMk cId="106109993" sldId="256"/>
            <ac:spMk id="198" creationId="{590FF696-8A87-0F46-F0DA-6ED45B1454D0}"/>
          </ac:spMkLst>
        </pc:spChg>
        <pc:spChg chg="add mod">
          <ac:chgData name="Laura Mendes" userId="a4713672-252f-4e05-899c-a5ef62c29988" providerId="ADAL" clId="{EFD747BD-57BA-4F1C-9155-BB0C17408C4D}" dt="2023-01-20T16:49:47.070" v="3607" actId="1035"/>
          <ac:spMkLst>
            <pc:docMk/>
            <pc:sldMk cId="106109993" sldId="256"/>
            <ac:spMk id="199" creationId="{9812B378-7411-E5F4-776F-9708E746B363}"/>
          </ac:spMkLst>
        </pc:spChg>
        <pc:grpChg chg="del">
          <ac:chgData name="Laura Mendes" userId="a4713672-252f-4e05-899c-a5ef62c29988" providerId="ADAL" clId="{EFD747BD-57BA-4F1C-9155-BB0C17408C4D}" dt="2023-01-19T14:19:00.203" v="1" actId="478"/>
          <ac:grpSpMkLst>
            <pc:docMk/>
            <pc:sldMk cId="106109993" sldId="256"/>
            <ac:grpSpMk id="7" creationId="{443A8C7C-91D6-C1DC-B414-3AA0D6618B90}"/>
          </ac:grpSpMkLst>
        </pc:grpChg>
        <pc:grpChg chg="add del mod">
          <ac:chgData name="Laura Mendes" userId="a4713672-252f-4e05-899c-a5ef62c29988" providerId="ADAL" clId="{EFD747BD-57BA-4F1C-9155-BB0C17408C4D}" dt="2023-01-19T14:50:17.102" v="1001" actId="21"/>
          <ac:grpSpMkLst>
            <pc:docMk/>
            <pc:sldMk cId="106109993" sldId="256"/>
            <ac:grpSpMk id="45" creationId="{A7846687-F747-3E9F-E66D-EB11C17CC773}"/>
          </ac:grpSpMkLst>
        </pc:grpChg>
        <pc:grpChg chg="add mod">
          <ac:chgData name="Laura Mendes" userId="a4713672-252f-4e05-899c-a5ef62c29988" providerId="ADAL" clId="{EFD747BD-57BA-4F1C-9155-BB0C17408C4D}" dt="2023-01-20T16:52:36.985" v="3645" actId="1035"/>
          <ac:grpSpMkLst>
            <pc:docMk/>
            <pc:sldMk cId="106109993" sldId="256"/>
            <ac:grpSpMk id="156" creationId="{6BF7187A-0F82-2E2A-1A75-001056A08818}"/>
          </ac:grpSpMkLst>
        </pc:grpChg>
        <pc:graphicFrameChg chg="add del mod">
          <ac:chgData name="Laura Mendes" userId="a4713672-252f-4e05-899c-a5ef62c29988" providerId="ADAL" clId="{EFD747BD-57BA-4F1C-9155-BB0C17408C4D}" dt="2023-01-22T11:55:57.723" v="3793" actId="478"/>
          <ac:graphicFrameMkLst>
            <pc:docMk/>
            <pc:sldMk cId="106109993" sldId="256"/>
            <ac:graphicFrameMk id="92" creationId="{5BF5D390-3742-E39B-CB60-68C987253F63}"/>
          </ac:graphicFrameMkLst>
        </pc:graphicFrameChg>
        <pc:graphicFrameChg chg="add del mod">
          <ac:chgData name="Laura Mendes" userId="a4713672-252f-4e05-899c-a5ef62c29988" providerId="ADAL" clId="{EFD747BD-57BA-4F1C-9155-BB0C17408C4D}" dt="2023-01-22T11:56:05.358" v="3795" actId="478"/>
          <ac:graphicFrameMkLst>
            <pc:docMk/>
            <pc:sldMk cId="106109993" sldId="256"/>
            <ac:graphicFrameMk id="93" creationId="{231A0CD3-51A1-38F9-1263-65A1C3EF367D}"/>
          </ac:graphicFrameMkLst>
        </pc:graphicFrameChg>
        <pc:picChg chg="add mod">
          <ac:chgData name="Laura Mendes" userId="a4713672-252f-4e05-899c-a5ef62c29988" providerId="ADAL" clId="{EFD747BD-57BA-4F1C-9155-BB0C17408C4D}" dt="2023-01-21T12:02:07.246" v="3657" actId="1076"/>
          <ac:picMkLst>
            <pc:docMk/>
            <pc:sldMk cId="106109993" sldId="256"/>
            <ac:picMk id="3" creationId="{5E0A62D1-1F90-E5CD-08C3-B24AA16EA62D}"/>
          </ac:picMkLst>
        </pc:picChg>
        <pc:picChg chg="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0" creationId="{83DFBFBA-3B4E-4A27-BB4A-EC7396356D5B}"/>
          </ac:picMkLst>
        </pc:picChg>
        <pc:picChg chg="mod">
          <ac:chgData name="Laura Mendes" userId="a4713672-252f-4e05-899c-a5ef62c29988" providerId="ADAL" clId="{EFD747BD-57BA-4F1C-9155-BB0C17408C4D}" dt="2023-01-20T16:46:26.378" v="3441" actId="164"/>
          <ac:picMkLst>
            <pc:docMk/>
            <pc:sldMk cId="106109993" sldId="256"/>
            <ac:picMk id="12" creationId="{C9A2E8EB-2B43-4DB2-B74E-1C81E4DEB310}"/>
          </ac:picMkLst>
        </pc:picChg>
        <pc:picChg chg="del mod">
          <ac:chgData name="Laura Mendes" userId="a4713672-252f-4e05-899c-a5ef62c29988" providerId="ADAL" clId="{EFD747BD-57BA-4F1C-9155-BB0C17408C4D}" dt="2023-01-19T14:52:57.930" v="1058" actId="478"/>
          <ac:picMkLst>
            <pc:docMk/>
            <pc:sldMk cId="106109993" sldId="256"/>
            <ac:picMk id="14" creationId="{A8EF4E04-6228-FE57-D405-D1264984384B}"/>
          </ac:picMkLst>
        </pc:picChg>
        <pc:picChg chg="del mod">
          <ac:chgData name="Laura Mendes" userId="a4713672-252f-4e05-899c-a5ef62c29988" providerId="ADAL" clId="{EFD747BD-57BA-4F1C-9155-BB0C17408C4D}" dt="2023-01-20T16:34:00.760" v="3176" actId="478"/>
          <ac:picMkLst>
            <pc:docMk/>
            <pc:sldMk cId="106109993" sldId="256"/>
            <ac:picMk id="16" creationId="{800998A1-4C81-4BD5-92B9-7C69F3C68A71}"/>
          </ac:picMkLst>
        </pc:picChg>
        <pc:picChg chg="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8" creationId="{8C48AC2C-B737-4574-96BE-1B88460112F2}"/>
          </ac:picMkLst>
        </pc:picChg>
        <pc:picChg chg="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25" creationId="{637BB10F-4C9F-4C2B-B792-68E1D22F5E5B}"/>
          </ac:picMkLst>
        </pc:picChg>
        <pc:picChg chg="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27" creationId="{DD40844D-F401-4192-9AD8-F24FFC83D99F}"/>
          </ac:picMkLst>
        </pc:picChg>
        <pc:picChg chg="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29" creationId="{0A3AAD0D-F219-EC02-8204-E86AB7071C4F}"/>
          </ac:picMkLst>
        </pc:picChg>
        <pc:picChg chg="del mod">
          <ac:chgData name="Laura Mendes" userId="a4713672-252f-4e05-899c-a5ef62c29988" providerId="ADAL" clId="{EFD747BD-57BA-4F1C-9155-BB0C17408C4D}" dt="2023-01-19T14:50:31.517" v="1005" actId="478"/>
          <ac:picMkLst>
            <pc:docMk/>
            <pc:sldMk cId="106109993" sldId="256"/>
            <ac:picMk id="29" creationId="{6FA8B6F4-3786-40E5-B258-F765D52E8EE5}"/>
          </ac:picMkLst>
        </pc:picChg>
        <pc:picChg chg="mod">
          <ac:chgData name="Laura Mendes" userId="a4713672-252f-4e05-899c-a5ef62c29988" providerId="ADAL" clId="{EFD747BD-57BA-4F1C-9155-BB0C17408C4D}" dt="2023-01-19T14:49:44.800" v="993"/>
          <ac:picMkLst>
            <pc:docMk/>
            <pc:sldMk cId="106109993" sldId="256"/>
            <ac:picMk id="46" creationId="{0E5023CA-5A5A-D346-D36F-D08D62FBF171}"/>
          </ac:picMkLst>
        </pc:picChg>
        <pc:picChg chg="mod">
          <ac:chgData name="Laura Mendes" userId="a4713672-252f-4e05-899c-a5ef62c29988" providerId="ADAL" clId="{EFD747BD-57BA-4F1C-9155-BB0C17408C4D}" dt="2023-01-19T14:49:44.800" v="993"/>
          <ac:picMkLst>
            <pc:docMk/>
            <pc:sldMk cId="106109993" sldId="256"/>
            <ac:picMk id="47" creationId="{EFE3867A-19D3-D35B-B1A0-D4F3927C2FC7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52" creationId="{CA734E85-7C53-E9F9-66D8-9159048FCB8F}"/>
          </ac:picMkLst>
        </pc:picChg>
        <pc:picChg chg="add del mod">
          <ac:chgData name="Laura Mendes" userId="a4713672-252f-4e05-899c-a5ef62c29988" providerId="ADAL" clId="{EFD747BD-57BA-4F1C-9155-BB0C17408C4D}" dt="2023-01-19T17:21:04.892" v="1546" actId="478"/>
          <ac:picMkLst>
            <pc:docMk/>
            <pc:sldMk cId="106109993" sldId="256"/>
            <ac:picMk id="54" creationId="{B05D1FC9-8B9F-A45E-A326-799E89AD768A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57" creationId="{A8E98EF9-04B1-3CEE-6E8C-359FA9E507A3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67" creationId="{EBBFBDAE-BEBD-8D86-66BD-25180263909E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73" creationId="{61CB9DAD-99B8-F88F-08E5-38481D4C5B9B}"/>
          </ac:picMkLst>
        </pc:picChg>
        <pc:picChg chg="add mod modCrop">
          <ac:chgData name="Laura Mendes" userId="a4713672-252f-4e05-899c-a5ef62c29988" providerId="ADAL" clId="{EFD747BD-57BA-4F1C-9155-BB0C17408C4D}" dt="2023-01-20T16:49:29.888" v="3507" actId="1076"/>
          <ac:picMkLst>
            <pc:docMk/>
            <pc:sldMk cId="106109993" sldId="256"/>
            <ac:picMk id="76" creationId="{E70FA131-146E-D721-D129-5D78DBE99B68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78" creationId="{23939A57-E6CF-42CC-C068-84A8CC6DE209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79" creationId="{F2ED08F5-14FD-7D2A-0ABA-283406D0264A}"/>
          </ac:picMkLst>
        </pc:picChg>
        <pc:picChg chg="add mod or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89" creationId="{7EF0C378-4D0B-B7C7-DECB-527B555188B3}"/>
          </ac:picMkLst>
        </pc:picChg>
        <pc:picChg chg="add mod or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91" creationId="{37A03A4C-9376-8BD7-4322-52DBBF180443}"/>
          </ac:picMkLst>
        </pc:picChg>
        <pc:picChg chg="add del mod modCrop">
          <ac:chgData name="Laura Mendes" userId="a4713672-252f-4e05-899c-a5ef62c29988" providerId="ADAL" clId="{EFD747BD-57BA-4F1C-9155-BB0C17408C4D}" dt="2023-01-20T16:03:14.094" v="2758" actId="22"/>
          <ac:picMkLst>
            <pc:docMk/>
            <pc:sldMk cId="106109993" sldId="256"/>
            <ac:picMk id="92" creationId="{164E90F9-A598-27D9-6A74-65C60B67C450}"/>
          </ac:picMkLst>
        </pc:picChg>
        <pc:picChg chg="add del mod">
          <ac:chgData name="Laura Mendes" userId="a4713672-252f-4e05-899c-a5ef62c29988" providerId="ADAL" clId="{EFD747BD-57BA-4F1C-9155-BB0C17408C4D}" dt="2023-01-20T16:05:03.781" v="2770" actId="478"/>
          <ac:picMkLst>
            <pc:docMk/>
            <pc:sldMk cId="106109993" sldId="256"/>
            <ac:picMk id="94" creationId="{10BDE335-419A-C256-D3C9-7431B19D01B2}"/>
          </ac:picMkLst>
        </pc:picChg>
        <pc:picChg chg="add 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95" creationId="{D64DF2B6-7C24-B7E0-81CC-DA5CB2B18F84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96" creationId="{AD6B30D6-461A-AA58-2FC0-DDD772667271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97" creationId="{28F91677-0A46-3E8F-7CC8-5CA3BD306CE1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98" creationId="{FE22C47D-CA7D-AA26-85A1-F59697C8D037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99" creationId="{5CB0B522-05EB-25B4-49E6-8A1ED1A59DE7}"/>
          </ac:picMkLst>
        </pc:picChg>
        <pc:picChg chg="add mod modCrop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100" creationId="{A7D3B10F-EDB9-75A9-DF3B-6165C828494C}"/>
          </ac:picMkLst>
        </pc:picChg>
        <pc:picChg chg="add del mod">
          <ac:chgData name="Laura Mendes" userId="a4713672-252f-4e05-899c-a5ef62c29988" providerId="ADAL" clId="{EFD747BD-57BA-4F1C-9155-BB0C17408C4D}" dt="2023-01-21T12:02:03.276" v="3656" actId="478"/>
          <ac:picMkLst>
            <pc:docMk/>
            <pc:sldMk cId="106109993" sldId="256"/>
            <ac:picMk id="100" creationId="{D8D64CBF-02E5-40D0-1F98-F934D13516F9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01" creationId="{C0073973-79AC-4056-194A-2C63ACE7CA98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02" creationId="{2124015F-86ED-B81E-14E9-BE27FE076AF5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05" creationId="{C29D61B9-FEA1-5D32-42E8-D39256B5A658}"/>
          </ac:picMkLst>
        </pc:picChg>
        <pc:picChg chg="add del mod">
          <ac:chgData name="Laura Mendes" userId="a4713672-252f-4e05-899c-a5ef62c29988" providerId="ADAL" clId="{EFD747BD-57BA-4F1C-9155-BB0C17408C4D}" dt="2023-01-20T16:15:08.314" v="2851" actId="478"/>
          <ac:picMkLst>
            <pc:docMk/>
            <pc:sldMk cId="106109993" sldId="256"/>
            <ac:picMk id="107" creationId="{8848DC3E-A255-A4CE-2B98-FF5621B4E985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09" creationId="{940CB4CD-F22F-6006-88DB-E8BE0FE26E34}"/>
          </ac:picMkLst>
        </pc:picChg>
        <pc:picChg chg="add del mod">
          <ac:chgData name="Laura Mendes" userId="a4713672-252f-4e05-899c-a5ef62c29988" providerId="ADAL" clId="{EFD747BD-57BA-4F1C-9155-BB0C17408C4D}" dt="2023-01-20T16:17:51.722" v="2904" actId="478"/>
          <ac:picMkLst>
            <pc:docMk/>
            <pc:sldMk cId="106109993" sldId="256"/>
            <ac:picMk id="111" creationId="{CD2EC0FC-9DAD-A04D-C510-B69D488FF81E}"/>
          </ac:picMkLst>
        </pc:picChg>
        <pc:picChg chg="add del mod">
          <ac:chgData name="Laura Mendes" userId="a4713672-252f-4e05-899c-a5ef62c29988" providerId="ADAL" clId="{EFD747BD-57BA-4F1C-9155-BB0C17408C4D}" dt="2023-01-19T17:46:45.743" v="2132" actId="478"/>
          <ac:picMkLst>
            <pc:docMk/>
            <pc:sldMk cId="106109993" sldId="256"/>
            <ac:picMk id="112" creationId="{F9AE42F7-6278-2E21-B6BB-FD75C69C9423}"/>
          </ac:picMkLst>
        </pc:picChg>
        <pc:picChg chg="add del mod">
          <ac:chgData name="Laura Mendes" userId="a4713672-252f-4e05-899c-a5ef62c29988" providerId="ADAL" clId="{EFD747BD-57BA-4F1C-9155-BB0C17408C4D}" dt="2023-01-20T16:17:47.652" v="2902" actId="478"/>
          <ac:picMkLst>
            <pc:docMk/>
            <pc:sldMk cId="106109993" sldId="256"/>
            <ac:picMk id="115" creationId="{9C453950-902F-D4D0-4E00-1D85F0FC25E5}"/>
          </ac:picMkLst>
        </pc:picChg>
        <pc:picChg chg="add del mod">
          <ac:chgData name="Laura Mendes" userId="a4713672-252f-4e05-899c-a5ef62c29988" providerId="ADAL" clId="{EFD747BD-57BA-4F1C-9155-BB0C17408C4D}" dt="2023-01-20T16:17:49.201" v="2903" actId="478"/>
          <ac:picMkLst>
            <pc:docMk/>
            <pc:sldMk cId="106109993" sldId="256"/>
            <ac:picMk id="117" creationId="{C2B3D2B8-4849-3FBA-45BF-78D7C549D70B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20" creationId="{954860BD-D396-3598-78D1-1ADD05F879E3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21" creationId="{16B941C6-7B77-C123-BCCB-DB0837C7808D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22" creationId="{71564BCD-151F-A3A0-97B4-A1686827E5AB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25" creationId="{292656E0-F0C8-4BCE-8E5D-F15640779E6C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29" creationId="{EA396D1A-196C-06B1-A968-E86E3A16459A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35" creationId="{1CD07966-4EE1-2827-C669-9D84F43BC13A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37" creationId="{266C998D-7B3B-3EEF-FCF6-D972F6C4FE9F}"/>
          </ac:picMkLst>
        </pc:picChg>
        <pc:picChg chg="add mod">
          <ac:chgData name="Laura Mendes" userId="a4713672-252f-4e05-899c-a5ef62c29988" providerId="ADAL" clId="{EFD747BD-57BA-4F1C-9155-BB0C17408C4D}" dt="2023-01-20T16:52:43.637" v="3648" actId="1076"/>
          <ac:picMkLst>
            <pc:docMk/>
            <pc:sldMk cId="106109993" sldId="256"/>
            <ac:picMk id="142" creationId="{CCD093D7-7A37-D1BC-7B94-4A5011C00064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47" creationId="{5D60865D-CBC3-647E-0FFD-7D79D5F49D8C}"/>
          </ac:picMkLst>
        </pc:picChg>
        <pc:picChg chg="add mod">
          <ac:chgData name="Laura Mendes" userId="a4713672-252f-4e05-899c-a5ef62c29988" providerId="ADAL" clId="{EFD747BD-57BA-4F1C-9155-BB0C17408C4D}" dt="2023-01-20T16:52:36.985" v="3645" actId="1035"/>
          <ac:picMkLst>
            <pc:docMk/>
            <pc:sldMk cId="106109993" sldId="256"/>
            <ac:picMk id="148" creationId="{E16CCE5B-B3FD-21C4-A6B0-29AE9ED9BF5E}"/>
          </ac:picMkLst>
        </pc:picChg>
        <pc:picChg chg="add del">
          <ac:chgData name="Laura Mendes" userId="a4713672-252f-4e05-899c-a5ef62c29988" providerId="ADAL" clId="{EFD747BD-57BA-4F1C-9155-BB0C17408C4D}" dt="2023-01-20T16:42:27.799" v="3362" actId="22"/>
          <ac:picMkLst>
            <pc:docMk/>
            <pc:sldMk cId="106109993" sldId="256"/>
            <ac:picMk id="150" creationId="{5F51FD47-5C6D-FE5D-FD88-FCD26B60064D}"/>
          </ac:picMkLst>
        </pc:picChg>
        <pc:picChg chg="add del mod modCrop">
          <ac:chgData name="Laura Mendes" userId="a4713672-252f-4e05-899c-a5ef62c29988" providerId="ADAL" clId="{EFD747BD-57BA-4F1C-9155-BB0C17408C4D}" dt="2023-01-20T16:42:59.229" v="3370" actId="478"/>
          <ac:picMkLst>
            <pc:docMk/>
            <pc:sldMk cId="106109993" sldId="256"/>
            <ac:picMk id="152" creationId="{1D6C4AD0-4833-F291-B7E4-D42C204EDEE8}"/>
          </ac:picMkLst>
        </pc:picChg>
        <pc:picChg chg="add del mod modCrop">
          <ac:chgData name="Laura Mendes" userId="a4713672-252f-4e05-899c-a5ef62c29988" providerId="ADAL" clId="{EFD747BD-57BA-4F1C-9155-BB0C17408C4D}" dt="2023-01-20T16:45:38.427" v="3420" actId="478"/>
          <ac:picMkLst>
            <pc:docMk/>
            <pc:sldMk cId="106109993" sldId="256"/>
            <ac:picMk id="153" creationId="{63AF05AD-3571-E267-F91A-AA666E1D4543}"/>
          </ac:picMkLst>
        </pc:picChg>
        <pc:picChg chg="add mod modCrop">
          <ac:chgData name="Laura Mendes" userId="a4713672-252f-4e05-899c-a5ef62c29988" providerId="ADAL" clId="{EFD747BD-57BA-4F1C-9155-BB0C17408C4D}" dt="2023-01-20T16:46:26.378" v="3441" actId="164"/>
          <ac:picMkLst>
            <pc:docMk/>
            <pc:sldMk cId="106109993" sldId="256"/>
            <ac:picMk id="155" creationId="{F047E0B8-B5B1-ACF7-AAA2-F08A7CB45A9E}"/>
          </ac:picMkLst>
        </pc:picChg>
        <pc:picChg chg="add mod ord">
          <ac:chgData name="Laura Mendes" userId="a4713672-252f-4e05-899c-a5ef62c29988" providerId="ADAL" clId="{EFD747BD-57BA-4F1C-9155-BB0C17408C4D}" dt="2023-01-20T16:49:47.070" v="3607" actId="1035"/>
          <ac:picMkLst>
            <pc:docMk/>
            <pc:sldMk cId="106109993" sldId="256"/>
            <ac:picMk id="167" creationId="{5B609D7A-48FF-F918-B56C-66EE8498BECF}"/>
          </ac:picMkLst>
        </pc:picChg>
        <pc:picChg chg="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284" creationId="{54EB9573-96C9-9D6B-4376-C591B38C9DEA}"/>
          </ac:picMkLst>
        </pc:picChg>
        <pc:picChg chg="mod">
          <ac:chgData name="Laura Mendes" userId="a4713672-252f-4e05-899c-a5ef62c29988" providerId="ADAL" clId="{EFD747BD-57BA-4F1C-9155-BB0C17408C4D}" dt="2023-01-22T21:00:32.159" v="4146" actId="1037"/>
          <ac:picMkLst>
            <pc:docMk/>
            <pc:sldMk cId="106109993" sldId="256"/>
            <ac:picMk id="286" creationId="{02281DDE-84E5-0CF2-FA79-3631504A15FC}"/>
          </ac:picMkLst>
        </pc:picChg>
        <pc:cxnChg chg="add mod">
          <ac:chgData name="Laura Mendes" userId="a4713672-252f-4e05-899c-a5ef62c29988" providerId="ADAL" clId="{EFD747BD-57BA-4F1C-9155-BB0C17408C4D}" dt="2023-01-22T20:59:31.433" v="4133" actId="1037"/>
          <ac:cxnSpMkLst>
            <pc:docMk/>
            <pc:sldMk cId="106109993" sldId="256"/>
            <ac:cxnSpMk id="14" creationId="{6297B2AA-C742-8548-0347-DD310E42B8AB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26" creationId="{C423943D-A3ED-0B0A-4F85-E68DB15A81E1}"/>
          </ac:cxnSpMkLst>
        </pc:cxnChg>
        <pc:cxnChg chg="add mod">
          <ac:chgData name="Laura Mendes" userId="a4713672-252f-4e05-899c-a5ef62c29988" providerId="ADAL" clId="{EFD747BD-57BA-4F1C-9155-BB0C17408C4D}" dt="2023-01-22T20:59:31.433" v="4133" actId="1037"/>
          <ac:cxnSpMkLst>
            <pc:docMk/>
            <pc:sldMk cId="106109993" sldId="256"/>
            <ac:cxnSpMk id="30" creationId="{59514045-A1DF-795E-72B2-D1D8E253C33D}"/>
          </ac:cxnSpMkLst>
        </pc:cxnChg>
        <pc:cxnChg chg="add del mod">
          <ac:chgData name="Laura Mendes" userId="a4713672-252f-4e05-899c-a5ef62c29988" providerId="ADAL" clId="{EFD747BD-57BA-4F1C-9155-BB0C17408C4D}" dt="2023-01-19T22:06:12.021" v="2252" actId="478"/>
          <ac:cxnSpMkLst>
            <pc:docMk/>
            <pc:sldMk cId="106109993" sldId="256"/>
            <ac:cxnSpMk id="41" creationId="{0A0886D2-E7E7-1676-E6F3-A7F09BE503E0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46" creationId="{1D873035-4FAC-C15E-0E15-BD08AA5DD088}"/>
          </ac:cxnSpMkLst>
        </pc:cxnChg>
        <pc:cxnChg chg="add mod">
          <ac:chgData name="Laura Mendes" userId="a4713672-252f-4e05-899c-a5ef62c29988" providerId="ADAL" clId="{EFD747BD-57BA-4F1C-9155-BB0C17408C4D}" dt="2023-01-22T20:59:31.433" v="4133" actId="1037"/>
          <ac:cxnSpMkLst>
            <pc:docMk/>
            <pc:sldMk cId="106109993" sldId="256"/>
            <ac:cxnSpMk id="48" creationId="{08A0F266-3C86-7DB8-F6EC-532E20044686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58" creationId="{D1584E8E-5426-D679-FAEE-567F18522A35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60" creationId="{6BAD9AEF-AFE9-A41E-1326-09F34C13716B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66" creationId="{D395C588-A8E7-1173-C651-FA6A26619280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68" creationId="{BAA27B5A-78BA-22DA-AEFC-C61E90BF5505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70" creationId="{CBA0FA6D-EF2A-FFD8-F95A-ADD5150B1298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74" creationId="{3C57E458-2055-0C7D-C69C-F882BEE91D81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94" creationId="{246F055F-C544-5259-0A85-CBC5E9DFFA67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95" creationId="{4CE12678-CDEF-606F-F2A0-6DBCD992BB0A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97" creationId="{3100590A-6EEE-D40E-787C-521A87A82D72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98" creationId="{0372ED92-CBA9-F0C6-FD13-F8FD5BE589EB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99" creationId="{247E7EC9-277A-4775-9B98-6AA91DFE37E5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100" creationId="{E0C8A8F7-0FA4-124C-DFBC-6AC81492670F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105" creationId="{166518D8-61E7-C2D4-6341-C77E43FE16F1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107" creationId="{07CBC8C1-F3E1-D14D-7BC3-21EBAB4B5733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108" creationId="{ABC446B9-40F4-3FAC-31D0-1CAA6E6A21B0}"/>
          </ac:cxnSpMkLst>
        </pc:cxnChg>
        <pc:cxnChg chg="add del mod">
          <ac:chgData name="Laura Mendes" userId="a4713672-252f-4e05-899c-a5ef62c29988" providerId="ADAL" clId="{EFD747BD-57BA-4F1C-9155-BB0C17408C4D}" dt="2023-01-19T17:37:06.615" v="1733" actId="478"/>
          <ac:cxnSpMkLst>
            <pc:docMk/>
            <pc:sldMk cId="106109993" sldId="256"/>
            <ac:cxnSpMk id="109" creationId="{DF2AD561-97BD-55D8-4B89-3FC344F2D349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114" creationId="{B664A6FC-E25F-2E64-DC8B-EED78F7ED22F}"/>
          </ac:cxnSpMkLst>
        </pc:cxnChg>
        <pc:cxnChg chg="add mod">
          <ac:chgData name="Laura Mendes" userId="a4713672-252f-4e05-899c-a5ef62c29988" providerId="ADAL" clId="{EFD747BD-57BA-4F1C-9155-BB0C17408C4D}" dt="2023-01-22T21:00:32.159" v="4146" actId="1037"/>
          <ac:cxnSpMkLst>
            <pc:docMk/>
            <pc:sldMk cId="106109993" sldId="256"/>
            <ac:cxnSpMk id="128" creationId="{302126CE-51BC-3A95-DB23-950378D62D79}"/>
          </ac:cxnSpMkLst>
        </pc:cxnChg>
      </pc:sldChg>
      <pc:sldChg chg="addSp modSp new del mod">
        <pc:chgData name="Laura Mendes" userId="a4713672-252f-4e05-899c-a5ef62c29988" providerId="ADAL" clId="{EFD747BD-57BA-4F1C-9155-BB0C17408C4D}" dt="2023-01-19T15:20:10.235" v="1511" actId="47"/>
        <pc:sldMkLst>
          <pc:docMk/>
          <pc:sldMk cId="2974000783" sldId="257"/>
        </pc:sldMkLst>
        <pc:grpChg chg="add mod">
          <ac:chgData name="Laura Mendes" userId="a4713672-252f-4e05-899c-a5ef62c29988" providerId="ADAL" clId="{EFD747BD-57BA-4F1C-9155-BB0C17408C4D}" dt="2023-01-19T14:50:26.440" v="1004" actId="1076"/>
          <ac:grpSpMkLst>
            <pc:docMk/>
            <pc:sldMk cId="2974000783" sldId="257"/>
            <ac:grpSpMk id="4" creationId="{582CD34E-A756-BDE1-F6C9-55AD8247D9D6}"/>
          </ac:grpSpMkLst>
        </pc:grpChg>
        <pc:picChg chg="mod">
          <ac:chgData name="Laura Mendes" userId="a4713672-252f-4e05-899c-a5ef62c29988" providerId="ADAL" clId="{EFD747BD-57BA-4F1C-9155-BB0C17408C4D}" dt="2023-01-19T14:50:21.335" v="1003"/>
          <ac:picMkLst>
            <pc:docMk/>
            <pc:sldMk cId="2974000783" sldId="257"/>
            <ac:picMk id="5" creationId="{710B86CB-3F18-6A6A-505F-32BC69638C15}"/>
          </ac:picMkLst>
        </pc:picChg>
        <pc:picChg chg="mod">
          <ac:chgData name="Laura Mendes" userId="a4713672-252f-4e05-899c-a5ef62c29988" providerId="ADAL" clId="{EFD747BD-57BA-4F1C-9155-BB0C17408C4D}" dt="2023-01-19T14:50:21.335" v="1003"/>
          <ac:picMkLst>
            <pc:docMk/>
            <pc:sldMk cId="2974000783" sldId="257"/>
            <ac:picMk id="6" creationId="{A9551386-500B-EEFC-8367-05FE07387D32}"/>
          </ac:picMkLst>
        </pc:picChg>
      </pc:sldChg>
      <pc:sldChg chg="add del">
        <pc:chgData name="Laura Mendes" userId="a4713672-252f-4e05-899c-a5ef62c29988" providerId="ADAL" clId="{EFD747BD-57BA-4F1C-9155-BB0C17408C4D}" dt="2023-01-19T14:49:46.512" v="994" actId="47"/>
        <pc:sldMkLst>
          <pc:docMk/>
          <pc:sldMk cId="3253581950" sldId="257"/>
        </pc:sldMkLst>
      </pc:sldChg>
    </pc:docChg>
  </pc:docChgLst>
  <pc:docChgLst>
    <pc:chgData name="Leonie Hatte" userId="S::hatte@insa-toulouse.fr::165ce483-b97a-458e-b42e-bae7c026a815" providerId="AD" clId="Web-{C81FF961-A753-F497-EC5F-460ACEF70456}"/>
    <pc:docChg chg="modSld">
      <pc:chgData name="Leonie Hatte" userId="S::hatte@insa-toulouse.fr::165ce483-b97a-458e-b42e-bae7c026a815" providerId="AD" clId="Web-{C81FF961-A753-F497-EC5F-460ACEF70456}" dt="2023-01-19T10:17:43.888" v="359" actId="20577"/>
      <pc:docMkLst>
        <pc:docMk/>
      </pc:docMkLst>
      <pc:sldChg chg="addSp delSp modSp">
        <pc:chgData name="Leonie Hatte" userId="S::hatte@insa-toulouse.fr::165ce483-b97a-458e-b42e-bae7c026a815" providerId="AD" clId="Web-{C81FF961-A753-F497-EC5F-460ACEF70456}" dt="2023-01-19T10:17:43.888" v="359" actId="20577"/>
        <pc:sldMkLst>
          <pc:docMk/>
          <pc:sldMk cId="106109993" sldId="256"/>
        </pc:sldMkLst>
        <pc:spChg chg="mod">
          <ac:chgData name="Leonie Hatte" userId="S::hatte@insa-toulouse.fr::165ce483-b97a-458e-b42e-bae7c026a815" providerId="AD" clId="Web-{C81FF961-A753-F497-EC5F-460ACEF70456}" dt="2023-01-19T10:08:49.510" v="17" actId="1076"/>
          <ac:spMkLst>
            <pc:docMk/>
            <pc:sldMk cId="106109993" sldId="256"/>
            <ac:spMk id="4" creationId="{F9D5B088-1342-4E86-80DC-2E2C7A4E5C77}"/>
          </ac:spMkLst>
        </pc:spChg>
        <pc:spChg chg="add mod">
          <ac:chgData name="Leonie Hatte" userId="S::hatte@insa-toulouse.fr::165ce483-b97a-458e-b42e-bae7c026a815" providerId="AD" clId="Web-{C81FF961-A753-F497-EC5F-460ACEF70456}" dt="2023-01-19T10:13:36.231" v="162" actId="1076"/>
          <ac:spMkLst>
            <pc:docMk/>
            <pc:sldMk cId="106109993" sldId="256"/>
            <ac:spMk id="9" creationId="{EABD1261-68E2-99FE-7989-AC24BD7AF245}"/>
          </ac:spMkLst>
        </pc:spChg>
        <pc:spChg chg="add mod">
          <ac:chgData name="Leonie Hatte" userId="S::hatte@insa-toulouse.fr::165ce483-b97a-458e-b42e-bae7c026a815" providerId="AD" clId="Web-{C81FF961-A753-F497-EC5F-460ACEF70456}" dt="2023-01-19T10:15:23.473" v="224" actId="1076"/>
          <ac:spMkLst>
            <pc:docMk/>
            <pc:sldMk cId="106109993" sldId="256"/>
            <ac:spMk id="11" creationId="{58D37717-1037-DDE4-00CD-EF5BFE7B114D}"/>
          </ac:spMkLst>
        </pc:spChg>
        <pc:spChg chg="add mod">
          <ac:chgData name="Leonie Hatte" userId="S::hatte@insa-toulouse.fr::165ce483-b97a-458e-b42e-bae7c026a815" providerId="AD" clId="Web-{C81FF961-A753-F497-EC5F-460ACEF70456}" dt="2023-01-19T10:16:40.055" v="275" actId="1076"/>
          <ac:spMkLst>
            <pc:docMk/>
            <pc:sldMk cId="106109993" sldId="256"/>
            <ac:spMk id="26" creationId="{6D5C9347-AC34-C48A-E5FD-C2CA52F9D19E}"/>
          </ac:spMkLst>
        </pc:spChg>
        <pc:spChg chg="add mod">
          <ac:chgData name="Leonie Hatte" userId="S::hatte@insa-toulouse.fr::165ce483-b97a-458e-b42e-bae7c026a815" providerId="AD" clId="Web-{C81FF961-A753-F497-EC5F-460ACEF70456}" dt="2023-01-19T10:17:43.888" v="359" actId="20577"/>
          <ac:spMkLst>
            <pc:docMk/>
            <pc:sldMk cId="106109993" sldId="256"/>
            <ac:spMk id="31" creationId="{8929C3FF-AC8B-19AA-2474-22E096DB9C9B}"/>
          </ac:spMkLst>
        </pc:spChg>
        <pc:grpChg chg="add mod">
          <ac:chgData name="Leonie Hatte" userId="S::hatte@insa-toulouse.fr::165ce483-b97a-458e-b42e-bae7c026a815" providerId="AD" clId="Web-{C81FF961-A753-F497-EC5F-460ACEF70456}" dt="2023-01-19T10:09:17.262" v="23" actId="1076"/>
          <ac:grpSpMkLst>
            <pc:docMk/>
            <pc:sldMk cId="106109993" sldId="256"/>
            <ac:grpSpMk id="7" creationId="{443A8C7C-91D6-C1DC-B414-3AA0D6618B90}"/>
          </ac:grpSpMkLst>
        </pc:grpChg>
        <pc:picChg chg="add mod">
          <ac:chgData name="Leonie Hatte" userId="S::hatte@insa-toulouse.fr::165ce483-b97a-458e-b42e-bae7c026a815" providerId="AD" clId="Web-{C81FF961-A753-F497-EC5F-460ACEF70456}" dt="2023-01-19T10:07:52.053" v="7" actId="14100"/>
          <ac:picMkLst>
            <pc:docMk/>
            <pc:sldMk cId="106109993" sldId="256"/>
            <ac:picMk id="5" creationId="{3330A808-0A37-79D1-47B0-E1A73630C27F}"/>
          </ac:picMkLst>
        </pc:picChg>
        <pc:picChg chg="add mod">
          <ac:chgData name="Leonie Hatte" userId="S::hatte@insa-toulouse.fr::165ce483-b97a-458e-b42e-bae7c026a815" providerId="AD" clId="Web-{C81FF961-A753-F497-EC5F-460ACEF70456}" dt="2023-01-19T10:09:03.699" v="21" actId="14100"/>
          <ac:picMkLst>
            <pc:docMk/>
            <pc:sldMk cId="106109993" sldId="256"/>
            <ac:picMk id="6" creationId="{188AB5C2-44E5-9C67-ECAE-4ED503A6789D}"/>
          </ac:picMkLst>
        </pc:picChg>
        <pc:picChg chg="add mod">
          <ac:chgData name="Leonie Hatte" userId="S::hatte@insa-toulouse.fr::165ce483-b97a-458e-b42e-bae7c026a815" providerId="AD" clId="Web-{C81FF961-A753-F497-EC5F-460ACEF70456}" dt="2023-01-19T10:15:25.973" v="225" actId="1076"/>
          <ac:picMkLst>
            <pc:docMk/>
            <pc:sldMk cId="106109993" sldId="256"/>
            <ac:picMk id="14" creationId="{A8EF4E04-6228-FE57-D405-D1264984384B}"/>
          </ac:picMkLst>
        </pc:picChg>
        <pc:picChg chg="add del mod">
          <ac:chgData name="Leonie Hatte" userId="S::hatte@insa-toulouse.fr::165ce483-b97a-458e-b42e-bae7c026a815" providerId="AD" clId="Web-{C81FF961-A753-F497-EC5F-460ACEF70456}" dt="2023-01-19T10:15:48.521" v="227"/>
          <ac:picMkLst>
            <pc:docMk/>
            <pc:sldMk cId="106109993" sldId="256"/>
            <ac:picMk id="24" creationId="{910784AE-6A69-664E-4EDF-60F2D92DCA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9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1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13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0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6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9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85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8C79-3726-484B-A383-77FA68800D03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4833-AD76-4BA2-A89F-7F46AD52B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6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g"/><Relationship Id="rId18" Type="http://schemas.openxmlformats.org/officeDocument/2006/relationships/image" Target="../media/image16.svg"/><Relationship Id="rId26" Type="http://schemas.microsoft.com/office/2007/relationships/hdphoto" Target="../media/hdphoto2.wdp"/><Relationship Id="rId3" Type="http://schemas.openxmlformats.org/officeDocument/2006/relationships/image" Target="../media/image2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microsoft.com/office/2007/relationships/hdphoto" Target="../media/hdphoto4.wdp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29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7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image" Target="../media/image20.svg"/><Relationship Id="rId27" Type="http://schemas.openxmlformats.org/officeDocument/2006/relationships/image" Target="../media/image24.png"/><Relationship Id="rId30" Type="http://schemas.openxmlformats.org/officeDocument/2006/relationships/image" Target="../media/image26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8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7EF0C378-4D0B-B7C7-DECB-527B55518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483" y="11462524"/>
            <a:ext cx="1350504" cy="988201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37A03A4C-9376-8BD7-4322-52DBBF180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669" y="9995966"/>
            <a:ext cx="1124220" cy="1124220"/>
          </a:xfrm>
          <a:prstGeom prst="rect">
            <a:avLst/>
          </a:prstGeom>
        </p:spPr>
      </p:pic>
      <p:pic>
        <p:nvPicPr>
          <p:cNvPr id="286" name="Image 285" descr="Une image contenant extérieur, nature, montagne, roche&#10;&#10;Description générée automatiquement">
            <a:extLst>
              <a:ext uri="{FF2B5EF4-FFF2-40B4-BE49-F238E27FC236}">
                <a16:creationId xmlns:a16="http://schemas.microsoft.com/office/drawing/2014/main" id="{02281DDE-84E5-0CF2-FA79-3631504A1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4" t="3367" r="24468" b="-1"/>
          <a:stretch/>
        </p:blipFill>
        <p:spPr>
          <a:xfrm>
            <a:off x="8898198" y="7774640"/>
            <a:ext cx="2958138" cy="4054463"/>
          </a:xfrm>
          <a:prstGeom prst="rect">
            <a:avLst/>
          </a:prstGeom>
        </p:spPr>
      </p:pic>
      <p:pic>
        <p:nvPicPr>
          <p:cNvPr id="29" name="Image 28" descr="Une image contenant mur, intérieur, carrelé, tuile&#10;&#10;Description générée automatiquement">
            <a:extLst>
              <a:ext uri="{FF2B5EF4-FFF2-40B4-BE49-F238E27FC236}">
                <a16:creationId xmlns:a16="http://schemas.microsoft.com/office/drawing/2014/main" id="{0A3AAD0D-F219-EC02-8204-E86AB7071C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8" b="91357" l="9983" r="89931">
                        <a14:foregroundMark x1="71441" y1="9570" x2="68837" y2="9229"/>
                        <a14:foregroundMark x1="69965" y1="8643" x2="67969" y2="8496"/>
                        <a14:foregroundMark x1="73438" y1="8984" x2="73003" y2="8887"/>
                        <a14:foregroundMark x1="69444" y1="9131" x2="67101" y2="9131"/>
                        <a14:foregroundMark x1="72483" y1="9424" x2="71528" y2="9277"/>
                        <a14:foregroundMark x1="82899" y1="9912" x2="82899" y2="9912"/>
                        <a14:foregroundMark x1="81424" y1="9619" x2="83333" y2="10498"/>
                        <a14:foregroundMark x1="83247" y1="10498" x2="84722" y2="10938"/>
                        <a14:foregroundMark x1="83247" y1="10059" x2="84722" y2="11475"/>
                        <a14:foregroundMark x1="58160" y1="10352" x2="57118" y2="11035"/>
                        <a14:foregroundMark x1="73351" y1="9326" x2="72656" y2="9717"/>
                        <a14:foregroundMark x1="68056" y1="8008" x2="67622" y2="8398"/>
                        <a14:foregroundMark x1="85417" y1="20117" x2="85764" y2="23193"/>
                        <a14:foregroundMark x1="68924" y1="46484" x2="68924" y2="46484"/>
                        <a14:foregroundMark x1="70747" y1="47656" x2="70747" y2="47656"/>
                        <a14:foregroundMark x1="79688" y1="52295" x2="79688" y2="52295"/>
                        <a14:foregroundMark x1="78212" y1="51709" x2="78212" y2="51709"/>
                        <a14:foregroundMark x1="57639" y1="46094" x2="57639" y2="46094"/>
                        <a14:foregroundMark x1="68924" y1="45605" x2="68924" y2="45605"/>
                        <a14:foregroundMark x1="46528" y1="91357" x2="43142" y2="90869"/>
                        <a14:foregroundMark x1="28906" y1="89063" x2="28038" y2="89697"/>
                        <a14:foregroundMark x1="20139" y1="87305" x2="21007" y2="86670"/>
                        <a14:foregroundMark x1="28038" y1="90869" x2="27257" y2="90234"/>
                        <a14:foregroundMark x1="20833" y1="88281" x2="20833" y2="88281"/>
                        <a14:foregroundMark x1="78993" y1="55029" x2="80382" y2="56836"/>
                        <a14:foregroundMark x1="81337" y1="56250" x2="81337" y2="57031"/>
                        <a14:foregroundMark x1="81858" y1="57813" x2="81858" y2="59033"/>
                        <a14:foregroundMark x1="84635" y1="24951" x2="84635" y2="26074"/>
                        <a14:backgroundMark x1="60590" y1="46143" x2="60590" y2="46143"/>
                        <a14:backgroundMark x1="88715" y1="21924" x2="88889" y2="33984"/>
                        <a14:backgroundMark x1="89063" y1="21094" x2="88455" y2="21924"/>
                        <a14:backgroundMark x1="88281" y1="20508" x2="88455" y2="20166"/>
                        <a14:backgroundMark x1="89236" y1="20703" x2="89236" y2="20703"/>
                        <a14:backgroundMark x1="89236" y1="21240" x2="89063" y2="20752"/>
                        <a14:backgroundMark x1="59889" y1="46094" x2="56771" y2="45557"/>
                        <a14:backgroundMark x1="62153" y1="46484" x2="59889" y2="46094"/>
                        <a14:backgroundMark x1="56771" y1="45557" x2="56771" y2="45654"/>
                        <a14:backgroundMark x1="61892" y1="45459" x2="57378" y2="45215"/>
                        <a14:backgroundMark x1="57378" y1="45215" x2="57118" y2="45264"/>
                        <a14:backgroundMark x1="73698" y1="46680" x2="71875" y2="46582"/>
                        <a14:backgroundMark x1="80382" y1="44922" x2="72222" y2="45703"/>
                        <a14:backgroundMark x1="73003" y1="44824" x2="73003" y2="44824"/>
                        <a14:backgroundMark x1="82031" y1="54297" x2="83420" y2="56787"/>
                        <a14:backgroundMark x1="83420" y1="56787" x2="83420" y2="56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6" r="9544"/>
          <a:stretch/>
        </p:blipFill>
        <p:spPr>
          <a:xfrm flipH="1">
            <a:off x="9459822" y="8965260"/>
            <a:ext cx="1148710" cy="2640486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017F97CA-F201-2AF2-4A79-766AC69189FD}"/>
              </a:ext>
            </a:extLst>
          </p:cNvPr>
          <p:cNvSpPr/>
          <p:nvPr/>
        </p:nvSpPr>
        <p:spPr>
          <a:xfrm>
            <a:off x="7317681" y="17009248"/>
            <a:ext cx="6748261" cy="646331"/>
          </a:xfrm>
          <a:prstGeom prst="rect">
            <a:avLst/>
          </a:prstGeom>
          <a:noFill/>
          <a:ln w="57150"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73" b="1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FF21D8-2B52-4E73-9107-2D5432E3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474" y="1086439"/>
            <a:ext cx="18176081" cy="2238808"/>
          </a:xfrm>
          <a:ln w="28575">
            <a:noFill/>
          </a:ln>
        </p:spPr>
        <p:txBody>
          <a:bodyPr>
            <a:noAutofit/>
          </a:bodyPr>
          <a:lstStyle/>
          <a:p>
            <a:pPr algn="l"/>
            <a:r>
              <a:rPr lang="fr-FR" sz="14400" b="1" dirty="0">
                <a:latin typeface="Bahnschrift SemiBold Condensed" panose="020B0502040204020203" pitchFamily="34" charset="0"/>
              </a:rPr>
              <a:t>Tow Mater </a:t>
            </a:r>
            <a:br>
              <a:rPr lang="fr-FR" sz="14400" b="1" dirty="0">
                <a:latin typeface="Bahnschrift SemiBold Condensed" panose="020B0502040204020203" pitchFamily="34" charset="0"/>
              </a:rPr>
            </a:br>
            <a:r>
              <a:rPr lang="fr-FR" sz="4400" b="1" dirty="0">
                <a:latin typeface="Bahnschrift SemiBold Condensed" panose="020B0502040204020203" pitchFamily="34" charset="0"/>
              </a:rPr>
              <a:t>5SIEC 2022-2023 / </a:t>
            </a:r>
            <a:r>
              <a:rPr lang="en-US" sz="4400" b="1" dirty="0">
                <a:latin typeface="Bahnschrift SemiBold Condensed" panose="020B0502040204020203" pitchFamily="34" charset="0"/>
              </a:rPr>
              <a:t>By Team Benny</a:t>
            </a:r>
            <a:endParaRPr lang="fr-FR" sz="44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5B088-1342-4E86-80DC-2E2C7A4E5C77}"/>
              </a:ext>
            </a:extLst>
          </p:cNvPr>
          <p:cNvSpPr/>
          <p:nvPr/>
        </p:nvSpPr>
        <p:spPr>
          <a:xfrm>
            <a:off x="1756676" y="5011577"/>
            <a:ext cx="17442447" cy="2113576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73" dirty="0">
                <a:solidFill>
                  <a:schemeClr val="tx1"/>
                </a:solidFill>
              </a:rPr>
              <a:t>The aim of this project is to</a:t>
            </a:r>
            <a:r>
              <a:rPr lang="en-US" sz="2673" b="1" dirty="0">
                <a:solidFill>
                  <a:schemeClr val="tx1"/>
                </a:solidFill>
              </a:rPr>
              <a:t> tow a damaged vehicle </a:t>
            </a:r>
            <a:r>
              <a:rPr lang="en-US" sz="2673" dirty="0">
                <a:solidFill>
                  <a:schemeClr val="tx1"/>
                </a:solidFill>
              </a:rPr>
              <a:t>with an autonomous vehicle. The goal is to make </a:t>
            </a:r>
            <a:r>
              <a:rPr lang="en-US" sz="2673" b="1" dirty="0">
                <a:solidFill>
                  <a:schemeClr val="tx1"/>
                </a:solidFill>
              </a:rPr>
              <a:t>safety</a:t>
            </a:r>
            <a:r>
              <a:rPr lang="en-US" sz="2673" dirty="0">
                <a:solidFill>
                  <a:schemeClr val="tx1"/>
                </a:solidFill>
              </a:rPr>
              <a:t> our priority! The vehicle has to approach the damaged vehicle slowly, taking into account its environment. It has to</a:t>
            </a:r>
            <a:r>
              <a:rPr lang="en-US" sz="2673" b="1" dirty="0">
                <a:solidFill>
                  <a:schemeClr val="tx1"/>
                </a:solidFill>
              </a:rPr>
              <a:t> detect and avoid obstacles </a:t>
            </a:r>
            <a:r>
              <a:rPr lang="en-US" sz="2673" dirty="0">
                <a:solidFill>
                  <a:schemeClr val="tx1"/>
                </a:solidFill>
              </a:rPr>
              <a:t>on its way towards the damaged vehicle. Then it should park and </a:t>
            </a:r>
            <a:r>
              <a:rPr lang="en-US" sz="2673" b="1" dirty="0">
                <a:solidFill>
                  <a:schemeClr val="tx1"/>
                </a:solidFill>
              </a:rPr>
              <a:t>maneuver</a:t>
            </a:r>
            <a:r>
              <a:rPr lang="en-US" sz="2673" dirty="0">
                <a:solidFill>
                  <a:schemeClr val="tx1"/>
                </a:solidFill>
              </a:rPr>
              <a:t> to reach the towing device of the damaged car.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CDA33-E250-47AD-9799-82BA2257A887}"/>
              </a:ext>
            </a:extLst>
          </p:cNvPr>
          <p:cNvSpPr/>
          <p:nvPr/>
        </p:nvSpPr>
        <p:spPr>
          <a:xfrm>
            <a:off x="1991328" y="18280041"/>
            <a:ext cx="3304752" cy="914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673" b="1" dirty="0"/>
              <a:t>DETECTING AND </a:t>
            </a:r>
          </a:p>
          <a:p>
            <a:pPr algn="ctr"/>
            <a:r>
              <a:rPr lang="fr-FR" sz="2673" b="1" dirty="0"/>
              <a:t>AVOIDING OBSTACLES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EAC68A-00E5-48D3-A23C-B3B8D465BAFD}"/>
              </a:ext>
            </a:extLst>
          </p:cNvPr>
          <p:cNvSpPr/>
          <p:nvPr/>
        </p:nvSpPr>
        <p:spPr>
          <a:xfrm>
            <a:off x="6779398" y="18097970"/>
            <a:ext cx="3184118" cy="132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MANEUVERING TO ALIGN WITH THE DAMAGED CAR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C06E9-3186-45C4-A752-AE84AB709DB0}"/>
              </a:ext>
            </a:extLst>
          </p:cNvPr>
          <p:cNvSpPr/>
          <p:nvPr/>
        </p:nvSpPr>
        <p:spPr>
          <a:xfrm>
            <a:off x="11079104" y="18097970"/>
            <a:ext cx="3974194" cy="132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COMMUNICATING </a:t>
            </a:r>
          </a:p>
          <a:p>
            <a:pPr algn="ctr"/>
            <a:r>
              <a:rPr lang="fr-FR" sz="2673" b="1" dirty="0"/>
              <a:t>POSITION AND DIRECTION OF THE DAMAGED CAR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930644-0703-4A87-BB97-3F9C89DE59A7}"/>
              </a:ext>
            </a:extLst>
          </p:cNvPr>
          <p:cNvSpPr/>
          <p:nvPr/>
        </p:nvSpPr>
        <p:spPr>
          <a:xfrm>
            <a:off x="16633909" y="18288966"/>
            <a:ext cx="2442335" cy="914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673" b="1" dirty="0"/>
              <a:t>TOWING THE </a:t>
            </a:r>
          </a:p>
          <a:p>
            <a:pPr algn="ctr"/>
            <a:r>
              <a:rPr lang="fr-FR" sz="2673" b="1" dirty="0"/>
              <a:t>DAMAGED CAR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ACB04-0AC5-4894-B82C-0229DDA90CDC}"/>
              </a:ext>
            </a:extLst>
          </p:cNvPr>
          <p:cNvSpPr/>
          <p:nvPr/>
        </p:nvSpPr>
        <p:spPr>
          <a:xfrm>
            <a:off x="1554156" y="17895409"/>
            <a:ext cx="4059389" cy="8600192"/>
          </a:xfrm>
          <a:prstGeom prst="rect">
            <a:avLst/>
          </a:prstGeom>
          <a:noFill/>
          <a:ln w="57150">
            <a:solidFill>
              <a:srgbClr val="CCD6F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245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53C52-B876-4E77-8130-2F4E7D48442C}"/>
              </a:ext>
            </a:extLst>
          </p:cNvPr>
          <p:cNvSpPr/>
          <p:nvPr/>
        </p:nvSpPr>
        <p:spPr>
          <a:xfrm>
            <a:off x="6327303" y="17869045"/>
            <a:ext cx="4059389" cy="8626556"/>
          </a:xfrm>
          <a:prstGeom prst="rect">
            <a:avLst/>
          </a:prstGeom>
          <a:noFill/>
          <a:ln w="57150">
            <a:solidFill>
              <a:srgbClr val="CCD6F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245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1942F-08F5-485D-AE4B-26B5D8E31B0D}"/>
              </a:ext>
            </a:extLst>
          </p:cNvPr>
          <p:cNvSpPr/>
          <p:nvPr/>
        </p:nvSpPr>
        <p:spPr>
          <a:xfrm>
            <a:off x="11023617" y="17869045"/>
            <a:ext cx="4059389" cy="8626556"/>
          </a:xfrm>
          <a:prstGeom prst="rect">
            <a:avLst/>
          </a:prstGeom>
          <a:noFill/>
          <a:ln w="57150">
            <a:solidFill>
              <a:srgbClr val="CCD6F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245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9B8DB-AA1F-4A34-B642-72E86AD001A0}"/>
              </a:ext>
            </a:extLst>
          </p:cNvPr>
          <p:cNvSpPr/>
          <p:nvPr/>
        </p:nvSpPr>
        <p:spPr>
          <a:xfrm>
            <a:off x="15719931" y="17882673"/>
            <a:ext cx="3995181" cy="8626556"/>
          </a:xfrm>
          <a:prstGeom prst="rect">
            <a:avLst/>
          </a:prstGeom>
          <a:noFill/>
          <a:ln w="57150">
            <a:solidFill>
              <a:srgbClr val="CCD6F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245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6194C9-50EA-4715-85F0-F3A74823906C}"/>
              </a:ext>
            </a:extLst>
          </p:cNvPr>
          <p:cNvSpPr/>
          <p:nvPr/>
        </p:nvSpPr>
        <p:spPr>
          <a:xfrm>
            <a:off x="8132387" y="1149816"/>
            <a:ext cx="8291736" cy="1815882"/>
          </a:xfrm>
          <a:prstGeom prst="rect">
            <a:avLst/>
          </a:prstGeom>
          <a:solidFill>
            <a:schemeClr val="bg1"/>
          </a:solidFill>
          <a:ln w="76200">
            <a:solidFill>
              <a:srgbClr val="CCD6F4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dirty="0"/>
              <a:t>STUDENTS </a:t>
            </a:r>
          </a:p>
          <a:p>
            <a:pPr>
              <a:lnSpc>
                <a:spcPct val="100000"/>
              </a:lnSpc>
            </a:pPr>
            <a:r>
              <a:rPr lang="fr-FR" sz="2800" dirty="0"/>
              <a:t>Léonie Hatte - Imane El </a:t>
            </a:r>
            <a:r>
              <a:rPr lang="fr-FR" sz="2800" dirty="0" err="1"/>
              <a:t>Khamlichi</a:t>
            </a:r>
            <a:r>
              <a:rPr lang="fr-FR" sz="2800" dirty="0"/>
              <a:t> - Alexis Pierre Dit Lambert -Martin </a:t>
            </a:r>
            <a:r>
              <a:rPr lang="fr-FR" sz="2800" dirty="0" err="1"/>
              <a:t>Cheliz</a:t>
            </a:r>
            <a:r>
              <a:rPr lang="fr-FR" sz="2800" dirty="0"/>
              <a:t> - Samantha </a:t>
            </a:r>
            <a:r>
              <a:rPr lang="fr-FR" sz="2800" dirty="0" err="1"/>
              <a:t>Gorrin</a:t>
            </a:r>
            <a:r>
              <a:rPr lang="fr-FR" sz="2800" dirty="0"/>
              <a:t>-Ascanio - Laura Mendes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37BB10F-4C9F-4C2B-B792-68E1D22F5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9" y="27696382"/>
            <a:ext cx="4419490" cy="9581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3DFBFBA-3B4E-4A27-BB4A-EC7396356D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3321" y="19207390"/>
            <a:ext cx="2782108" cy="17128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C48AC2C-B737-4574-96BE-1B88460112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129" b="22882"/>
          <a:stretch/>
        </p:blipFill>
        <p:spPr>
          <a:xfrm>
            <a:off x="16373123" y="19532917"/>
            <a:ext cx="2883167" cy="16358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D40844D-F401-4192-9AD8-F24FFC83D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2001" y="27578710"/>
            <a:ext cx="1005315" cy="1005315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43C4AD35-7F67-4990-B507-BF64BF4F35C6}"/>
              </a:ext>
            </a:extLst>
          </p:cNvPr>
          <p:cNvSpPr txBox="1">
            <a:spLocks/>
          </p:cNvSpPr>
          <p:nvPr/>
        </p:nvSpPr>
        <p:spPr>
          <a:xfrm>
            <a:off x="8116150" y="28643572"/>
            <a:ext cx="2087456" cy="51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Git </a:t>
            </a:r>
            <a:r>
              <a:rPr lang="fr-FR" sz="2400" b="1" dirty="0" err="1"/>
              <a:t>project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3CE72-B18B-3EDA-CBBA-5CDB0D7966AB}"/>
              </a:ext>
            </a:extLst>
          </p:cNvPr>
          <p:cNvSpPr/>
          <p:nvPr/>
        </p:nvSpPr>
        <p:spPr>
          <a:xfrm>
            <a:off x="1889296" y="20944928"/>
            <a:ext cx="1609738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Analyse the environment with a LiDAR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DC34E-8520-AFB1-3459-34432E52D6B9}"/>
              </a:ext>
            </a:extLst>
          </p:cNvPr>
          <p:cNvSpPr/>
          <p:nvPr/>
        </p:nvSpPr>
        <p:spPr>
          <a:xfrm>
            <a:off x="1889295" y="22623485"/>
            <a:ext cx="1602163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Identify if an obstacle is fixed or not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C40C3-C2A6-13A7-C84D-545B391BBC4D}"/>
              </a:ext>
            </a:extLst>
          </p:cNvPr>
          <p:cNvSpPr/>
          <p:nvPr/>
        </p:nvSpPr>
        <p:spPr>
          <a:xfrm>
            <a:off x="3594480" y="20944928"/>
            <a:ext cx="1609738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Approximate  the dimensions of an obstacle with Ultrasonic Sensors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83B2B9-1A5D-2E16-15A7-343E6C355CE2}"/>
              </a:ext>
            </a:extLst>
          </p:cNvPr>
          <p:cNvSpPr/>
          <p:nvPr/>
        </p:nvSpPr>
        <p:spPr>
          <a:xfrm>
            <a:off x="3614790" y="24307383"/>
            <a:ext cx="1609738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Approximate the position of an obstacle with Ultrasonic Sensors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D391E9-197D-2B4F-E728-B5E781A470F6}"/>
              </a:ext>
            </a:extLst>
          </p:cNvPr>
          <p:cNvSpPr/>
          <p:nvPr/>
        </p:nvSpPr>
        <p:spPr>
          <a:xfrm>
            <a:off x="3594480" y="22619148"/>
            <a:ext cx="1602163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Keep a security distance with the obstacle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63A03B-55CD-7C22-FCF4-BBCF3F71E822}"/>
              </a:ext>
            </a:extLst>
          </p:cNvPr>
          <p:cNvSpPr/>
          <p:nvPr/>
        </p:nvSpPr>
        <p:spPr>
          <a:xfrm>
            <a:off x="1896871" y="24307382"/>
            <a:ext cx="1602163" cy="1549233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Choose the best avoidance trajectory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2B6A9-F3C9-BDFB-CCE4-E624EA92E4A5}"/>
              </a:ext>
            </a:extLst>
          </p:cNvPr>
          <p:cNvSpPr/>
          <p:nvPr/>
        </p:nvSpPr>
        <p:spPr>
          <a:xfrm>
            <a:off x="6897935" y="21976728"/>
            <a:ext cx="1473522" cy="1549233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Align the cars with the Ultrasonic Sensors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08B768-F291-A7B4-7759-C2AAF5BDD648}"/>
              </a:ext>
            </a:extLst>
          </p:cNvPr>
          <p:cNvSpPr/>
          <p:nvPr/>
        </p:nvSpPr>
        <p:spPr>
          <a:xfrm>
            <a:off x="8464091" y="21976728"/>
            <a:ext cx="1466588" cy="1549233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Follow a predefined trajectory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E35E46-1B19-87E5-31CE-F14F2F03C239}"/>
              </a:ext>
            </a:extLst>
          </p:cNvPr>
          <p:cNvSpPr/>
          <p:nvPr/>
        </p:nvSpPr>
        <p:spPr>
          <a:xfrm>
            <a:off x="6864391" y="23665071"/>
            <a:ext cx="1466588" cy="1549233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Choose between two maneuvers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1DF1E6-0086-2649-57E0-57BF5B5C0D79}"/>
              </a:ext>
            </a:extLst>
          </p:cNvPr>
          <p:cNvSpPr/>
          <p:nvPr/>
        </p:nvSpPr>
        <p:spPr>
          <a:xfrm>
            <a:off x="11398898" y="23687681"/>
            <a:ext cx="1466588" cy="1549233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Compute the </a:t>
            </a:r>
            <a:r>
              <a:rPr lang="en-GB" dirty="0">
                <a:solidFill>
                  <a:schemeClr val="tx1"/>
                </a:solidFill>
              </a:rPr>
              <a:t>directions of the cars</a:t>
            </a:r>
            <a:r>
              <a:rPr lang="en-GB" dirty="0"/>
              <a:t> </a:t>
            </a:r>
            <a:r>
              <a:rPr lang="fr-FR" dirty="0">
                <a:solidFill>
                  <a:schemeClr val="tx1"/>
                </a:solidFill>
              </a:rPr>
              <a:t> with the IMU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90979-FF7F-5658-4A03-9589B842A932}"/>
              </a:ext>
            </a:extLst>
          </p:cNvPr>
          <p:cNvSpPr/>
          <p:nvPr/>
        </p:nvSpPr>
        <p:spPr>
          <a:xfrm>
            <a:off x="11405530" y="21982630"/>
            <a:ext cx="1546833" cy="1549233"/>
          </a:xfrm>
          <a:prstGeom prst="rect">
            <a:avLst/>
          </a:prstGeom>
          <a:solidFill>
            <a:srgbClr val="C8E4C2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Get the GPS coordinates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56AC95-6875-5B76-81B6-B539AE0D75DA}"/>
              </a:ext>
            </a:extLst>
          </p:cNvPr>
          <p:cNvSpPr/>
          <p:nvPr/>
        </p:nvSpPr>
        <p:spPr>
          <a:xfrm>
            <a:off x="13053310" y="21979931"/>
            <a:ext cx="1546833" cy="1549233"/>
          </a:xfrm>
          <a:prstGeom prst="rect">
            <a:avLst/>
          </a:prstGeom>
          <a:solidFill>
            <a:srgbClr val="C8E4C2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Send the information to the towing car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73827C-37FF-B0FE-21CB-F9C8351F9F92}"/>
              </a:ext>
            </a:extLst>
          </p:cNvPr>
          <p:cNvSpPr/>
          <p:nvPr/>
        </p:nvSpPr>
        <p:spPr>
          <a:xfrm>
            <a:off x="13044840" y="23708936"/>
            <a:ext cx="1546833" cy="1549233"/>
          </a:xfrm>
          <a:prstGeom prst="rect">
            <a:avLst/>
          </a:prstGeom>
          <a:solidFill>
            <a:srgbClr val="C8E4C2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Send an acknowledgement to the damaged car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B5E7A1-1524-83E0-37ED-8735B17E3879}"/>
              </a:ext>
            </a:extLst>
          </p:cNvPr>
          <p:cNvSpPr/>
          <p:nvPr/>
        </p:nvSpPr>
        <p:spPr>
          <a:xfrm>
            <a:off x="16182317" y="22011233"/>
            <a:ext cx="1503770" cy="1549233"/>
          </a:xfrm>
          <a:prstGeom prst="rect">
            <a:avLst/>
          </a:prstGeom>
          <a:solidFill>
            <a:srgbClr val="C0DEE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Identify the damaged car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0DCFC8-AA6F-F7A0-29FD-93D39DBF9BC2}"/>
              </a:ext>
            </a:extLst>
          </p:cNvPr>
          <p:cNvSpPr/>
          <p:nvPr/>
        </p:nvSpPr>
        <p:spPr>
          <a:xfrm>
            <a:off x="17814706" y="22011233"/>
            <a:ext cx="1503770" cy="1549233"/>
          </a:xfrm>
          <a:prstGeom prst="rect">
            <a:avLst/>
          </a:prstGeom>
          <a:solidFill>
            <a:srgbClr val="C0DEE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Tow the damaged car on a minimum 2 meters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C852BE-FD2E-4D4F-3DE3-2D79B70DE82E}"/>
              </a:ext>
            </a:extLst>
          </p:cNvPr>
          <p:cNvSpPr/>
          <p:nvPr/>
        </p:nvSpPr>
        <p:spPr>
          <a:xfrm>
            <a:off x="16973819" y="23699578"/>
            <a:ext cx="1503770" cy="1549233"/>
          </a:xfrm>
          <a:prstGeom prst="rect">
            <a:avLst/>
          </a:prstGeom>
          <a:solidFill>
            <a:srgbClr val="C0DEE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Reverse toward the damaged car to hook it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7D6B57-1893-3B56-9779-2C91FB2FB958}"/>
              </a:ext>
            </a:extLst>
          </p:cNvPr>
          <p:cNvSpPr/>
          <p:nvPr/>
        </p:nvSpPr>
        <p:spPr>
          <a:xfrm>
            <a:off x="6689618" y="4307915"/>
            <a:ext cx="7576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/>
              <a:t>THE PRODUCT AND ITS ARCHITECTURE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07CFD-10A1-74A1-9C09-DC75A295C728}"/>
              </a:ext>
            </a:extLst>
          </p:cNvPr>
          <p:cNvSpPr/>
          <p:nvPr/>
        </p:nvSpPr>
        <p:spPr>
          <a:xfrm>
            <a:off x="16697675" y="1162390"/>
            <a:ext cx="2650729" cy="1815882"/>
          </a:xfrm>
          <a:prstGeom prst="rect">
            <a:avLst/>
          </a:prstGeom>
          <a:solidFill>
            <a:schemeClr val="bg1"/>
          </a:solidFill>
          <a:ln w="76200">
            <a:solidFill>
              <a:srgbClr val="CCD6F4"/>
            </a:solidFill>
            <a:prstDash val="solid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800" b="1" dirty="0"/>
              <a:t>TUTORS </a:t>
            </a:r>
          </a:p>
          <a:p>
            <a:r>
              <a:rPr lang="fr-FR" sz="2800" dirty="0"/>
              <a:t>Sébastien Delautier - Didier Le </a:t>
            </a:r>
            <a:r>
              <a:rPr lang="fr-FR" sz="2800" dirty="0" err="1"/>
              <a:t>Botlan</a:t>
            </a:r>
            <a:r>
              <a:rPr lang="fr-FR" sz="2800" dirty="0"/>
              <a:t> </a:t>
            </a:r>
            <a:endParaRPr lang="fr-FR" sz="2800" dirty="0">
              <a:cs typeface="Calibri"/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CA734E85-7C53-E9F9-66D8-9159048FCB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52" y="7772278"/>
            <a:ext cx="1352434" cy="359240"/>
          </a:xfrm>
          <a:prstGeom prst="rect">
            <a:avLst/>
          </a:prstGeom>
        </p:spPr>
      </p:pic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D1584E8E-5426-D679-FAEE-567F18522A35}"/>
              </a:ext>
            </a:extLst>
          </p:cNvPr>
          <p:cNvCxnSpPr>
            <a:cxnSpLocks/>
            <a:stCxn id="29" idx="3"/>
          </p:cNvCxnSpPr>
          <p:nvPr/>
        </p:nvCxnSpPr>
        <p:spPr>
          <a:xfrm rot="10800000">
            <a:off x="6044288" y="7958283"/>
            <a:ext cx="3415535" cy="2327221"/>
          </a:xfrm>
          <a:prstGeom prst="bentConnector3">
            <a:avLst>
              <a:gd name="adj1" fmla="val 31483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6BAD9AEF-AFE9-A41E-1326-09F34C13716B}"/>
              </a:ext>
            </a:extLst>
          </p:cNvPr>
          <p:cNvCxnSpPr>
            <a:cxnSpLocks/>
            <a:stCxn id="29" idx="3"/>
            <a:endCxn id="67" idx="3"/>
          </p:cNvCxnSpPr>
          <p:nvPr/>
        </p:nvCxnSpPr>
        <p:spPr>
          <a:xfrm rot="10800000">
            <a:off x="6044286" y="8974955"/>
            <a:ext cx="3415536" cy="1310549"/>
          </a:xfrm>
          <a:prstGeom prst="bentConnector3">
            <a:avLst>
              <a:gd name="adj1" fmla="val 50000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6CB2208-3EC5-4A97-718A-2BF184885F9D}"/>
              </a:ext>
            </a:extLst>
          </p:cNvPr>
          <p:cNvSpPr/>
          <p:nvPr/>
        </p:nvSpPr>
        <p:spPr>
          <a:xfrm>
            <a:off x="16829604" y="9694757"/>
            <a:ext cx="1053494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LIDAR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496AF8-DC17-17D9-78FF-BC0C4639F85D}"/>
              </a:ext>
            </a:extLst>
          </p:cNvPr>
          <p:cNvSpPr/>
          <p:nvPr/>
        </p:nvSpPr>
        <p:spPr>
          <a:xfrm>
            <a:off x="14880648" y="8932889"/>
            <a:ext cx="3368615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ULTRASONIC SENSORS</a:t>
            </a:r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D395C588-A8E7-1173-C651-FA6A26619280}"/>
              </a:ext>
            </a:extLst>
          </p:cNvPr>
          <p:cNvCxnSpPr>
            <a:cxnSpLocks/>
            <a:stCxn id="61" idx="1"/>
            <a:endCxn id="29" idx="1"/>
          </p:cNvCxnSpPr>
          <p:nvPr/>
        </p:nvCxnSpPr>
        <p:spPr>
          <a:xfrm rot="10800000" flipV="1">
            <a:off x="10608532" y="9946589"/>
            <a:ext cx="6221072" cy="338914"/>
          </a:xfrm>
          <a:prstGeom prst="bentConnector3">
            <a:avLst/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BAA27B5A-78BA-22DA-AEFC-C61E90BF5505}"/>
              </a:ext>
            </a:extLst>
          </p:cNvPr>
          <p:cNvCxnSpPr>
            <a:cxnSpLocks/>
            <a:stCxn id="29" idx="1"/>
            <a:endCxn id="62" idx="1"/>
          </p:cNvCxnSpPr>
          <p:nvPr/>
        </p:nvCxnSpPr>
        <p:spPr>
          <a:xfrm flipV="1">
            <a:off x="10608532" y="9184721"/>
            <a:ext cx="4272116" cy="1100782"/>
          </a:xfrm>
          <a:prstGeom prst="bentConnector3">
            <a:avLst>
              <a:gd name="adj1" fmla="val 64631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BA0FA6D-EF2A-FFD8-F95A-ADD5150B1298}"/>
              </a:ext>
            </a:extLst>
          </p:cNvPr>
          <p:cNvCxnSpPr>
            <a:cxnSpLocks/>
            <a:stCxn id="29" idx="1"/>
            <a:endCxn id="63" idx="1"/>
          </p:cNvCxnSpPr>
          <p:nvPr/>
        </p:nvCxnSpPr>
        <p:spPr>
          <a:xfrm>
            <a:off x="10608532" y="10285503"/>
            <a:ext cx="5212633" cy="1090333"/>
          </a:xfrm>
          <a:prstGeom prst="bentConnector3">
            <a:avLst>
              <a:gd name="adj1" fmla="val 50000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>
            <a:extLst>
              <a:ext uri="{FF2B5EF4-FFF2-40B4-BE49-F238E27FC236}">
                <a16:creationId xmlns:a16="http://schemas.microsoft.com/office/drawing/2014/main" id="{F2ED08F5-14FD-7D2A-0ABA-283406D026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7509" y="27578710"/>
            <a:ext cx="1045935" cy="1005315"/>
          </a:xfrm>
          <a:prstGeom prst="rect">
            <a:avLst/>
          </a:prstGeom>
        </p:spPr>
      </p:pic>
      <p:sp>
        <p:nvSpPr>
          <p:cNvPr id="80" name="Sous-titre 2">
            <a:extLst>
              <a:ext uri="{FF2B5EF4-FFF2-40B4-BE49-F238E27FC236}">
                <a16:creationId xmlns:a16="http://schemas.microsoft.com/office/drawing/2014/main" id="{185EAA53-D968-7BC8-8692-0F461462E190}"/>
              </a:ext>
            </a:extLst>
          </p:cNvPr>
          <p:cNvSpPr txBox="1">
            <a:spLocks/>
          </p:cNvSpPr>
          <p:nvPr/>
        </p:nvSpPr>
        <p:spPr>
          <a:xfrm>
            <a:off x="6511667" y="28669213"/>
            <a:ext cx="1515809" cy="78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About us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43FA3-52E9-9036-5C2F-F458662FEFFA}"/>
              </a:ext>
            </a:extLst>
          </p:cNvPr>
          <p:cNvSpPr/>
          <p:nvPr/>
        </p:nvSpPr>
        <p:spPr>
          <a:xfrm>
            <a:off x="15500693" y="8292752"/>
            <a:ext cx="1441421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CAMERA</a:t>
            </a: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423943D-A3ED-0B0A-4F85-E68DB15A81E1}"/>
              </a:ext>
            </a:extLst>
          </p:cNvPr>
          <p:cNvCxnSpPr>
            <a:cxnSpLocks/>
            <a:stCxn id="29" idx="1"/>
            <a:endCxn id="9" idx="1"/>
          </p:cNvCxnSpPr>
          <p:nvPr/>
        </p:nvCxnSpPr>
        <p:spPr>
          <a:xfrm flipV="1">
            <a:off x="10608532" y="8544584"/>
            <a:ext cx="4892161" cy="1740919"/>
          </a:xfrm>
          <a:prstGeom prst="bentConnector3">
            <a:avLst>
              <a:gd name="adj1" fmla="val 50000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1D873035-4FAC-C15E-0E15-BD08AA5DD088}"/>
              </a:ext>
            </a:extLst>
          </p:cNvPr>
          <p:cNvCxnSpPr>
            <a:cxnSpLocks/>
            <a:stCxn id="29" idx="3"/>
            <a:endCxn id="57" idx="3"/>
          </p:cNvCxnSpPr>
          <p:nvPr/>
        </p:nvCxnSpPr>
        <p:spPr>
          <a:xfrm rot="10800000" flipV="1">
            <a:off x="5289012" y="10285502"/>
            <a:ext cx="4170810" cy="1476887"/>
          </a:xfrm>
          <a:prstGeom prst="bentConnector3">
            <a:avLst>
              <a:gd name="adj1" fmla="val 52825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A8E98EF9-04B1-3CEE-6E8C-359FA9E50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16" y="11155420"/>
            <a:ext cx="1666596" cy="1213940"/>
          </a:xfrm>
          <a:prstGeom prst="rect">
            <a:avLst/>
          </a:prstGeom>
        </p:spPr>
      </p:pic>
      <p:pic>
        <p:nvPicPr>
          <p:cNvPr id="67" name="Image 6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EBBFBDAE-BEBD-8D86-66BD-2518026390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09" y="8461206"/>
            <a:ext cx="1838677" cy="1027496"/>
          </a:xfrm>
          <a:prstGeom prst="rect">
            <a:avLst/>
          </a:prstGeom>
        </p:spPr>
      </p:pic>
      <p:pic>
        <p:nvPicPr>
          <p:cNvPr id="73" name="Image 7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1CB9DAD-99B8-F88F-08E5-38481D4C5B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42" y="9694438"/>
            <a:ext cx="1865360" cy="1187876"/>
          </a:xfrm>
          <a:prstGeom prst="rect">
            <a:avLst/>
          </a:prstGeom>
        </p:spPr>
      </p:pic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3C57E458-2055-0C7D-C69C-F882BEE91D81}"/>
              </a:ext>
            </a:extLst>
          </p:cNvPr>
          <p:cNvCxnSpPr>
            <a:cxnSpLocks/>
            <a:stCxn id="29" idx="3"/>
            <a:endCxn id="73" idx="3"/>
          </p:cNvCxnSpPr>
          <p:nvPr/>
        </p:nvCxnSpPr>
        <p:spPr>
          <a:xfrm rot="10800000" flipV="1">
            <a:off x="3785802" y="10285502"/>
            <a:ext cx="5674020" cy="2873"/>
          </a:xfrm>
          <a:prstGeom prst="bentConnector3">
            <a:avLst>
              <a:gd name="adj1" fmla="val 50000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993C609-FDFE-6540-776E-D6368CD11DB0}"/>
              </a:ext>
            </a:extLst>
          </p:cNvPr>
          <p:cNvSpPr/>
          <p:nvPr/>
        </p:nvSpPr>
        <p:spPr>
          <a:xfrm>
            <a:off x="5523780" y="9126874"/>
            <a:ext cx="1557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Raspberry Pi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700D21-FB1A-B825-C61E-FDBF81889025}"/>
              </a:ext>
            </a:extLst>
          </p:cNvPr>
          <p:cNvSpPr/>
          <p:nvPr/>
        </p:nvSpPr>
        <p:spPr>
          <a:xfrm>
            <a:off x="3772516" y="1040017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Nucléo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A1C0DA-13FB-7C40-0BB8-4E70DCF1B157}"/>
              </a:ext>
            </a:extLst>
          </p:cNvPr>
          <p:cNvSpPr/>
          <p:nvPr/>
        </p:nvSpPr>
        <p:spPr>
          <a:xfrm>
            <a:off x="5314620" y="1180665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err="1"/>
              <a:t>Jetson</a:t>
            </a:r>
            <a:r>
              <a:rPr lang="fr-FR" b="1" dirty="0"/>
              <a:t> Nano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437BEF-D18E-1D97-5D0F-E10E3AF0BEEB}"/>
              </a:ext>
            </a:extLst>
          </p:cNvPr>
          <p:cNvSpPr/>
          <p:nvPr/>
        </p:nvSpPr>
        <p:spPr>
          <a:xfrm>
            <a:off x="18333303" y="7393899"/>
            <a:ext cx="1053494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HOOK</a:t>
            </a:r>
          </a:p>
        </p:txBody>
      </p: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B664A6FC-E25F-2E64-DC8B-EED78F7ED22F}"/>
              </a:ext>
            </a:extLst>
          </p:cNvPr>
          <p:cNvCxnSpPr>
            <a:cxnSpLocks/>
            <a:stCxn id="113" idx="1"/>
            <a:endCxn id="29" idx="1"/>
          </p:cNvCxnSpPr>
          <p:nvPr/>
        </p:nvCxnSpPr>
        <p:spPr>
          <a:xfrm rot="10800000" flipV="1">
            <a:off x="10608533" y="7645731"/>
            <a:ext cx="7724771" cy="2639772"/>
          </a:xfrm>
          <a:prstGeom prst="bentConnector3">
            <a:avLst>
              <a:gd name="adj1" fmla="val 77271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C9AAFDC-C401-7913-FE39-4B940269DA47}"/>
              </a:ext>
            </a:extLst>
          </p:cNvPr>
          <p:cNvSpPr/>
          <p:nvPr/>
        </p:nvSpPr>
        <p:spPr>
          <a:xfrm>
            <a:off x="11276019" y="12795330"/>
            <a:ext cx="7800225" cy="503653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73" b="1" dirty="0">
                <a:solidFill>
                  <a:schemeClr val="tx1"/>
                </a:solidFill>
              </a:rPr>
              <a:t>THE TOWING CAR STATE MACHINE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BC0295-D9BD-4DE7-9607-E8406A260DFF}"/>
              </a:ext>
            </a:extLst>
          </p:cNvPr>
          <p:cNvSpPr/>
          <p:nvPr/>
        </p:nvSpPr>
        <p:spPr>
          <a:xfrm>
            <a:off x="8464091" y="23685857"/>
            <a:ext cx="1466588" cy="1549233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Speed regulation of the wheels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DCDE410-6B9F-CDA4-803A-8E3ADEC53570}"/>
              </a:ext>
            </a:extLst>
          </p:cNvPr>
          <p:cNvSpPr/>
          <p:nvPr/>
        </p:nvSpPr>
        <p:spPr>
          <a:xfrm>
            <a:off x="14216303" y="10461482"/>
            <a:ext cx="1453411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MOTORS</a:t>
            </a:r>
          </a:p>
        </p:txBody>
      </p: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302126CE-51BC-3A95-DB23-950378D62D79}"/>
              </a:ext>
            </a:extLst>
          </p:cNvPr>
          <p:cNvCxnSpPr>
            <a:cxnSpLocks/>
            <a:stCxn id="29" idx="1"/>
            <a:endCxn id="127" idx="1"/>
          </p:cNvCxnSpPr>
          <p:nvPr/>
        </p:nvCxnSpPr>
        <p:spPr>
          <a:xfrm>
            <a:off x="10608532" y="10285503"/>
            <a:ext cx="3607771" cy="427811"/>
          </a:xfrm>
          <a:prstGeom prst="bentConnector3">
            <a:avLst>
              <a:gd name="adj1" fmla="val 86457"/>
            </a:avLst>
          </a:prstGeom>
          <a:ln w="57150">
            <a:solidFill>
              <a:srgbClr val="CCD6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C68D4C0-97B4-4BD7-BE6D-BDA37E4CA8EE}"/>
              </a:ext>
            </a:extLst>
          </p:cNvPr>
          <p:cNvSpPr/>
          <p:nvPr/>
        </p:nvSpPr>
        <p:spPr>
          <a:xfrm>
            <a:off x="2430506" y="12800159"/>
            <a:ext cx="7793593" cy="497567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73" b="1" dirty="0">
                <a:solidFill>
                  <a:schemeClr val="tx1"/>
                </a:solidFill>
              </a:rPr>
              <a:t>THE TOWING CAR ARCHITECTURE</a:t>
            </a:r>
          </a:p>
        </p:txBody>
      </p:sp>
      <p:pic>
        <p:nvPicPr>
          <p:cNvPr id="142" name="Image 141">
            <a:extLst>
              <a:ext uri="{FF2B5EF4-FFF2-40B4-BE49-F238E27FC236}">
                <a16:creationId xmlns:a16="http://schemas.microsoft.com/office/drawing/2014/main" id="{CCD093D7-7A37-D1BC-7B94-4A5011C000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2903" y="13361210"/>
            <a:ext cx="4932693" cy="272826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2E66F969-F2FE-6135-B151-90800E4F9906}"/>
              </a:ext>
            </a:extLst>
          </p:cNvPr>
          <p:cNvSpPr/>
          <p:nvPr/>
        </p:nvSpPr>
        <p:spPr>
          <a:xfrm>
            <a:off x="2852908" y="14028348"/>
            <a:ext cx="1447800" cy="146216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Jetson</a:t>
            </a:r>
            <a:r>
              <a:rPr lang="fr-FR" dirty="0">
                <a:solidFill>
                  <a:schemeClr val="tx1"/>
                </a:solidFill>
              </a:rPr>
              <a:t> Nano – ROS 2  Humble (Docker)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55D35F6-E1B3-9C80-257F-BCC3033CA947}"/>
              </a:ext>
            </a:extLst>
          </p:cNvPr>
          <p:cNvSpPr/>
          <p:nvPr/>
        </p:nvSpPr>
        <p:spPr>
          <a:xfrm>
            <a:off x="5228240" y="14036589"/>
            <a:ext cx="1447800" cy="144363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Raspberry Pi 3 – ROS 2  Humble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5D59F61-2267-A7D7-1B23-80B3DF7FE06A}"/>
              </a:ext>
            </a:extLst>
          </p:cNvPr>
          <p:cNvSpPr/>
          <p:nvPr/>
        </p:nvSpPr>
        <p:spPr>
          <a:xfrm>
            <a:off x="7636192" y="13717950"/>
            <a:ext cx="1447800" cy="965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Nucléo </a:t>
            </a:r>
            <a:r>
              <a:rPr lang="en-GB" dirty="0">
                <a:solidFill>
                  <a:schemeClr val="tx1"/>
                </a:solidFill>
              </a:rPr>
              <a:t>F103RB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0AA8322-D00C-28C5-A54A-58B9DF49BA0F}"/>
              </a:ext>
            </a:extLst>
          </p:cNvPr>
          <p:cNvSpPr/>
          <p:nvPr/>
        </p:nvSpPr>
        <p:spPr>
          <a:xfrm>
            <a:off x="7629193" y="14830928"/>
            <a:ext cx="1447800" cy="9654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Nucléo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L476RG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6297B2AA-C742-8548-0347-DD310E42B8AB}"/>
              </a:ext>
            </a:extLst>
          </p:cNvPr>
          <p:cNvCxnSpPr>
            <a:stCxn id="145" idx="1"/>
            <a:endCxn id="144" idx="3"/>
          </p:cNvCxnSpPr>
          <p:nvPr/>
        </p:nvCxnSpPr>
        <p:spPr>
          <a:xfrm rot="10800000" flipV="1">
            <a:off x="6676040" y="14200672"/>
            <a:ext cx="960152" cy="557731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59514045-A1DF-795E-72B2-D1D8E253C33D}"/>
              </a:ext>
            </a:extLst>
          </p:cNvPr>
          <p:cNvCxnSpPr>
            <a:stCxn id="146" idx="1"/>
            <a:endCxn id="144" idx="3"/>
          </p:cNvCxnSpPr>
          <p:nvPr/>
        </p:nvCxnSpPr>
        <p:spPr>
          <a:xfrm rot="10800000">
            <a:off x="6676041" y="14758405"/>
            <a:ext cx="953153" cy="555247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8A0F266-3C86-7DB8-F6EC-532E20044686}"/>
              </a:ext>
            </a:extLst>
          </p:cNvPr>
          <p:cNvCxnSpPr>
            <a:cxnSpLocks/>
            <a:stCxn id="143" idx="3"/>
            <a:endCxn id="144" idx="1"/>
          </p:cNvCxnSpPr>
          <p:nvPr/>
        </p:nvCxnSpPr>
        <p:spPr>
          <a:xfrm flipV="1">
            <a:off x="4300708" y="14758404"/>
            <a:ext cx="927532" cy="10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CD09BA9-9B2E-F8A3-F2DA-1AEBCC63EAA0}"/>
              </a:ext>
            </a:extLst>
          </p:cNvPr>
          <p:cNvSpPr/>
          <p:nvPr/>
        </p:nvSpPr>
        <p:spPr>
          <a:xfrm rot="16200000">
            <a:off x="4291872" y="14581129"/>
            <a:ext cx="10116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Ethernet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00D886-F14F-B17D-3392-57C73146E5A7}"/>
              </a:ext>
            </a:extLst>
          </p:cNvPr>
          <p:cNvSpPr/>
          <p:nvPr/>
        </p:nvSpPr>
        <p:spPr>
          <a:xfrm>
            <a:off x="6919682" y="14601525"/>
            <a:ext cx="5982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CAN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0271FF-8F85-AA5E-D5E5-6ABFDCD9EA24}"/>
              </a:ext>
            </a:extLst>
          </p:cNvPr>
          <p:cNvSpPr/>
          <p:nvPr/>
        </p:nvSpPr>
        <p:spPr>
          <a:xfrm>
            <a:off x="9190360" y="13671103"/>
            <a:ext cx="84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/>
              <a:t>MOTORS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E76AC8-41C5-487B-9354-3ADB7FDFC254}"/>
              </a:ext>
            </a:extLst>
          </p:cNvPr>
          <p:cNvSpPr/>
          <p:nvPr/>
        </p:nvSpPr>
        <p:spPr>
          <a:xfrm>
            <a:off x="9193706" y="13974417"/>
            <a:ext cx="2029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ULTRASONIC SENSORS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C1E1F2-30D0-64DC-79F7-A7E458741E5D}"/>
              </a:ext>
            </a:extLst>
          </p:cNvPr>
          <p:cNvSpPr/>
          <p:nvPr/>
        </p:nvSpPr>
        <p:spPr>
          <a:xfrm>
            <a:off x="9197131" y="14997544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IMU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CA9259-2247-772B-EF87-13066FC69C9B}"/>
              </a:ext>
            </a:extLst>
          </p:cNvPr>
          <p:cNvSpPr/>
          <p:nvPr/>
        </p:nvSpPr>
        <p:spPr>
          <a:xfrm>
            <a:off x="9197131" y="15305321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GPS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5F10E1-40CC-CFB7-FD59-F7146989624B}"/>
              </a:ext>
            </a:extLst>
          </p:cNvPr>
          <p:cNvSpPr/>
          <p:nvPr/>
        </p:nvSpPr>
        <p:spPr>
          <a:xfrm>
            <a:off x="1925376" y="14375619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CAMERA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78C162-0A00-C476-DDD0-93487D506F8E}"/>
              </a:ext>
            </a:extLst>
          </p:cNvPr>
          <p:cNvSpPr/>
          <p:nvPr/>
        </p:nvSpPr>
        <p:spPr>
          <a:xfrm>
            <a:off x="2097306" y="14683396"/>
            <a:ext cx="627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/>
              <a:t>LIDAR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97FFE2-014D-C746-9EEE-515C7D4B0884}"/>
              </a:ext>
            </a:extLst>
          </p:cNvPr>
          <p:cNvSpPr/>
          <p:nvPr/>
        </p:nvSpPr>
        <p:spPr>
          <a:xfrm>
            <a:off x="9202261" y="14296321"/>
            <a:ext cx="802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HOOK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2042F8-74BF-277B-40E6-EAE596AE172D}"/>
              </a:ext>
            </a:extLst>
          </p:cNvPr>
          <p:cNvSpPr/>
          <p:nvPr/>
        </p:nvSpPr>
        <p:spPr>
          <a:xfrm>
            <a:off x="1442029" y="28638445"/>
            <a:ext cx="3564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lmendes@insa-toulouse.fr</a:t>
            </a:r>
          </a:p>
        </p:txBody>
      </p:sp>
      <p:pic>
        <p:nvPicPr>
          <p:cNvPr id="102" name="Graphique 101" descr="Avertissement contour">
            <a:extLst>
              <a:ext uri="{FF2B5EF4-FFF2-40B4-BE49-F238E27FC236}">
                <a16:creationId xmlns:a16="http://schemas.microsoft.com/office/drawing/2014/main" id="{2124015F-86ED-B81E-14E9-BE27FE076A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5804" y="17124234"/>
            <a:ext cx="360700" cy="3607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81AFB62F-CB1D-E88B-44BE-C91402905078}"/>
              </a:ext>
            </a:extLst>
          </p:cNvPr>
          <p:cNvSpPr/>
          <p:nvPr/>
        </p:nvSpPr>
        <p:spPr>
          <a:xfrm>
            <a:off x="7873444" y="17138320"/>
            <a:ext cx="1668282" cy="36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Harder </a:t>
            </a:r>
            <a:r>
              <a:rPr lang="fr-FR" dirty="0" err="1">
                <a:solidFill>
                  <a:schemeClr val="tx1"/>
                </a:solidFill>
              </a:rPr>
              <a:t>tasks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5" name="Graphique 104" descr="Cœur contour">
            <a:extLst>
              <a:ext uri="{FF2B5EF4-FFF2-40B4-BE49-F238E27FC236}">
                <a16:creationId xmlns:a16="http://schemas.microsoft.com/office/drawing/2014/main" id="{C29D61B9-FEA1-5D32-42E8-D39256B5A6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48470" y="17124234"/>
            <a:ext cx="448972" cy="448972"/>
          </a:xfrm>
          <a:prstGeom prst="rect">
            <a:avLst/>
          </a:prstGeom>
        </p:spPr>
      </p:pic>
      <p:pic>
        <p:nvPicPr>
          <p:cNvPr id="109" name="Graphique 108" descr="Flèche : incurvée dans le sens des aiguilles d’une montre contour">
            <a:extLst>
              <a:ext uri="{FF2B5EF4-FFF2-40B4-BE49-F238E27FC236}">
                <a16:creationId xmlns:a16="http://schemas.microsoft.com/office/drawing/2014/main" id="{940CB4CD-F22F-6006-88DB-E8BE0FE26E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82645">
            <a:off x="11933591" y="17067262"/>
            <a:ext cx="571432" cy="571432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7F8AC0B-E75E-9241-324C-738E72DCFFB9}"/>
              </a:ext>
            </a:extLst>
          </p:cNvPr>
          <p:cNvSpPr/>
          <p:nvPr/>
        </p:nvSpPr>
        <p:spPr>
          <a:xfrm>
            <a:off x="10145730" y="17148146"/>
            <a:ext cx="1668282" cy="36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Favorite </a:t>
            </a:r>
            <a:r>
              <a:rPr lang="fr-FR" dirty="0" err="1">
                <a:solidFill>
                  <a:schemeClr val="tx1"/>
                </a:solidFill>
              </a:rPr>
              <a:t>tasks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C39CA0-6EB1-DAA4-CA4C-57EC7E867D8A}"/>
              </a:ext>
            </a:extLst>
          </p:cNvPr>
          <p:cNvSpPr/>
          <p:nvPr/>
        </p:nvSpPr>
        <p:spPr>
          <a:xfrm>
            <a:off x="12470801" y="17124234"/>
            <a:ext cx="1668282" cy="36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To </a:t>
            </a:r>
            <a:r>
              <a:rPr lang="fr-FR" dirty="0" err="1">
                <a:solidFill>
                  <a:schemeClr val="tx1"/>
                </a:solidFill>
              </a:rPr>
              <a:t>improve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83892E-2231-D2FB-1925-24C40D646ABC}"/>
              </a:ext>
            </a:extLst>
          </p:cNvPr>
          <p:cNvSpPr/>
          <p:nvPr/>
        </p:nvSpPr>
        <p:spPr>
          <a:xfrm>
            <a:off x="11023617" y="26878399"/>
            <a:ext cx="8831275" cy="2161594"/>
          </a:xfrm>
          <a:prstGeom prst="rect">
            <a:avLst/>
          </a:prstGeom>
          <a:noFill/>
          <a:ln w="57150">
            <a:solidFill>
              <a:srgbClr val="CCD6F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9245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257E77-8E41-ED3B-54D7-08D6DEF12C72}"/>
              </a:ext>
            </a:extLst>
          </p:cNvPr>
          <p:cNvSpPr/>
          <p:nvPr/>
        </p:nvSpPr>
        <p:spPr>
          <a:xfrm>
            <a:off x="11030742" y="27816366"/>
            <a:ext cx="3184118" cy="914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REACHING THE DAMAGED CAR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A01FD6D-0DC9-9376-9942-4DF055E51988}"/>
              </a:ext>
            </a:extLst>
          </p:cNvPr>
          <p:cNvSpPr/>
          <p:nvPr/>
        </p:nvSpPr>
        <p:spPr>
          <a:xfrm>
            <a:off x="7282781" y="16356169"/>
            <a:ext cx="6783161" cy="503653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73" b="1" dirty="0">
                <a:solidFill>
                  <a:schemeClr val="tx1"/>
                </a:solidFill>
              </a:rPr>
              <a:t>OUR FEATURES</a:t>
            </a:r>
          </a:p>
        </p:txBody>
      </p:sp>
      <p:pic>
        <p:nvPicPr>
          <p:cNvPr id="135" name="Image 134">
            <a:extLst>
              <a:ext uri="{FF2B5EF4-FFF2-40B4-BE49-F238E27FC236}">
                <a16:creationId xmlns:a16="http://schemas.microsoft.com/office/drawing/2014/main" id="{1CD07966-4EE1-2827-C669-9D84F43BC1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065942" y="27063650"/>
            <a:ext cx="1923545" cy="1857595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266C998D-7B3B-3EEF-FCF6-D972F6C4FE9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026544" y="19804443"/>
            <a:ext cx="1914574" cy="1876112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CCC9AF77-4F3C-33DE-B100-A45333EC67F8}"/>
              </a:ext>
            </a:extLst>
          </p:cNvPr>
          <p:cNvSpPr/>
          <p:nvPr/>
        </p:nvSpPr>
        <p:spPr>
          <a:xfrm>
            <a:off x="16373484" y="27184579"/>
            <a:ext cx="1546833" cy="1549233"/>
          </a:xfrm>
          <a:prstGeom prst="rect">
            <a:avLst/>
          </a:prstGeom>
          <a:solidFill>
            <a:srgbClr val="F5B0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Calculate</a:t>
            </a:r>
            <a:r>
              <a:rPr lang="fr-FR" dirty="0">
                <a:solidFill>
                  <a:schemeClr val="tx1"/>
                </a:solidFill>
              </a:rPr>
              <a:t> the route to the damaged car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D8AE18-327F-C7F1-B4CC-BE7DA06A35E4}"/>
              </a:ext>
            </a:extLst>
          </p:cNvPr>
          <p:cNvSpPr/>
          <p:nvPr/>
        </p:nvSpPr>
        <p:spPr>
          <a:xfrm>
            <a:off x="18046299" y="27199972"/>
            <a:ext cx="1546833" cy="1549233"/>
          </a:xfrm>
          <a:prstGeom prst="rect">
            <a:avLst/>
          </a:prstGeom>
          <a:solidFill>
            <a:srgbClr val="F5B0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Go </a:t>
            </a:r>
            <a:r>
              <a:rPr lang="fr-FR" dirty="0" err="1">
                <a:solidFill>
                  <a:schemeClr val="tx1"/>
                </a:solidFill>
              </a:rPr>
              <a:t>next</a:t>
            </a:r>
            <a:r>
              <a:rPr lang="fr-FR" dirty="0">
                <a:solidFill>
                  <a:schemeClr val="tx1"/>
                </a:solidFill>
              </a:rPr>
              <a:t> to the damaged car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7" name="Graphique 146" descr="Avertissement contour">
            <a:extLst>
              <a:ext uri="{FF2B5EF4-FFF2-40B4-BE49-F238E27FC236}">
                <a16:creationId xmlns:a16="http://schemas.microsoft.com/office/drawing/2014/main" id="{5D60865D-CBC3-647E-0FFD-7D79D5F49D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72241" y="28403675"/>
            <a:ext cx="360700" cy="360700"/>
          </a:xfrm>
          <a:prstGeom prst="rect">
            <a:avLst/>
          </a:prstGeom>
        </p:spPr>
      </p:pic>
      <p:pic>
        <p:nvPicPr>
          <p:cNvPr id="148" name="Graphique 147" descr="Avertissement contour">
            <a:extLst>
              <a:ext uri="{FF2B5EF4-FFF2-40B4-BE49-F238E27FC236}">
                <a16:creationId xmlns:a16="http://schemas.microsoft.com/office/drawing/2014/main" id="{E16CCE5B-B3FD-21C4-A6B0-29AE9ED9BF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232432" y="28425892"/>
            <a:ext cx="360700" cy="360700"/>
          </a:xfrm>
          <a:prstGeom prst="rect">
            <a:avLst/>
          </a:prstGeom>
        </p:spPr>
      </p:pic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6BF7187A-0F82-2E2A-1A75-001056A08818}"/>
              </a:ext>
            </a:extLst>
          </p:cNvPr>
          <p:cNvGrpSpPr/>
          <p:nvPr/>
        </p:nvGrpSpPr>
        <p:grpSpPr>
          <a:xfrm>
            <a:off x="7463498" y="19733502"/>
            <a:ext cx="1720147" cy="1600535"/>
            <a:chOff x="7604017" y="20158150"/>
            <a:chExt cx="1720147" cy="160053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9A2E8EB-2B43-4DB2-B74E-1C81E4DEB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7829" b="89680" l="9934" r="89735">
                          <a14:foregroundMark x1="17881" y1="8185" x2="17881" y2="8185"/>
                          <a14:foregroundMark x1="62583" y1="18861" x2="62583" y2="18861"/>
                          <a14:foregroundMark x1="52649" y1="11744" x2="52649" y2="11744"/>
                          <a14:foregroundMark x1="53311" y1="31673" x2="53311" y2="31673"/>
                          <a14:foregroundMark x1="54305" y1="62633" x2="54305" y2="62633"/>
                          <a14:foregroundMark x1="53974" y1="86477" x2="53974" y2="86477"/>
                          <a14:foregroundMark x1="62583" y1="84342" x2="62583" y2="84342"/>
                          <a14:foregroundMark x1="89735" y1="79004" x2="89735" y2="790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04017" y="20158150"/>
              <a:ext cx="1720147" cy="1600535"/>
            </a:xfrm>
            <a:prstGeom prst="rect">
              <a:avLst/>
            </a:prstGeom>
          </p:spPr>
        </p:pic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F047E0B8-B5B1-ACF7-AAA2-F08A7CB45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9929" b="66192" l="30795" r="69868">
                          <a14:foregroundMark x1="36093" y1="25623" x2="36093" y2="25623"/>
                          <a14:foregroundMark x1="38079" y1="19929" x2="38079" y2="19929"/>
                          <a14:foregroundMark x1="30795" y1="27758" x2="30795" y2="27758"/>
                          <a14:foregroundMark x1="69536" y1="63345" x2="69536" y2="63345"/>
                          <a14:foregroundMark x1="69536" y1="66192" x2="69536" y2="66192"/>
                        </a14:backgroundRemoval>
                      </a14:imgEffect>
                    </a14:imgLayer>
                  </a14:imgProps>
                </a:ext>
              </a:extLst>
            </a:blip>
            <a:srcRect l="28347" t="17132" r="25435" b="30778"/>
            <a:stretch/>
          </p:blipFill>
          <p:spPr>
            <a:xfrm rot="9982993">
              <a:off x="8239315" y="20637362"/>
              <a:ext cx="651981" cy="68371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7C274-E01F-3353-E355-35EB254E80B8}"/>
              </a:ext>
            </a:extLst>
          </p:cNvPr>
          <p:cNvSpPr/>
          <p:nvPr/>
        </p:nvSpPr>
        <p:spPr>
          <a:xfrm>
            <a:off x="11213212" y="27106028"/>
            <a:ext cx="2830171" cy="520453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73" b="1" dirty="0">
                <a:solidFill>
                  <a:schemeClr val="tx1"/>
                </a:solidFill>
              </a:rPr>
              <a:t>FUTUR FEATURE</a:t>
            </a:r>
          </a:p>
        </p:txBody>
      </p:sp>
      <p:pic>
        <p:nvPicPr>
          <p:cNvPr id="284" name="Image 283">
            <a:extLst>
              <a:ext uri="{FF2B5EF4-FFF2-40B4-BE49-F238E27FC236}">
                <a16:creationId xmlns:a16="http://schemas.microsoft.com/office/drawing/2014/main" id="{54EB9573-96C9-9D6B-4376-C591B38C9D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992" y="7811246"/>
            <a:ext cx="663560" cy="663560"/>
          </a:xfrm>
          <a:prstGeom prst="rect">
            <a:avLst/>
          </a:prstGeom>
        </p:spPr>
      </p:pic>
      <p:pic>
        <p:nvPicPr>
          <p:cNvPr id="16" name="Graphique 15" descr="Cœur contour">
            <a:extLst>
              <a:ext uri="{FF2B5EF4-FFF2-40B4-BE49-F238E27FC236}">
                <a16:creationId xmlns:a16="http://schemas.microsoft.com/office/drawing/2014/main" id="{E060E688-3116-E822-5BCB-3674094B58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224216" y="22169401"/>
            <a:ext cx="323229" cy="323229"/>
          </a:xfrm>
          <a:prstGeom prst="rect">
            <a:avLst/>
          </a:prstGeom>
        </p:spPr>
      </p:pic>
      <p:pic>
        <p:nvPicPr>
          <p:cNvPr id="31" name="Graphique 30" descr="Cœur contour">
            <a:extLst>
              <a:ext uri="{FF2B5EF4-FFF2-40B4-BE49-F238E27FC236}">
                <a16:creationId xmlns:a16="http://schemas.microsoft.com/office/drawing/2014/main" id="{F560BAAB-986D-E261-846C-6443441185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17692" y="22169401"/>
            <a:ext cx="323229" cy="323229"/>
          </a:xfrm>
          <a:prstGeom prst="rect">
            <a:avLst/>
          </a:prstGeom>
        </p:spPr>
      </p:pic>
      <p:pic>
        <p:nvPicPr>
          <p:cNvPr id="41" name="Graphique 40" descr="Cœur contour">
            <a:extLst>
              <a:ext uri="{FF2B5EF4-FFF2-40B4-BE49-F238E27FC236}">
                <a16:creationId xmlns:a16="http://schemas.microsoft.com/office/drawing/2014/main" id="{21A5A78C-298C-E9BC-E5A1-AB16AD16E4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67455" y="23222911"/>
            <a:ext cx="323229" cy="323229"/>
          </a:xfrm>
          <a:prstGeom prst="rect">
            <a:avLst/>
          </a:prstGeom>
        </p:spPr>
      </p:pic>
      <p:pic>
        <p:nvPicPr>
          <p:cNvPr id="45" name="Graphique 44" descr="Cœur contour">
            <a:extLst>
              <a:ext uri="{FF2B5EF4-FFF2-40B4-BE49-F238E27FC236}">
                <a16:creationId xmlns:a16="http://schemas.microsoft.com/office/drawing/2014/main" id="{30689B58-1604-5CDE-4BBF-A0B9AC306A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362858" y="23222910"/>
            <a:ext cx="323229" cy="323229"/>
          </a:xfrm>
          <a:prstGeom prst="rect">
            <a:avLst/>
          </a:prstGeom>
        </p:spPr>
      </p:pic>
      <p:pic>
        <p:nvPicPr>
          <p:cNvPr id="51" name="Graphique 50" descr="Avertissement contour">
            <a:extLst>
              <a:ext uri="{FF2B5EF4-FFF2-40B4-BE49-F238E27FC236}">
                <a16:creationId xmlns:a16="http://schemas.microsoft.com/office/drawing/2014/main" id="{F7BED308-1FF0-1B1D-C4B8-C57D8D2D01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40516" y="23861762"/>
            <a:ext cx="320852" cy="320852"/>
          </a:xfrm>
          <a:prstGeom prst="rect">
            <a:avLst/>
          </a:prstGeom>
        </p:spPr>
      </p:pic>
      <p:pic>
        <p:nvPicPr>
          <p:cNvPr id="53" name="Graphique 52" descr="Avertissement contour">
            <a:extLst>
              <a:ext uri="{FF2B5EF4-FFF2-40B4-BE49-F238E27FC236}">
                <a16:creationId xmlns:a16="http://schemas.microsoft.com/office/drawing/2014/main" id="{82B4263D-719E-B7F4-47D7-966A81D0A0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3523" y="25535763"/>
            <a:ext cx="320852" cy="320852"/>
          </a:xfrm>
          <a:prstGeom prst="rect">
            <a:avLst/>
          </a:prstGeom>
        </p:spPr>
      </p:pic>
      <p:pic>
        <p:nvPicPr>
          <p:cNvPr id="54" name="Graphique 53" descr="Avertissement contour">
            <a:extLst>
              <a:ext uri="{FF2B5EF4-FFF2-40B4-BE49-F238E27FC236}">
                <a16:creationId xmlns:a16="http://schemas.microsoft.com/office/drawing/2014/main" id="{1E5D07AE-2383-303F-5176-053693CD56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1225" y="23188407"/>
            <a:ext cx="320852" cy="320852"/>
          </a:xfrm>
          <a:prstGeom prst="rect">
            <a:avLst/>
          </a:prstGeom>
        </p:spPr>
      </p:pic>
      <p:pic>
        <p:nvPicPr>
          <p:cNvPr id="55" name="Graphique 54" descr="Flèche : incurvée dans le sens des aiguilles d’une montre contour">
            <a:extLst>
              <a:ext uri="{FF2B5EF4-FFF2-40B4-BE49-F238E27FC236}">
                <a16:creationId xmlns:a16="http://schemas.microsoft.com/office/drawing/2014/main" id="{968BA34C-9CFC-2500-D32C-39D1E91B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82645">
            <a:off x="12487758" y="24850903"/>
            <a:ext cx="371737" cy="371737"/>
          </a:xfrm>
          <a:prstGeom prst="rect">
            <a:avLst/>
          </a:prstGeom>
        </p:spPr>
      </p:pic>
      <p:pic>
        <p:nvPicPr>
          <p:cNvPr id="56" name="Graphique 55" descr="Flèche : incurvée dans le sens des aiguilles d’une montre contour">
            <a:extLst>
              <a:ext uri="{FF2B5EF4-FFF2-40B4-BE49-F238E27FC236}">
                <a16:creationId xmlns:a16="http://schemas.microsoft.com/office/drawing/2014/main" id="{3AF0C986-420E-492A-23FF-C6854AA1E3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82645">
            <a:off x="18952215" y="23181667"/>
            <a:ext cx="371737" cy="371737"/>
          </a:xfrm>
          <a:prstGeom prst="rect">
            <a:avLst/>
          </a:prstGeom>
        </p:spPr>
      </p:pic>
      <p:pic>
        <p:nvPicPr>
          <p:cNvPr id="75" name="Graphique 74" descr="Flèche : incurvée dans le sens des aiguilles d’une montre contour">
            <a:extLst>
              <a:ext uri="{FF2B5EF4-FFF2-40B4-BE49-F238E27FC236}">
                <a16:creationId xmlns:a16="http://schemas.microsoft.com/office/drawing/2014/main" id="{96D538D8-03FD-7AF6-0B85-1B14EF34A7E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882645">
            <a:off x="9562602" y="24896128"/>
            <a:ext cx="371737" cy="371737"/>
          </a:xfrm>
          <a:prstGeom prst="rect">
            <a:avLst/>
          </a:prstGeom>
        </p:spPr>
      </p:pic>
      <p:pic>
        <p:nvPicPr>
          <p:cNvPr id="78" name="Image 77" descr="Une image contenant équipement électronique, projecteur&#10;&#10;Description générée automatiquement">
            <a:extLst>
              <a:ext uri="{FF2B5EF4-FFF2-40B4-BE49-F238E27FC236}">
                <a16:creationId xmlns:a16="http://schemas.microsoft.com/office/drawing/2014/main" id="{23939A57-E6CF-42CC-C068-84A8CC6DE20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63" y="8747028"/>
            <a:ext cx="881241" cy="881241"/>
          </a:xfrm>
          <a:prstGeom prst="rect">
            <a:avLst/>
          </a:prstGeom>
        </p:spPr>
      </p:pic>
      <p:pic>
        <p:nvPicPr>
          <p:cNvPr id="95" name="Image 94" descr="Une image contenant appareil photo&#10;&#10;Description générée automatiquement">
            <a:extLst>
              <a:ext uri="{FF2B5EF4-FFF2-40B4-BE49-F238E27FC236}">
                <a16:creationId xmlns:a16="http://schemas.microsoft.com/office/drawing/2014/main" id="{D64DF2B6-7C24-B7E0-81CC-DA5CB2B18F8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30" y="7907523"/>
            <a:ext cx="1065946" cy="1065946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A7D3B10F-EDB9-75A9-DF3B-6165C828494C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ackgroundRemoval t="27478" b="35906" l="34579" r="56814">
                        <a14:foregroundMark x1="46528" y1="27881" x2="46528" y2="27881"/>
                        <a14:foregroundMark x1="49653" y1="28564" x2="48958" y2="28613"/>
                        <a14:backgroundMark x1="37674" y1="32227" x2="37153" y2="31006"/>
                        <a14:backgroundMark x1="39149" y1="31641" x2="37240" y2="31055"/>
                        <a14:backgroundMark x1="38455" y1="29297" x2="38194" y2="29883"/>
                        <a14:backgroundMark x1="38194" y1="29883" x2="37934" y2="27734"/>
                        <a14:backgroundMark x1="37934" y1="27734" x2="38976" y2="27686"/>
                        <a14:backgroundMark x1="49219" y1="27588" x2="47917" y2="27588"/>
                        <a14:backgroundMark x1="39410" y1="30029" x2="39323" y2="30029"/>
                        <a14:backgroundMark x1="41233" y1="27979" x2="41146" y2="27979"/>
                        <a14:backgroundMark x1="40799" y1="28125" x2="40799" y2="28125"/>
                        <a14:backgroundMark x1="41840" y1="27979" x2="41840" y2="27979"/>
                      </a14:backgroundRemoval>
                    </a14:imgEffect>
                  </a14:imgLayer>
                </a14:imgProps>
              </a:ext>
            </a:extLst>
          </a:blip>
          <a:srcRect l="31799" t="26425" r="40407" b="63040"/>
          <a:stretch/>
        </p:blipFill>
        <p:spPr>
          <a:xfrm>
            <a:off x="19004888" y="7076511"/>
            <a:ext cx="1645442" cy="1108780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2476A750-92FA-DB4F-1152-3C2E12799ACA}"/>
              </a:ext>
            </a:extLst>
          </p:cNvPr>
          <p:cNvSpPr txBox="1"/>
          <p:nvPr/>
        </p:nvSpPr>
        <p:spPr>
          <a:xfrm>
            <a:off x="16683821" y="11242903"/>
            <a:ext cx="31450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Inertial Measurement Unit</a:t>
            </a:r>
            <a:r>
              <a:rPr lang="en-GB" sz="1400" dirty="0"/>
              <a:t> measures a body's angular rate and orientation, using a combination of accelerometers, gyroscopes and magnetometers.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B53386A-C521-E5D4-21A6-36B23467CA9E}"/>
              </a:ext>
            </a:extLst>
          </p:cNvPr>
          <p:cNvSpPr txBox="1"/>
          <p:nvPr/>
        </p:nvSpPr>
        <p:spPr>
          <a:xfrm>
            <a:off x="958167" y="7600492"/>
            <a:ext cx="34155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1" dirty="0"/>
              <a:t>Robot Operating System </a:t>
            </a:r>
            <a:r>
              <a:rPr lang="en-GB" sz="1400" dirty="0"/>
              <a:t>is a</a:t>
            </a:r>
            <a:r>
              <a:rPr lang="en-GB" sz="1400" b="1" dirty="0"/>
              <a:t> </a:t>
            </a:r>
            <a:r>
              <a:rPr lang="en-GB" sz="1400" dirty="0"/>
              <a:t>set of software libraries and tools. It provides an operating system-like environment for robots.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5097F-4784-CD10-6560-5A1680A187BF}"/>
              </a:ext>
            </a:extLst>
          </p:cNvPr>
          <p:cNvSpPr txBox="1"/>
          <p:nvPr/>
        </p:nvSpPr>
        <p:spPr>
          <a:xfrm>
            <a:off x="17880753" y="9741751"/>
            <a:ext cx="31118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/>
              <a:t>LIght</a:t>
            </a:r>
            <a:r>
              <a:rPr lang="en-GB" sz="1400" b="1" dirty="0"/>
              <a:t> Detection and Ranging </a:t>
            </a:r>
            <a:r>
              <a:rPr lang="en-GB" sz="1400" dirty="0"/>
              <a:t>is a method for determining ranges by targeting a surface with a laser and measuring the time for the reflected light to return to the receiver.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F7F47D-05C1-BFB6-94D1-1DC9B276FDC5}"/>
              </a:ext>
            </a:extLst>
          </p:cNvPr>
          <p:cNvSpPr/>
          <p:nvPr/>
        </p:nvSpPr>
        <p:spPr>
          <a:xfrm>
            <a:off x="15821165" y="11124004"/>
            <a:ext cx="800219" cy="50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73" b="1" dirty="0"/>
              <a:t>IMU</a:t>
            </a:r>
          </a:p>
        </p:txBody>
      </p:sp>
    </p:spTree>
    <p:extLst>
      <p:ext uri="{BB962C8B-B14F-4D97-AF65-F5344CB8AC3E}">
        <p14:creationId xmlns:p14="http://schemas.microsoft.com/office/powerpoint/2010/main" val="106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D7E2F38EDEE41AEFF314FED6B7990" ma:contentTypeVersion="2" ma:contentTypeDescription="Crée un document." ma:contentTypeScope="" ma:versionID="44a881527b6ed9181688e3a00acba12e">
  <xsd:schema xmlns:xsd="http://www.w3.org/2001/XMLSchema" xmlns:xs="http://www.w3.org/2001/XMLSchema" xmlns:p="http://schemas.microsoft.com/office/2006/metadata/properties" xmlns:ns3="5a9da74d-7411-451a-9852-e5933d36d9e1" targetNamespace="http://schemas.microsoft.com/office/2006/metadata/properties" ma:root="true" ma:fieldsID="4d87deddcdb92b4221ac26534f04bda7" ns3:_="">
    <xsd:import namespace="5a9da74d-7411-451a-9852-e5933d36d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da74d-7411-451a-9852-e5933d36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0BD33B-C854-4F9D-816A-4AA130CAA675}">
  <ds:schemaRefs>
    <ds:schemaRef ds:uri="5a9da74d-7411-451a-9852-e5933d36d9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1EDE70-8BDF-4987-9D54-28A42DB208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68050-4D3C-41A0-A195-07461AF87D44}">
  <ds:schemaRefs>
    <ds:schemaRef ds:uri="http://purl.org/dc/elements/1.1/"/>
    <ds:schemaRef ds:uri="5a9da74d-7411-451a-9852-e5933d36d9e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413</Words>
  <Application>Microsoft Office PowerPoint</Application>
  <PresentationFormat>Personnalisé</PresentationFormat>
  <Paragraphs>70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Thème Office</vt:lpstr>
      <vt:lpstr>Tow Mater  5SIEC 2022-2023 / By Team Benny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5SIEC Tow Mater project</dc:title>
  <dc:creator>Laura Mendes</dc:creator>
  <cp:lastModifiedBy>Laura Mendes</cp:lastModifiedBy>
  <cp:revision>76</cp:revision>
  <dcterms:created xsi:type="dcterms:W3CDTF">2023-01-19T08:36:33Z</dcterms:created>
  <dcterms:modified xsi:type="dcterms:W3CDTF">2023-01-22T21:00:39Z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0x010100C97D7E2F38EDEE41AEFF314FED6B7990</vt:lpwstr>
  </property>
</Properties>
</file>