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29683-3EA3-4FFB-67CE-E903947C9E93}" v="13" dt="2025-02-27T08:20:44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k Poklop" userId="2cfacf7d8adcf02e" providerId="Windows Live" clId="Web-{1D929683-3EA3-4FFB-67CE-E903947C9E93}"/>
    <pc:docChg chg="modSld">
      <pc:chgData name="Patrik Poklop" userId="2cfacf7d8adcf02e" providerId="Windows Live" clId="Web-{1D929683-3EA3-4FFB-67CE-E903947C9E93}" dt="2025-02-27T08:20:44.675" v="12" actId="20577"/>
      <pc:docMkLst>
        <pc:docMk/>
      </pc:docMkLst>
      <pc:sldChg chg="modSp">
        <pc:chgData name="Patrik Poklop" userId="2cfacf7d8adcf02e" providerId="Windows Live" clId="Web-{1D929683-3EA3-4FFB-67CE-E903947C9E93}" dt="2025-02-27T08:20:44.675" v="12" actId="20577"/>
        <pc:sldMkLst>
          <pc:docMk/>
          <pc:sldMk cId="3799523001" sldId="256"/>
        </pc:sldMkLst>
        <pc:spChg chg="mod">
          <ac:chgData name="Patrik Poklop" userId="2cfacf7d8adcf02e" providerId="Windows Live" clId="Web-{1D929683-3EA3-4FFB-67CE-E903947C9E93}" dt="2025-02-27T08:20:44.675" v="12" actId="20577"/>
          <ac:spMkLst>
            <pc:docMk/>
            <pc:sldMk cId="3799523001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27.02.2025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27.02.2025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27.02.2025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27.02.2025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27.02.2025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27.02.2025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27.02.2025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27.02.2025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27.02.2025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27.02.2025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27.02.2025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27.02.2025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Objektově relační mapování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celář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2" baseType="lpstr">
      <vt:lpstr>Motiv systému Office</vt:lpstr>
      <vt:lpstr>Objektově relační mapování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</cp:revision>
  <dcterms:created xsi:type="dcterms:W3CDTF">2025-02-27T08:20:17Z</dcterms:created>
  <dcterms:modified xsi:type="dcterms:W3CDTF">2025-02-27T08:20:44Z</dcterms:modified>
</cp:coreProperties>
</file>