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94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13652CF-EB2A-6F1D-7D77-35AA445D7E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74C5128-8905-9A04-BF5E-06BFC6EEA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0769822-7557-8B96-1E66-08C97005A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6164F-7A0A-4417-B8C0-B69234460919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D7EE68D-2073-04E9-754D-6DBD4E7F0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055593F-E6CA-038B-109C-FF6E944D8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FB1E0-5204-4BAE-8A45-7556A9881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19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5900708-84D8-9CE4-E178-5F9F76854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7DC423CE-2AAB-D137-0B26-7B690B07E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4444100-1FB8-83A7-3A75-939207D2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6164F-7A0A-4417-B8C0-B69234460919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8678B2C-C26A-4ACC-9872-CF6679CD8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E5D4F99-AB5F-01F4-7211-93F0B7801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FB1E0-5204-4BAE-8A45-7556A9881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06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A9959DC6-0CD3-572C-1E05-897216BA36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EB4320D4-8C4A-23CF-CDD2-4FC940CB3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9222293-9E5C-CE41-9813-AEC57AB4B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6164F-7A0A-4417-B8C0-B69234460919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0734DC7-769A-AAC6-30C6-5C1359D9C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41CAEE7-012C-E673-B3FE-23B5ED805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FB1E0-5204-4BAE-8A45-7556A9881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51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D8B64B-95AC-B0A2-C3ED-C0C9BA127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6037F03-81F9-A8AB-C69B-438B6B530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B4001A4-2031-F6B6-7D90-D78A6E1EF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6164F-7A0A-4417-B8C0-B69234460919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6679407-3A94-A604-2094-DA373EF87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A08D48E-21AE-87FB-1D46-69C8B2ED9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FB1E0-5204-4BAE-8A45-7556A9881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805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A42045D-E1A4-2F04-005F-BE4C97C80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DEE053AD-5612-011A-3832-973FFA25F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F7B16FB-825D-2015-9D2D-6C8954C85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6164F-7A0A-4417-B8C0-B69234460919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4C446E1-EE1A-1725-94A1-4D34E9DA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00141E3-2EE6-103A-4CB9-3E8D225F6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FB1E0-5204-4BAE-8A45-7556A9881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901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1551CE9-E535-76D5-8AD5-FD22ADB3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830CDDF-FE4D-14E3-045F-D6184DDBDF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2473A31-8AD8-FE41-4C47-77FD6BD71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8838335B-BBD3-D800-4F6F-B7A7A725C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6164F-7A0A-4417-B8C0-B69234460919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F3DCDDF-B3C8-6FA1-F20C-5137D21B7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94E81363-8BD7-0060-A4E5-E83906A94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FB1E0-5204-4BAE-8A45-7556A9881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555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2BC7183-B0E7-7A92-8193-3758B1204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E7D1914-F029-B024-68C5-916253337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D58842DD-9146-C7A8-4AC0-23ED0350F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230E6F8A-187D-F881-5888-C8606576E0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09F09091-27BD-D371-F812-BC17097030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D046236F-876D-053A-0DB4-EB09B1D5D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6164F-7A0A-4417-B8C0-B69234460919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26166C37-B1C9-32AB-4FD1-B7D73D6FE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A5E339D5-E4A7-7EE0-4539-B5C08551A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FB1E0-5204-4BAE-8A45-7556A9881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977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69A51E-4C67-0212-2102-838EBAEBC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D9B2A1B9-DEE3-474C-58CD-F338BACE6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6164F-7A0A-4417-B8C0-B69234460919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AFC65FB3-AEDC-6042-ADBC-2D9276FFD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4455258-362F-F3F8-AADD-BECE87A9D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FB1E0-5204-4BAE-8A45-7556A9881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502A238F-E2EA-3D72-7027-63FB48AA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6164F-7A0A-4417-B8C0-B69234460919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31CD8587-7429-6792-24F2-F83521E4E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A9D5352-08D4-C041-BD17-E992BAD89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FB1E0-5204-4BAE-8A45-7556A9881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837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BFD8DA9-6701-6B1E-F129-9651F149B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28412B6-DB15-F93D-06DB-94754F3D4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3636F437-7E5C-5E39-9F12-147B48E74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4E8AA9E2-CF07-4F0A-6EA9-1F21A0BB9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6164F-7A0A-4417-B8C0-B69234460919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3163591B-80A9-8F64-7609-7B91CFDA2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AB6D07F0-6763-4C5B-899C-AACB5C3B6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FB1E0-5204-4BAE-8A45-7556A9881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157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0E8FDCE-E072-98BE-CF5B-713403D3D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96CEF86E-92BF-94FE-744A-CD3BD9259B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94B859AB-C50F-C57C-8D1C-A121757A1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933A3F0-5237-9D5D-797C-129CC6474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6164F-7A0A-4417-B8C0-B69234460919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381EECF1-4909-75DB-3BE6-986BB4095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5274A229-F874-727A-4CAE-3B00AE23A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FB1E0-5204-4BAE-8A45-7556A9881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54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B55662F4-898C-B938-9088-D5D0DC10D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A6DA95B-AB69-5680-FF09-BE29CDC9C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F893E4C-E477-EADD-DDFF-9DE6C75CF8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66164F-7A0A-4417-B8C0-B69234460919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99F9114-26F5-E993-D100-9B9B7F9E3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2D63567-75F6-5941-A0C1-C4EBF62D1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9FB1E0-5204-4BAE-8A45-7556A98812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22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3C068B4-39AA-6778-B5B6-C73868EBA9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F2FE38D-BA15-DE87-0A72-8BCF786A55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04827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Širokoúhlá obrazovka</PresentationFormat>
  <Paragraphs>0</Paragraphs>
  <Slides>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Motiv Office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Tomáš Furry Kotek</dc:creator>
  <cp:lastModifiedBy>Tomáš Furry Kotek</cp:lastModifiedBy>
  <cp:revision>1</cp:revision>
  <dcterms:created xsi:type="dcterms:W3CDTF">2025-05-24T06:28:07Z</dcterms:created>
  <dcterms:modified xsi:type="dcterms:W3CDTF">2025-05-24T06:28:26Z</dcterms:modified>
</cp:coreProperties>
</file>