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9387CF9-3207-4DB1-AA0D-0B5D937999F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0E40551-4716-468F-B56B-DB978FE04C2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11/12/2024 1:03:30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sales" id="2" name="slide2">
            <a:extLst>
              <a:ext uri="{FF2B5EF4-FFF2-40B4-BE49-F238E27FC236}">
                <a16:creationId xmlns:a16="http://schemas.microsoft.com/office/drawing/2014/main" id="{B0AB8552-2604-429A-AF29-0C7321D32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275" y="0"/>
            <a:ext cx="7437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chart" id="3" name="slide3">
            <a:extLst>
              <a:ext uri="{FF2B5EF4-FFF2-40B4-BE49-F238E27FC236}">
                <a16:creationId xmlns:a16="http://schemas.microsoft.com/office/drawing/2014/main" id="{96F2CA22-292E-445E-B184-79202A6885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585787"/>
            <a:ext cx="43148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ubble Chart" id="4" name="slide4">
            <a:extLst>
              <a:ext uri="{FF2B5EF4-FFF2-40B4-BE49-F238E27FC236}">
                <a16:creationId xmlns:a16="http://schemas.microsoft.com/office/drawing/2014/main" id="{E27D5C4E-E2BC-4E21-9D1A-6AAE3CAC95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95" y="0"/>
            <a:ext cx="1136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isine Sales and Profits" id="5" name="slide5">
            <a:extLst>
              <a:ext uri="{FF2B5EF4-FFF2-40B4-BE49-F238E27FC236}">
                <a16:creationId xmlns:a16="http://schemas.microsoft.com/office/drawing/2014/main" id="{F0015CCC-0776-418F-9811-67F4D878FF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747712"/>
            <a:ext cx="72961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05852F2B-1961-4B62-B809-CC9C2511B1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2024-11-12T09:03:33Z</dcterms:created>
  <dcterms:modified xsi:type="dcterms:W3CDTF">2024-11-12T09:03:33Z</dcterms:modified>
</cp:coreProperties>
</file>