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85" r:id="rId4"/>
    <p:sldId id="286" r:id="rId5"/>
    <p:sldId id="287" r:id="rId6"/>
    <p:sldId id="280" r:id="rId7"/>
    <p:sldId id="288" r:id="rId8"/>
    <p:sldId id="281" r:id="rId9"/>
    <p:sldId id="292" r:id="rId10"/>
    <p:sldId id="289" r:id="rId11"/>
    <p:sldId id="290" r:id="rId12"/>
    <p:sldId id="291" r:id="rId13"/>
    <p:sldId id="293" r:id="rId14"/>
    <p:sldId id="282" r:id="rId15"/>
    <p:sldId id="301" r:id="rId16"/>
    <p:sldId id="283" r:id="rId17"/>
    <p:sldId id="297" r:id="rId18"/>
    <p:sldId id="295" r:id="rId19"/>
    <p:sldId id="296" r:id="rId20"/>
    <p:sldId id="298" r:id="rId21"/>
    <p:sldId id="299" r:id="rId22"/>
    <p:sldId id="302" r:id="rId23"/>
    <p:sldId id="306" r:id="rId24"/>
    <p:sldId id="300" r:id="rId25"/>
    <p:sldId id="304" r:id="rId26"/>
    <p:sldId id="305" r:id="rId27"/>
    <p:sldId id="312" r:id="rId28"/>
    <p:sldId id="313" r:id="rId29"/>
    <p:sldId id="314" r:id="rId30"/>
    <p:sldId id="307" r:id="rId31"/>
    <p:sldId id="311" r:id="rId32"/>
    <p:sldId id="310" r:id="rId33"/>
    <p:sldId id="309" r:id="rId34"/>
    <p:sldId id="308" r:id="rId35"/>
    <p:sldId id="284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n" id="{709A5738-84E3-485B-9B97-31A57B1A68A1}">
          <p14:sldIdLst>
            <p14:sldId id="264"/>
            <p14:sldId id="268"/>
            <p14:sldId id="285"/>
            <p14:sldId id="286"/>
            <p14:sldId id="287"/>
            <p14:sldId id="280"/>
          </p14:sldIdLst>
        </p14:section>
        <p14:section name="Areeb" id="{1810C6F7-6523-427F-B185-C7F53E7A35B2}">
          <p14:sldIdLst>
            <p14:sldId id="288"/>
            <p14:sldId id="281"/>
            <p14:sldId id="292"/>
            <p14:sldId id="289"/>
            <p14:sldId id="290"/>
            <p14:sldId id="291"/>
            <p14:sldId id="293"/>
          </p14:sldIdLst>
        </p14:section>
        <p14:section name="Omer" id="{7003DB80-3992-4146-8291-C2A0C489D6E0}">
          <p14:sldIdLst>
            <p14:sldId id="282"/>
            <p14:sldId id="301"/>
            <p14:sldId id="283"/>
            <p14:sldId id="297"/>
            <p14:sldId id="295"/>
            <p14:sldId id="296"/>
            <p14:sldId id="298"/>
            <p14:sldId id="299"/>
            <p14:sldId id="302"/>
            <p14:sldId id="306"/>
            <p14:sldId id="300"/>
            <p14:sldId id="304"/>
          </p14:sldIdLst>
        </p14:section>
        <p14:section name="Iman" id="{EE021D78-DE47-461D-BA9B-29EBBDBA92C8}">
          <p14:sldIdLst>
            <p14:sldId id="305"/>
            <p14:sldId id="312"/>
            <p14:sldId id="313"/>
            <p14:sldId id="314"/>
            <p14:sldId id="307"/>
            <p14:sldId id="311"/>
            <p14:sldId id="310"/>
            <p14:sldId id="309"/>
            <p14:sldId id="30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52CBBE"/>
    <a:srgbClr val="FEC630"/>
    <a:srgbClr val="FF5969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2DC-4329-B81E-A4E05EF306FF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2DC-4329-B81E-A4E05EF306FF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2DC-4329-B81E-A4E05EF306FF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2DC-4329-B81E-A4E05EF306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91</c:v>
                </c:pt>
                <c:pt idx="1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27-4978-959F-55C7F4CB16F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Route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Route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EC0-47C3-8778-AAD567C4E15F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D6-48CB-B008-A1E83B04A8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Domestic</c:v>
                </c:pt>
                <c:pt idx="1">
                  <c:v>International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141</c:v>
                </c:pt>
                <c:pt idx="1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C0-47C3-8778-AAD567C4E15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Reservation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RESERVATION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1AA-40AF-9603-D5D5D404EF0E}"/>
              </c:ext>
            </c:extLst>
          </c:dPt>
          <c:dPt>
            <c:idx val="1"/>
            <c:bubble3D val="0"/>
            <c:spPr>
              <a:solidFill>
                <a:schemeClr val="accent6">
                  <a:shade val="7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1AA-40AF-9603-D5D5D404EF0E}"/>
              </c:ext>
            </c:extLst>
          </c:dPt>
          <c:dPt>
            <c:idx val="2"/>
            <c:bubble3D val="0"/>
            <c:spPr>
              <a:solidFill>
                <a:schemeClr val="accent6">
                  <a:shade val="9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AA-40AF-9603-D5D5D404EF0E}"/>
              </c:ext>
            </c:extLst>
          </c:dPt>
          <c:dPt>
            <c:idx val="3"/>
            <c:bubble3D val="0"/>
            <c:spPr>
              <a:solidFill>
                <a:schemeClr val="accent6">
                  <a:tint val="9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AA-40AF-9603-D5D5D404EF0E}"/>
              </c:ext>
            </c:extLst>
          </c:dPt>
          <c:dPt>
            <c:idx val="4"/>
            <c:bubble3D val="0"/>
            <c:spPr>
              <a:solidFill>
                <a:schemeClr val="accent6">
                  <a:tint val="7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1AA-40AF-9603-D5D5D404EF0E}"/>
              </c:ext>
            </c:extLst>
          </c:dPt>
          <c:dPt>
            <c:idx val="5"/>
            <c:bubble3D val="0"/>
            <c:spPr>
              <a:solidFill>
                <a:schemeClr val="accent6">
                  <a:tint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1AA-40AF-9603-D5D5D404EF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Internet</c:v>
                </c:pt>
                <c:pt idx="1">
                  <c:v>Call Center</c:v>
                </c:pt>
                <c:pt idx="2">
                  <c:v>Agency</c:v>
                </c:pt>
                <c:pt idx="3">
                  <c:v>My Company</c:v>
                </c:pt>
                <c:pt idx="4">
                  <c:v>Moblie Application</c:v>
                </c:pt>
                <c:pt idx="5">
                  <c:v>Sales Office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10</c:v>
                </c:pt>
                <c:pt idx="2">
                  <c:v>62</c:v>
                </c:pt>
                <c:pt idx="3">
                  <c:v>65</c:v>
                </c:pt>
                <c:pt idx="4">
                  <c:v>20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EF-4A37-81A9-49942BD8203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B3C2D-F73F-4A3E-9D58-930ED6CA62C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82F4DCA-EC97-4BDF-8158-08AC0BFB0A9A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Overall Customer satisfaction</a:t>
          </a:r>
        </a:p>
      </dgm:t>
    </dgm:pt>
    <dgm:pt modelId="{0D10D46D-2C29-48CF-9991-FC25A1BC4589}" type="parTrans" cxnId="{1B1E02E2-420E-4AA0-9C6B-35583145E042}">
      <dgm:prSet/>
      <dgm:spPr/>
      <dgm:t>
        <a:bodyPr/>
        <a:lstStyle/>
        <a:p>
          <a:endParaRPr lang="en-US"/>
        </a:p>
      </dgm:t>
    </dgm:pt>
    <dgm:pt modelId="{B961BD18-5741-4872-989D-F1F9369F823B}" type="sibTrans" cxnId="{1B1E02E2-420E-4AA0-9C6B-35583145E042}">
      <dgm:prSet/>
      <dgm:spPr/>
      <dgm:t>
        <a:bodyPr/>
        <a:lstStyle/>
        <a:p>
          <a:endParaRPr lang="en-US"/>
        </a:p>
      </dgm:t>
    </dgm:pt>
    <dgm:pt modelId="{3EB35A6B-D8D5-4FD3-9880-6B391F72E539}">
      <dgm:prSet phldrT="[Text]"/>
      <dgm:spPr/>
      <dgm:t>
        <a:bodyPr/>
        <a:lstStyle/>
        <a:p>
          <a:r>
            <a:rPr lang="en-US" dirty="0"/>
            <a:t>Reservation</a:t>
          </a:r>
        </a:p>
      </dgm:t>
    </dgm:pt>
    <dgm:pt modelId="{5FDC6F20-07F1-4AC2-B821-CAACF55D657C}" type="parTrans" cxnId="{58CF0EC8-8490-4EF8-99E4-BAC1282B69B9}">
      <dgm:prSet/>
      <dgm:spPr/>
      <dgm:t>
        <a:bodyPr/>
        <a:lstStyle/>
        <a:p>
          <a:endParaRPr lang="en-US"/>
        </a:p>
      </dgm:t>
    </dgm:pt>
    <dgm:pt modelId="{5526ABE5-0EEB-42A1-8353-EF113BA1C4F1}" type="sibTrans" cxnId="{58CF0EC8-8490-4EF8-99E4-BAC1282B69B9}">
      <dgm:prSet/>
      <dgm:spPr/>
      <dgm:t>
        <a:bodyPr/>
        <a:lstStyle/>
        <a:p>
          <a:endParaRPr lang="en-US"/>
        </a:p>
      </dgm:t>
    </dgm:pt>
    <dgm:pt modelId="{0E78AA40-22B9-4BCF-872E-1CD824C4E321}">
      <dgm:prSet phldrT="[Text]"/>
      <dgm:spPr/>
      <dgm:t>
        <a:bodyPr/>
        <a:lstStyle/>
        <a:p>
          <a:r>
            <a:rPr lang="en-US" dirty="0"/>
            <a:t>Pre-Flight Experience</a:t>
          </a:r>
        </a:p>
      </dgm:t>
    </dgm:pt>
    <dgm:pt modelId="{8628A368-AB71-48A6-A23F-574887B026B4}" type="parTrans" cxnId="{A4C5ABDA-BE2E-4733-998F-FC48A8DA6D99}">
      <dgm:prSet/>
      <dgm:spPr/>
      <dgm:t>
        <a:bodyPr/>
        <a:lstStyle/>
        <a:p>
          <a:endParaRPr lang="en-US"/>
        </a:p>
      </dgm:t>
    </dgm:pt>
    <dgm:pt modelId="{B924CC2B-DB7C-4F6A-B9BF-F24F693F01C0}" type="sibTrans" cxnId="{A4C5ABDA-BE2E-4733-998F-FC48A8DA6D99}">
      <dgm:prSet/>
      <dgm:spPr/>
      <dgm:t>
        <a:bodyPr/>
        <a:lstStyle/>
        <a:p>
          <a:endParaRPr lang="en-US"/>
        </a:p>
      </dgm:t>
    </dgm:pt>
    <dgm:pt modelId="{E8C6810D-A9B4-46F4-938D-52D726D6EA2F}">
      <dgm:prSet phldrT="[Text]"/>
      <dgm:spPr/>
      <dgm:t>
        <a:bodyPr/>
        <a:lstStyle/>
        <a:p>
          <a:r>
            <a:rPr lang="en-US" dirty="0"/>
            <a:t>Onboard Experience</a:t>
          </a:r>
        </a:p>
      </dgm:t>
    </dgm:pt>
    <dgm:pt modelId="{6D2397F2-A866-43B9-B890-6B4F4188DF26}" type="parTrans" cxnId="{15B66F59-D14F-44C4-919A-98FE0C7E85F3}">
      <dgm:prSet/>
      <dgm:spPr/>
      <dgm:t>
        <a:bodyPr/>
        <a:lstStyle/>
        <a:p>
          <a:endParaRPr lang="en-US"/>
        </a:p>
      </dgm:t>
    </dgm:pt>
    <dgm:pt modelId="{894A8EDF-3C13-41C4-91C0-9ABA72A00E82}" type="sibTrans" cxnId="{15B66F59-D14F-44C4-919A-98FE0C7E85F3}">
      <dgm:prSet/>
      <dgm:spPr/>
      <dgm:t>
        <a:bodyPr/>
        <a:lstStyle/>
        <a:p>
          <a:endParaRPr lang="en-US"/>
        </a:p>
      </dgm:t>
    </dgm:pt>
    <dgm:pt modelId="{F0A988B6-7603-4ED3-B8C4-718E119316B9}">
      <dgm:prSet phldrT="[Text]"/>
      <dgm:spPr/>
      <dgm:t>
        <a:bodyPr/>
        <a:lstStyle/>
        <a:p>
          <a:r>
            <a:rPr lang="en-US" dirty="0"/>
            <a:t>Post-Flight Experience</a:t>
          </a:r>
        </a:p>
      </dgm:t>
    </dgm:pt>
    <dgm:pt modelId="{4F4E4C26-64A5-4EB7-9B75-AE7789C26B68}" type="parTrans" cxnId="{6193EE4D-6B3E-4544-83F9-A68F59D708D0}">
      <dgm:prSet/>
      <dgm:spPr/>
      <dgm:t>
        <a:bodyPr/>
        <a:lstStyle/>
        <a:p>
          <a:endParaRPr lang="en-US"/>
        </a:p>
      </dgm:t>
    </dgm:pt>
    <dgm:pt modelId="{CFFCC164-99A9-46D4-B9B9-E0ABA812D600}" type="sibTrans" cxnId="{6193EE4D-6B3E-4544-83F9-A68F59D708D0}">
      <dgm:prSet/>
      <dgm:spPr/>
      <dgm:t>
        <a:bodyPr/>
        <a:lstStyle/>
        <a:p>
          <a:endParaRPr lang="en-US"/>
        </a:p>
      </dgm:t>
    </dgm:pt>
    <dgm:pt modelId="{295123FF-2446-4B2B-A4F0-9F020D0A467E}">
      <dgm:prSet phldrT="[Text]"/>
      <dgm:spPr/>
      <dgm:t>
        <a:bodyPr/>
        <a:lstStyle/>
        <a:p>
          <a:r>
            <a:rPr lang="en-US" dirty="0"/>
            <a:t>Additional Services</a:t>
          </a:r>
        </a:p>
        <a:p>
          <a:endParaRPr lang="en-US" dirty="0"/>
        </a:p>
      </dgm:t>
    </dgm:pt>
    <dgm:pt modelId="{4CD98976-32B8-44A8-8FE2-E574C48F963E}" type="parTrans" cxnId="{3395D6B4-2340-45EA-B1A3-00AAA75B8950}">
      <dgm:prSet/>
      <dgm:spPr/>
      <dgm:t>
        <a:bodyPr/>
        <a:lstStyle/>
        <a:p>
          <a:endParaRPr lang="en-US"/>
        </a:p>
      </dgm:t>
    </dgm:pt>
    <dgm:pt modelId="{745FB51C-6671-414A-BD37-CCB0944396FE}" type="sibTrans" cxnId="{3395D6B4-2340-45EA-B1A3-00AAA75B8950}">
      <dgm:prSet/>
      <dgm:spPr/>
      <dgm:t>
        <a:bodyPr/>
        <a:lstStyle/>
        <a:p>
          <a:endParaRPr lang="en-US"/>
        </a:p>
      </dgm:t>
    </dgm:pt>
    <dgm:pt modelId="{69A4A382-AF5A-4F8D-A14C-E58C5B1E75F4}">
      <dgm:prSet phldrT="[Text]"/>
      <dgm:spPr/>
      <dgm:t>
        <a:bodyPr/>
        <a:lstStyle/>
        <a:p>
          <a:r>
            <a:rPr lang="en-US" dirty="0"/>
            <a:t>Internet- Mobile App</a:t>
          </a:r>
        </a:p>
      </dgm:t>
    </dgm:pt>
    <dgm:pt modelId="{5D346D28-55A4-41D0-81D7-607478997A7A}" type="parTrans" cxnId="{2C2606A3-2455-4F1D-9D84-9B0BEFF2307B}">
      <dgm:prSet/>
      <dgm:spPr/>
      <dgm:t>
        <a:bodyPr/>
        <a:lstStyle/>
        <a:p>
          <a:endParaRPr lang="en-US"/>
        </a:p>
      </dgm:t>
    </dgm:pt>
    <dgm:pt modelId="{05DB1E80-48F6-4897-8183-E4F6479AE9EE}" type="sibTrans" cxnId="{2C2606A3-2455-4F1D-9D84-9B0BEFF2307B}">
      <dgm:prSet/>
      <dgm:spPr/>
      <dgm:t>
        <a:bodyPr/>
        <a:lstStyle/>
        <a:p>
          <a:endParaRPr lang="en-US"/>
        </a:p>
      </dgm:t>
    </dgm:pt>
    <dgm:pt modelId="{8E3969A2-7C06-426A-B0A0-3D7C19D25D1E}">
      <dgm:prSet phldrT="[Text]"/>
      <dgm:spPr/>
      <dgm:t>
        <a:bodyPr/>
        <a:lstStyle/>
        <a:p>
          <a:r>
            <a:rPr lang="en-US" dirty="0"/>
            <a:t>Sales Office</a:t>
          </a:r>
        </a:p>
      </dgm:t>
    </dgm:pt>
    <dgm:pt modelId="{7DE622FC-373D-4A13-9EA8-209FA891C76F}" type="parTrans" cxnId="{8539D7E0-924C-4BAC-AC9E-34B70195944B}">
      <dgm:prSet/>
      <dgm:spPr/>
      <dgm:t>
        <a:bodyPr/>
        <a:lstStyle/>
        <a:p>
          <a:endParaRPr lang="en-US"/>
        </a:p>
      </dgm:t>
    </dgm:pt>
    <dgm:pt modelId="{E3B28CA0-2FF1-4C9A-8F94-D08517593377}" type="sibTrans" cxnId="{8539D7E0-924C-4BAC-AC9E-34B70195944B}">
      <dgm:prSet/>
      <dgm:spPr/>
      <dgm:t>
        <a:bodyPr/>
        <a:lstStyle/>
        <a:p>
          <a:endParaRPr lang="en-US"/>
        </a:p>
      </dgm:t>
    </dgm:pt>
    <dgm:pt modelId="{CB5144AD-60C6-4BB9-9B71-42C1CB41C1F2}">
      <dgm:prSet phldrT="[Text]"/>
      <dgm:spPr/>
      <dgm:t>
        <a:bodyPr/>
        <a:lstStyle/>
        <a:p>
          <a:r>
            <a:rPr lang="en-US" dirty="0"/>
            <a:t>Call Center</a:t>
          </a:r>
        </a:p>
      </dgm:t>
    </dgm:pt>
    <dgm:pt modelId="{8B475177-8CFC-406E-B4E1-A7DC6115F479}" type="parTrans" cxnId="{F4874852-74E7-44B2-A410-84F686B56520}">
      <dgm:prSet/>
      <dgm:spPr/>
      <dgm:t>
        <a:bodyPr/>
        <a:lstStyle/>
        <a:p>
          <a:endParaRPr lang="en-US"/>
        </a:p>
      </dgm:t>
    </dgm:pt>
    <dgm:pt modelId="{8A304B4F-7184-4C6B-9B23-485F21B45885}" type="sibTrans" cxnId="{F4874852-74E7-44B2-A410-84F686B56520}">
      <dgm:prSet/>
      <dgm:spPr/>
      <dgm:t>
        <a:bodyPr/>
        <a:lstStyle/>
        <a:p>
          <a:endParaRPr lang="en-US"/>
        </a:p>
      </dgm:t>
    </dgm:pt>
    <dgm:pt modelId="{84810429-3CA9-458F-B910-6974D3F11B80}">
      <dgm:prSet phldrT="[Text]"/>
      <dgm:spPr/>
      <dgm:t>
        <a:bodyPr/>
        <a:lstStyle/>
        <a:p>
          <a:r>
            <a:rPr lang="en-US" dirty="0"/>
            <a:t>Connecting flight</a:t>
          </a:r>
        </a:p>
      </dgm:t>
    </dgm:pt>
    <dgm:pt modelId="{643854F9-31B2-476F-94D6-E32AF73A0035}" type="parTrans" cxnId="{121FD9B2-9108-4F2A-A89D-E9A39E52AE64}">
      <dgm:prSet/>
      <dgm:spPr/>
      <dgm:t>
        <a:bodyPr/>
        <a:lstStyle/>
        <a:p>
          <a:endParaRPr lang="en-US"/>
        </a:p>
      </dgm:t>
    </dgm:pt>
    <dgm:pt modelId="{88BF72F6-D548-4F5E-8F5F-72669960015B}" type="sibTrans" cxnId="{121FD9B2-9108-4F2A-A89D-E9A39E52AE64}">
      <dgm:prSet/>
      <dgm:spPr/>
      <dgm:t>
        <a:bodyPr/>
        <a:lstStyle/>
        <a:p>
          <a:endParaRPr lang="en-US"/>
        </a:p>
      </dgm:t>
    </dgm:pt>
    <dgm:pt modelId="{97DEFD30-F105-4B6D-9C2A-E3D252085E15}">
      <dgm:prSet phldrT="[Text]"/>
      <dgm:spPr/>
      <dgm:t>
        <a:bodyPr/>
        <a:lstStyle/>
        <a:p>
          <a:r>
            <a:rPr lang="en-US" dirty="0"/>
            <a:t>Check-in</a:t>
          </a:r>
        </a:p>
      </dgm:t>
    </dgm:pt>
    <dgm:pt modelId="{D114B96A-0F37-48B0-8793-2E5FEADB4842}" type="parTrans" cxnId="{F409F643-8106-447D-B6D8-0868DDE36C02}">
      <dgm:prSet/>
      <dgm:spPr/>
      <dgm:t>
        <a:bodyPr/>
        <a:lstStyle/>
        <a:p>
          <a:endParaRPr lang="en-US"/>
        </a:p>
      </dgm:t>
    </dgm:pt>
    <dgm:pt modelId="{7900AB66-0B9A-45DE-B764-231593C9ACC3}" type="sibTrans" cxnId="{F409F643-8106-447D-B6D8-0868DDE36C02}">
      <dgm:prSet/>
      <dgm:spPr/>
      <dgm:t>
        <a:bodyPr/>
        <a:lstStyle/>
        <a:p>
          <a:endParaRPr lang="en-US"/>
        </a:p>
      </dgm:t>
    </dgm:pt>
    <dgm:pt modelId="{65FC0C3B-BDA8-4C42-B2B9-A9B2CF5CC016}">
      <dgm:prSet phldrT="[Text]"/>
      <dgm:spPr/>
      <dgm:t>
        <a:bodyPr/>
        <a:lstStyle/>
        <a:p>
          <a:r>
            <a:rPr lang="en-US" dirty="0"/>
            <a:t>CIP lounge</a:t>
          </a:r>
        </a:p>
      </dgm:t>
    </dgm:pt>
    <dgm:pt modelId="{65F5814B-291C-4B73-9247-CEF9F5C113CD}" type="parTrans" cxnId="{32D49C7E-42A4-4BB8-8617-2E8A7EBD5FDB}">
      <dgm:prSet/>
      <dgm:spPr/>
      <dgm:t>
        <a:bodyPr/>
        <a:lstStyle/>
        <a:p>
          <a:endParaRPr lang="en-US"/>
        </a:p>
      </dgm:t>
    </dgm:pt>
    <dgm:pt modelId="{77AFA74E-8A18-4007-93AD-B15FA86804D9}" type="sibTrans" cxnId="{32D49C7E-42A4-4BB8-8617-2E8A7EBD5FDB}">
      <dgm:prSet/>
      <dgm:spPr/>
      <dgm:t>
        <a:bodyPr/>
        <a:lstStyle/>
        <a:p>
          <a:endParaRPr lang="en-US"/>
        </a:p>
      </dgm:t>
    </dgm:pt>
    <dgm:pt modelId="{7D864F3B-9EBE-4C30-9005-E03383620BF8}">
      <dgm:prSet phldrT="[Text]"/>
      <dgm:spPr/>
      <dgm:t>
        <a:bodyPr/>
        <a:lstStyle/>
        <a:p>
          <a:r>
            <a:rPr lang="en-US"/>
            <a:t>Boarding</a:t>
          </a:r>
          <a:endParaRPr lang="en-US" dirty="0"/>
        </a:p>
      </dgm:t>
    </dgm:pt>
    <dgm:pt modelId="{98CAAABA-0205-4E8E-9D07-301F71057FD2}" type="parTrans" cxnId="{706BEA55-FBC7-479D-8B5E-57B7767C00C7}">
      <dgm:prSet/>
      <dgm:spPr/>
      <dgm:t>
        <a:bodyPr/>
        <a:lstStyle/>
        <a:p>
          <a:endParaRPr lang="en-US"/>
        </a:p>
      </dgm:t>
    </dgm:pt>
    <dgm:pt modelId="{85596108-6E28-4E05-82DA-3AD8FCA53ABA}" type="sibTrans" cxnId="{706BEA55-FBC7-479D-8B5E-57B7767C00C7}">
      <dgm:prSet/>
      <dgm:spPr/>
      <dgm:t>
        <a:bodyPr/>
        <a:lstStyle/>
        <a:p>
          <a:endParaRPr lang="en-US"/>
        </a:p>
      </dgm:t>
    </dgm:pt>
    <dgm:pt modelId="{FE0AA9D9-6324-453B-8541-CEC450299968}">
      <dgm:prSet phldrT="[Text]"/>
      <dgm:spPr/>
      <dgm:t>
        <a:bodyPr/>
        <a:lstStyle/>
        <a:p>
          <a:r>
            <a:rPr lang="en-US" dirty="0"/>
            <a:t>Cabin</a:t>
          </a:r>
        </a:p>
      </dgm:t>
    </dgm:pt>
    <dgm:pt modelId="{346B8F72-FD05-4EC3-B0DB-10E1E788B831}" type="parTrans" cxnId="{E2F393DD-1E63-426B-9CE7-5F0227BFCD61}">
      <dgm:prSet/>
      <dgm:spPr/>
      <dgm:t>
        <a:bodyPr/>
        <a:lstStyle/>
        <a:p>
          <a:endParaRPr lang="en-US"/>
        </a:p>
      </dgm:t>
    </dgm:pt>
    <dgm:pt modelId="{CD405F84-D501-4BFC-9C5E-93DEA062015C}" type="sibTrans" cxnId="{E2F393DD-1E63-426B-9CE7-5F0227BFCD61}">
      <dgm:prSet/>
      <dgm:spPr/>
      <dgm:t>
        <a:bodyPr/>
        <a:lstStyle/>
        <a:p>
          <a:endParaRPr lang="en-US"/>
        </a:p>
      </dgm:t>
    </dgm:pt>
    <dgm:pt modelId="{C977FED6-466A-4F2C-8A67-90B6554526CC}">
      <dgm:prSet phldrT="[Text]"/>
      <dgm:spPr/>
      <dgm:t>
        <a:bodyPr/>
        <a:lstStyle/>
        <a:p>
          <a:r>
            <a:rPr lang="en-US" dirty="0"/>
            <a:t>Cabin Crew</a:t>
          </a:r>
        </a:p>
      </dgm:t>
    </dgm:pt>
    <dgm:pt modelId="{6394E9F3-D147-4F9B-BD47-318E7C18077F}" type="parTrans" cxnId="{5947A238-05DD-4A31-B36E-9C78CB172D88}">
      <dgm:prSet/>
      <dgm:spPr/>
      <dgm:t>
        <a:bodyPr/>
        <a:lstStyle/>
        <a:p>
          <a:endParaRPr lang="en-US"/>
        </a:p>
      </dgm:t>
    </dgm:pt>
    <dgm:pt modelId="{0A77948E-EF07-45F2-8B71-0AD623FA8A50}" type="sibTrans" cxnId="{5947A238-05DD-4A31-B36E-9C78CB172D88}">
      <dgm:prSet/>
      <dgm:spPr/>
      <dgm:t>
        <a:bodyPr/>
        <a:lstStyle/>
        <a:p>
          <a:endParaRPr lang="en-US"/>
        </a:p>
      </dgm:t>
    </dgm:pt>
    <dgm:pt modelId="{2A530734-3362-4D44-834E-FC9AC28E55B1}">
      <dgm:prSet phldrT="[Text]"/>
      <dgm:spPr/>
      <dgm:t>
        <a:bodyPr/>
        <a:lstStyle/>
        <a:p>
          <a:r>
            <a:rPr lang="en-US" dirty="0"/>
            <a:t>Seats</a:t>
          </a:r>
        </a:p>
      </dgm:t>
    </dgm:pt>
    <dgm:pt modelId="{441CBCE8-4191-48F0-ACFF-6E52993065A0}" type="parTrans" cxnId="{CB4191DF-4A97-47D8-A74D-C5A0898AA377}">
      <dgm:prSet/>
      <dgm:spPr/>
      <dgm:t>
        <a:bodyPr/>
        <a:lstStyle/>
        <a:p>
          <a:endParaRPr lang="en-US"/>
        </a:p>
      </dgm:t>
    </dgm:pt>
    <dgm:pt modelId="{902D9D72-3E4D-488D-BEA0-28B01E08E26A}" type="sibTrans" cxnId="{CB4191DF-4A97-47D8-A74D-C5A0898AA377}">
      <dgm:prSet/>
      <dgm:spPr/>
      <dgm:t>
        <a:bodyPr/>
        <a:lstStyle/>
        <a:p>
          <a:endParaRPr lang="en-US"/>
        </a:p>
      </dgm:t>
    </dgm:pt>
    <dgm:pt modelId="{E45C3258-972E-478A-84D0-041AEA8172E1}">
      <dgm:prSet phldrT="[Text]"/>
      <dgm:spPr/>
      <dgm:t>
        <a:bodyPr/>
        <a:lstStyle/>
        <a:p>
          <a:r>
            <a:rPr lang="en-US" b="0" dirty="0">
              <a:latin typeface="Tw Cen MT" panose="020B0602020104020603" pitchFamily="34" charset="0"/>
            </a:rPr>
            <a:t>In-Flight Entertainment </a:t>
          </a:r>
        </a:p>
      </dgm:t>
    </dgm:pt>
    <dgm:pt modelId="{EAA4AE46-B6B4-4C2B-AA04-FCAC79C5DCC6}" type="parTrans" cxnId="{CA7F074C-5579-4DB8-BF99-5D4FF442F34E}">
      <dgm:prSet/>
      <dgm:spPr/>
      <dgm:t>
        <a:bodyPr/>
        <a:lstStyle/>
        <a:p>
          <a:endParaRPr lang="en-US"/>
        </a:p>
      </dgm:t>
    </dgm:pt>
    <dgm:pt modelId="{AE4AD7B6-2931-4B9E-9E72-729700DFA11F}" type="sibTrans" cxnId="{CA7F074C-5579-4DB8-BF99-5D4FF442F34E}">
      <dgm:prSet/>
      <dgm:spPr/>
      <dgm:t>
        <a:bodyPr/>
        <a:lstStyle/>
        <a:p>
          <a:endParaRPr lang="en-US"/>
        </a:p>
      </dgm:t>
    </dgm:pt>
    <dgm:pt modelId="{04B36748-F58E-4F94-9AFA-281B2C6449CF}">
      <dgm:prSet phldrT="[Text]"/>
      <dgm:spPr/>
      <dgm:t>
        <a:bodyPr/>
        <a:lstStyle/>
        <a:p>
          <a:r>
            <a:rPr lang="en-US" b="0" dirty="0">
              <a:latin typeface="Tw Cen MT" panose="020B0602020104020603" pitchFamily="34" charset="0"/>
            </a:rPr>
            <a:t>In-flight Catering</a:t>
          </a:r>
        </a:p>
      </dgm:t>
    </dgm:pt>
    <dgm:pt modelId="{96B390A1-7E84-4C8C-BFED-2F8BE39A572B}" type="parTrans" cxnId="{36A96211-A672-43C7-9583-880C694A8946}">
      <dgm:prSet/>
      <dgm:spPr/>
      <dgm:t>
        <a:bodyPr/>
        <a:lstStyle/>
        <a:p>
          <a:endParaRPr lang="en-US"/>
        </a:p>
      </dgm:t>
    </dgm:pt>
    <dgm:pt modelId="{81766A93-ED06-463A-8C2A-521250EC7EBB}" type="sibTrans" cxnId="{36A96211-A672-43C7-9583-880C694A8946}">
      <dgm:prSet/>
      <dgm:spPr/>
      <dgm:t>
        <a:bodyPr/>
        <a:lstStyle/>
        <a:p>
          <a:endParaRPr lang="en-US"/>
        </a:p>
      </dgm:t>
    </dgm:pt>
    <dgm:pt modelId="{C66FC031-3133-4E3C-82F8-01481D0F3D70}" type="pres">
      <dgm:prSet presAssocID="{B64B3C2D-F73F-4A3E-9D58-930ED6CA62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B936EB-EF64-4485-9E6F-15CF5EE7A37D}" type="pres">
      <dgm:prSet presAssocID="{A82F4DCA-EC97-4BDF-8158-08AC0BFB0A9A}" presName="hierRoot1" presStyleCnt="0">
        <dgm:presLayoutVars>
          <dgm:hierBranch val="init"/>
        </dgm:presLayoutVars>
      </dgm:prSet>
      <dgm:spPr/>
    </dgm:pt>
    <dgm:pt modelId="{6DAD66A0-A363-4664-B845-3D657BBA56F4}" type="pres">
      <dgm:prSet presAssocID="{A82F4DCA-EC97-4BDF-8158-08AC0BFB0A9A}" presName="rootComposite1" presStyleCnt="0"/>
      <dgm:spPr/>
    </dgm:pt>
    <dgm:pt modelId="{36D70C48-1551-4628-87EA-A4D7AC42429D}" type="pres">
      <dgm:prSet presAssocID="{A82F4DCA-EC97-4BDF-8158-08AC0BFB0A9A}" presName="rootText1" presStyleLbl="node0" presStyleIdx="0" presStyleCnt="1">
        <dgm:presLayoutVars>
          <dgm:chPref val="3"/>
        </dgm:presLayoutVars>
      </dgm:prSet>
      <dgm:spPr/>
    </dgm:pt>
    <dgm:pt modelId="{1AD2AF72-1223-482D-8557-6D2C3B9665D8}" type="pres">
      <dgm:prSet presAssocID="{A82F4DCA-EC97-4BDF-8158-08AC0BFB0A9A}" presName="rootConnector1" presStyleLbl="node1" presStyleIdx="0" presStyleCnt="0"/>
      <dgm:spPr/>
    </dgm:pt>
    <dgm:pt modelId="{F6D24B59-3298-4155-A4EB-E84AED54A2E5}" type="pres">
      <dgm:prSet presAssocID="{A82F4DCA-EC97-4BDF-8158-08AC0BFB0A9A}" presName="hierChild2" presStyleCnt="0"/>
      <dgm:spPr/>
    </dgm:pt>
    <dgm:pt modelId="{AE062312-3D9A-417F-98FB-A58591F7F3C0}" type="pres">
      <dgm:prSet presAssocID="{5FDC6F20-07F1-4AC2-B821-CAACF55D657C}" presName="Name37" presStyleLbl="parChTrans1D2" presStyleIdx="0" presStyleCnt="5"/>
      <dgm:spPr/>
    </dgm:pt>
    <dgm:pt modelId="{AE29A00B-80AF-44C5-B61F-B5E6D7E96447}" type="pres">
      <dgm:prSet presAssocID="{3EB35A6B-D8D5-4FD3-9880-6B391F72E539}" presName="hierRoot2" presStyleCnt="0">
        <dgm:presLayoutVars>
          <dgm:hierBranch val="init"/>
        </dgm:presLayoutVars>
      </dgm:prSet>
      <dgm:spPr/>
    </dgm:pt>
    <dgm:pt modelId="{84A74F62-5A1F-41DE-B7F1-D715914C4AFA}" type="pres">
      <dgm:prSet presAssocID="{3EB35A6B-D8D5-4FD3-9880-6B391F72E539}" presName="rootComposite" presStyleCnt="0"/>
      <dgm:spPr/>
    </dgm:pt>
    <dgm:pt modelId="{D0E513A6-9668-4A50-82E5-D69CF3AD13B9}" type="pres">
      <dgm:prSet presAssocID="{3EB35A6B-D8D5-4FD3-9880-6B391F72E539}" presName="rootText" presStyleLbl="node2" presStyleIdx="0" presStyleCnt="5">
        <dgm:presLayoutVars>
          <dgm:chPref val="3"/>
        </dgm:presLayoutVars>
      </dgm:prSet>
      <dgm:spPr/>
    </dgm:pt>
    <dgm:pt modelId="{815E27D6-90AD-47BD-B083-8BFC1DDCE144}" type="pres">
      <dgm:prSet presAssocID="{3EB35A6B-D8D5-4FD3-9880-6B391F72E539}" presName="rootConnector" presStyleLbl="node2" presStyleIdx="0" presStyleCnt="5"/>
      <dgm:spPr/>
    </dgm:pt>
    <dgm:pt modelId="{01063612-0C71-4951-A63B-40061713A258}" type="pres">
      <dgm:prSet presAssocID="{3EB35A6B-D8D5-4FD3-9880-6B391F72E539}" presName="hierChild4" presStyleCnt="0"/>
      <dgm:spPr/>
    </dgm:pt>
    <dgm:pt modelId="{6EB1E338-638E-45F1-8843-AD49F38020DF}" type="pres">
      <dgm:prSet presAssocID="{5D346D28-55A4-41D0-81D7-607478997A7A}" presName="Name37" presStyleLbl="parChTrans1D3" presStyleIdx="0" presStyleCnt="12"/>
      <dgm:spPr/>
    </dgm:pt>
    <dgm:pt modelId="{E1C2EB1B-2C31-4B13-9DA6-6DC2F5B55C9A}" type="pres">
      <dgm:prSet presAssocID="{69A4A382-AF5A-4F8D-A14C-E58C5B1E75F4}" presName="hierRoot2" presStyleCnt="0">
        <dgm:presLayoutVars>
          <dgm:hierBranch val="init"/>
        </dgm:presLayoutVars>
      </dgm:prSet>
      <dgm:spPr/>
    </dgm:pt>
    <dgm:pt modelId="{12A24BD7-46A1-40B3-9A28-A3BC487AD9D0}" type="pres">
      <dgm:prSet presAssocID="{69A4A382-AF5A-4F8D-A14C-E58C5B1E75F4}" presName="rootComposite" presStyleCnt="0"/>
      <dgm:spPr/>
    </dgm:pt>
    <dgm:pt modelId="{832AA622-0198-4338-A9B0-D48844CFCD00}" type="pres">
      <dgm:prSet presAssocID="{69A4A382-AF5A-4F8D-A14C-E58C5B1E75F4}" presName="rootText" presStyleLbl="node3" presStyleIdx="0" presStyleCnt="12">
        <dgm:presLayoutVars>
          <dgm:chPref val="3"/>
        </dgm:presLayoutVars>
      </dgm:prSet>
      <dgm:spPr/>
    </dgm:pt>
    <dgm:pt modelId="{8169BF30-FD23-4ABF-B63A-8F0389C430D5}" type="pres">
      <dgm:prSet presAssocID="{69A4A382-AF5A-4F8D-A14C-E58C5B1E75F4}" presName="rootConnector" presStyleLbl="node3" presStyleIdx="0" presStyleCnt="12"/>
      <dgm:spPr/>
    </dgm:pt>
    <dgm:pt modelId="{BEF66578-A802-4473-9807-4E43179957B3}" type="pres">
      <dgm:prSet presAssocID="{69A4A382-AF5A-4F8D-A14C-E58C5B1E75F4}" presName="hierChild4" presStyleCnt="0"/>
      <dgm:spPr/>
    </dgm:pt>
    <dgm:pt modelId="{3852C8C2-22AB-4699-9827-DC1C798FB6F6}" type="pres">
      <dgm:prSet presAssocID="{69A4A382-AF5A-4F8D-A14C-E58C5B1E75F4}" presName="hierChild5" presStyleCnt="0"/>
      <dgm:spPr/>
    </dgm:pt>
    <dgm:pt modelId="{3604C6C0-330B-4B26-A06A-E197A85E7917}" type="pres">
      <dgm:prSet presAssocID="{7DE622FC-373D-4A13-9EA8-209FA891C76F}" presName="Name37" presStyleLbl="parChTrans1D3" presStyleIdx="1" presStyleCnt="12"/>
      <dgm:spPr/>
    </dgm:pt>
    <dgm:pt modelId="{77375253-E928-45A7-B4E9-7C5112B57149}" type="pres">
      <dgm:prSet presAssocID="{8E3969A2-7C06-426A-B0A0-3D7C19D25D1E}" presName="hierRoot2" presStyleCnt="0">
        <dgm:presLayoutVars>
          <dgm:hierBranch val="init"/>
        </dgm:presLayoutVars>
      </dgm:prSet>
      <dgm:spPr/>
    </dgm:pt>
    <dgm:pt modelId="{A2DA2BCE-4F40-4DAB-B8CC-7D4B093F91C3}" type="pres">
      <dgm:prSet presAssocID="{8E3969A2-7C06-426A-B0A0-3D7C19D25D1E}" presName="rootComposite" presStyleCnt="0"/>
      <dgm:spPr/>
    </dgm:pt>
    <dgm:pt modelId="{CF892B46-07A3-4746-8A6E-132C430E4E58}" type="pres">
      <dgm:prSet presAssocID="{8E3969A2-7C06-426A-B0A0-3D7C19D25D1E}" presName="rootText" presStyleLbl="node3" presStyleIdx="1" presStyleCnt="12">
        <dgm:presLayoutVars>
          <dgm:chPref val="3"/>
        </dgm:presLayoutVars>
      </dgm:prSet>
      <dgm:spPr/>
    </dgm:pt>
    <dgm:pt modelId="{AB155922-3E95-4487-A17D-720B2F02655F}" type="pres">
      <dgm:prSet presAssocID="{8E3969A2-7C06-426A-B0A0-3D7C19D25D1E}" presName="rootConnector" presStyleLbl="node3" presStyleIdx="1" presStyleCnt="12"/>
      <dgm:spPr/>
    </dgm:pt>
    <dgm:pt modelId="{6A990BFE-05C0-46A7-BD35-A8FC5F055A72}" type="pres">
      <dgm:prSet presAssocID="{8E3969A2-7C06-426A-B0A0-3D7C19D25D1E}" presName="hierChild4" presStyleCnt="0"/>
      <dgm:spPr/>
    </dgm:pt>
    <dgm:pt modelId="{2FDEA9C6-C64E-4D7E-A1B9-720199065421}" type="pres">
      <dgm:prSet presAssocID="{8E3969A2-7C06-426A-B0A0-3D7C19D25D1E}" presName="hierChild5" presStyleCnt="0"/>
      <dgm:spPr/>
    </dgm:pt>
    <dgm:pt modelId="{973BBC7E-5EAE-4C74-9632-1994A26B36B2}" type="pres">
      <dgm:prSet presAssocID="{8B475177-8CFC-406E-B4E1-A7DC6115F479}" presName="Name37" presStyleLbl="parChTrans1D3" presStyleIdx="2" presStyleCnt="12"/>
      <dgm:spPr/>
    </dgm:pt>
    <dgm:pt modelId="{E9C70A17-C0C2-47F2-B98A-6CB359BF0C99}" type="pres">
      <dgm:prSet presAssocID="{CB5144AD-60C6-4BB9-9B71-42C1CB41C1F2}" presName="hierRoot2" presStyleCnt="0">
        <dgm:presLayoutVars>
          <dgm:hierBranch val="init"/>
        </dgm:presLayoutVars>
      </dgm:prSet>
      <dgm:spPr/>
    </dgm:pt>
    <dgm:pt modelId="{79D48F42-90A8-4A20-80AB-251A320D7A46}" type="pres">
      <dgm:prSet presAssocID="{CB5144AD-60C6-4BB9-9B71-42C1CB41C1F2}" presName="rootComposite" presStyleCnt="0"/>
      <dgm:spPr/>
    </dgm:pt>
    <dgm:pt modelId="{83F6D23F-EF4B-497D-80FA-605C7F201068}" type="pres">
      <dgm:prSet presAssocID="{CB5144AD-60C6-4BB9-9B71-42C1CB41C1F2}" presName="rootText" presStyleLbl="node3" presStyleIdx="2" presStyleCnt="12">
        <dgm:presLayoutVars>
          <dgm:chPref val="3"/>
        </dgm:presLayoutVars>
      </dgm:prSet>
      <dgm:spPr/>
    </dgm:pt>
    <dgm:pt modelId="{B21DE36B-DCCA-4734-A704-2C0C9435FFC7}" type="pres">
      <dgm:prSet presAssocID="{CB5144AD-60C6-4BB9-9B71-42C1CB41C1F2}" presName="rootConnector" presStyleLbl="node3" presStyleIdx="2" presStyleCnt="12"/>
      <dgm:spPr/>
    </dgm:pt>
    <dgm:pt modelId="{2B78980B-4091-4A5A-8FEC-5196F470DC30}" type="pres">
      <dgm:prSet presAssocID="{CB5144AD-60C6-4BB9-9B71-42C1CB41C1F2}" presName="hierChild4" presStyleCnt="0"/>
      <dgm:spPr/>
    </dgm:pt>
    <dgm:pt modelId="{F8A8CAC2-7B00-4BCF-A8B7-39950BF71C78}" type="pres">
      <dgm:prSet presAssocID="{CB5144AD-60C6-4BB9-9B71-42C1CB41C1F2}" presName="hierChild5" presStyleCnt="0"/>
      <dgm:spPr/>
    </dgm:pt>
    <dgm:pt modelId="{82C240CA-2306-4F43-9111-D8EFE758EE9D}" type="pres">
      <dgm:prSet presAssocID="{3EB35A6B-D8D5-4FD3-9880-6B391F72E539}" presName="hierChild5" presStyleCnt="0"/>
      <dgm:spPr/>
    </dgm:pt>
    <dgm:pt modelId="{E1779518-9A5C-4147-B8AF-A55EEEFE3261}" type="pres">
      <dgm:prSet presAssocID="{8628A368-AB71-48A6-A23F-574887B026B4}" presName="Name37" presStyleLbl="parChTrans1D2" presStyleIdx="1" presStyleCnt="5"/>
      <dgm:spPr/>
    </dgm:pt>
    <dgm:pt modelId="{E280DAD5-1A51-4E83-BF24-925458D8998F}" type="pres">
      <dgm:prSet presAssocID="{0E78AA40-22B9-4BCF-872E-1CD824C4E321}" presName="hierRoot2" presStyleCnt="0">
        <dgm:presLayoutVars>
          <dgm:hierBranch val="init"/>
        </dgm:presLayoutVars>
      </dgm:prSet>
      <dgm:spPr/>
    </dgm:pt>
    <dgm:pt modelId="{DB206CCB-B8FF-4DA0-BE38-EC388E0271DB}" type="pres">
      <dgm:prSet presAssocID="{0E78AA40-22B9-4BCF-872E-1CD824C4E321}" presName="rootComposite" presStyleCnt="0"/>
      <dgm:spPr/>
    </dgm:pt>
    <dgm:pt modelId="{42D832B4-E7CE-471A-A8A1-694AE4CEDC74}" type="pres">
      <dgm:prSet presAssocID="{0E78AA40-22B9-4BCF-872E-1CD824C4E321}" presName="rootText" presStyleLbl="node2" presStyleIdx="1" presStyleCnt="5">
        <dgm:presLayoutVars>
          <dgm:chPref val="3"/>
        </dgm:presLayoutVars>
      </dgm:prSet>
      <dgm:spPr/>
    </dgm:pt>
    <dgm:pt modelId="{114043E2-76BF-4CAF-B7F5-A664032FCC5F}" type="pres">
      <dgm:prSet presAssocID="{0E78AA40-22B9-4BCF-872E-1CD824C4E321}" presName="rootConnector" presStyleLbl="node2" presStyleIdx="1" presStyleCnt="5"/>
      <dgm:spPr/>
    </dgm:pt>
    <dgm:pt modelId="{9E0A6324-FB70-4A31-A1EA-A487DC6655AF}" type="pres">
      <dgm:prSet presAssocID="{0E78AA40-22B9-4BCF-872E-1CD824C4E321}" presName="hierChild4" presStyleCnt="0"/>
      <dgm:spPr/>
    </dgm:pt>
    <dgm:pt modelId="{7792EDBF-BCB9-47A4-992C-504E7F2336A3}" type="pres">
      <dgm:prSet presAssocID="{643854F9-31B2-476F-94D6-E32AF73A0035}" presName="Name37" presStyleLbl="parChTrans1D3" presStyleIdx="3" presStyleCnt="12"/>
      <dgm:spPr/>
    </dgm:pt>
    <dgm:pt modelId="{D9E09F73-D56A-4857-9BFE-A0203FAA7583}" type="pres">
      <dgm:prSet presAssocID="{84810429-3CA9-458F-B910-6974D3F11B80}" presName="hierRoot2" presStyleCnt="0">
        <dgm:presLayoutVars>
          <dgm:hierBranch val="init"/>
        </dgm:presLayoutVars>
      </dgm:prSet>
      <dgm:spPr/>
    </dgm:pt>
    <dgm:pt modelId="{3864217B-7073-4569-B708-9BBD5749C9A7}" type="pres">
      <dgm:prSet presAssocID="{84810429-3CA9-458F-B910-6974D3F11B80}" presName="rootComposite" presStyleCnt="0"/>
      <dgm:spPr/>
    </dgm:pt>
    <dgm:pt modelId="{7B1FE77C-CC90-4CE8-913B-ED153DA407C9}" type="pres">
      <dgm:prSet presAssocID="{84810429-3CA9-458F-B910-6974D3F11B80}" presName="rootText" presStyleLbl="node3" presStyleIdx="3" presStyleCnt="12">
        <dgm:presLayoutVars>
          <dgm:chPref val="3"/>
        </dgm:presLayoutVars>
      </dgm:prSet>
      <dgm:spPr/>
    </dgm:pt>
    <dgm:pt modelId="{EA0E4AD8-DB01-4DCD-9574-7A1312A6609E}" type="pres">
      <dgm:prSet presAssocID="{84810429-3CA9-458F-B910-6974D3F11B80}" presName="rootConnector" presStyleLbl="node3" presStyleIdx="3" presStyleCnt="12"/>
      <dgm:spPr/>
    </dgm:pt>
    <dgm:pt modelId="{244880FC-F313-43D0-9C81-37BBB8F3DCD0}" type="pres">
      <dgm:prSet presAssocID="{84810429-3CA9-458F-B910-6974D3F11B80}" presName="hierChild4" presStyleCnt="0"/>
      <dgm:spPr/>
    </dgm:pt>
    <dgm:pt modelId="{B760BB63-F0DB-4374-B83A-4AD875C19095}" type="pres">
      <dgm:prSet presAssocID="{84810429-3CA9-458F-B910-6974D3F11B80}" presName="hierChild5" presStyleCnt="0"/>
      <dgm:spPr/>
    </dgm:pt>
    <dgm:pt modelId="{F0EC2627-4625-453F-9847-593E29DD0E73}" type="pres">
      <dgm:prSet presAssocID="{D114B96A-0F37-48B0-8793-2E5FEADB4842}" presName="Name37" presStyleLbl="parChTrans1D3" presStyleIdx="4" presStyleCnt="12"/>
      <dgm:spPr/>
    </dgm:pt>
    <dgm:pt modelId="{87F76148-0536-4A55-97E5-DD1C96AC0452}" type="pres">
      <dgm:prSet presAssocID="{97DEFD30-F105-4B6D-9C2A-E3D252085E15}" presName="hierRoot2" presStyleCnt="0">
        <dgm:presLayoutVars>
          <dgm:hierBranch val="init"/>
        </dgm:presLayoutVars>
      </dgm:prSet>
      <dgm:spPr/>
    </dgm:pt>
    <dgm:pt modelId="{A6F2CA09-CBC7-4BDD-9546-4525A0701252}" type="pres">
      <dgm:prSet presAssocID="{97DEFD30-F105-4B6D-9C2A-E3D252085E15}" presName="rootComposite" presStyleCnt="0"/>
      <dgm:spPr/>
    </dgm:pt>
    <dgm:pt modelId="{190B44BA-7B11-42BB-A6EE-AAAD2E056740}" type="pres">
      <dgm:prSet presAssocID="{97DEFD30-F105-4B6D-9C2A-E3D252085E15}" presName="rootText" presStyleLbl="node3" presStyleIdx="4" presStyleCnt="12">
        <dgm:presLayoutVars>
          <dgm:chPref val="3"/>
        </dgm:presLayoutVars>
      </dgm:prSet>
      <dgm:spPr/>
    </dgm:pt>
    <dgm:pt modelId="{15DDAF05-C82C-4627-8124-1B9D1F8AF6B3}" type="pres">
      <dgm:prSet presAssocID="{97DEFD30-F105-4B6D-9C2A-E3D252085E15}" presName="rootConnector" presStyleLbl="node3" presStyleIdx="4" presStyleCnt="12"/>
      <dgm:spPr/>
    </dgm:pt>
    <dgm:pt modelId="{3DE328A5-09F0-4A9E-99E5-EE974C472FCC}" type="pres">
      <dgm:prSet presAssocID="{97DEFD30-F105-4B6D-9C2A-E3D252085E15}" presName="hierChild4" presStyleCnt="0"/>
      <dgm:spPr/>
    </dgm:pt>
    <dgm:pt modelId="{CB9D9FD7-9744-422A-9437-53E79C9E5DC5}" type="pres">
      <dgm:prSet presAssocID="{97DEFD30-F105-4B6D-9C2A-E3D252085E15}" presName="hierChild5" presStyleCnt="0"/>
      <dgm:spPr/>
    </dgm:pt>
    <dgm:pt modelId="{8653997E-548B-483D-83D6-230854525264}" type="pres">
      <dgm:prSet presAssocID="{65F5814B-291C-4B73-9247-CEF9F5C113CD}" presName="Name37" presStyleLbl="parChTrans1D3" presStyleIdx="5" presStyleCnt="12"/>
      <dgm:spPr/>
    </dgm:pt>
    <dgm:pt modelId="{E51BB42D-22FA-4FE6-841C-63AD11B8853C}" type="pres">
      <dgm:prSet presAssocID="{65FC0C3B-BDA8-4C42-B2B9-A9B2CF5CC016}" presName="hierRoot2" presStyleCnt="0">
        <dgm:presLayoutVars>
          <dgm:hierBranch val="init"/>
        </dgm:presLayoutVars>
      </dgm:prSet>
      <dgm:spPr/>
    </dgm:pt>
    <dgm:pt modelId="{79AD29D8-36A8-41CD-B1CB-91C04561EE31}" type="pres">
      <dgm:prSet presAssocID="{65FC0C3B-BDA8-4C42-B2B9-A9B2CF5CC016}" presName="rootComposite" presStyleCnt="0"/>
      <dgm:spPr/>
    </dgm:pt>
    <dgm:pt modelId="{FCE341BB-43F5-4F93-BFE1-646CA4BC7D75}" type="pres">
      <dgm:prSet presAssocID="{65FC0C3B-BDA8-4C42-B2B9-A9B2CF5CC016}" presName="rootText" presStyleLbl="node3" presStyleIdx="5" presStyleCnt="12">
        <dgm:presLayoutVars>
          <dgm:chPref val="3"/>
        </dgm:presLayoutVars>
      </dgm:prSet>
      <dgm:spPr/>
    </dgm:pt>
    <dgm:pt modelId="{29E22375-45B1-4ED4-ABC8-02ECC85C3666}" type="pres">
      <dgm:prSet presAssocID="{65FC0C3B-BDA8-4C42-B2B9-A9B2CF5CC016}" presName="rootConnector" presStyleLbl="node3" presStyleIdx="5" presStyleCnt="12"/>
      <dgm:spPr/>
    </dgm:pt>
    <dgm:pt modelId="{3898EC30-1977-412F-8789-00A1209E1768}" type="pres">
      <dgm:prSet presAssocID="{65FC0C3B-BDA8-4C42-B2B9-A9B2CF5CC016}" presName="hierChild4" presStyleCnt="0"/>
      <dgm:spPr/>
    </dgm:pt>
    <dgm:pt modelId="{28A2183A-09FF-4AE2-A904-A1CC1CFBB5B2}" type="pres">
      <dgm:prSet presAssocID="{65FC0C3B-BDA8-4C42-B2B9-A9B2CF5CC016}" presName="hierChild5" presStyleCnt="0"/>
      <dgm:spPr/>
    </dgm:pt>
    <dgm:pt modelId="{58686E1A-E1F2-4794-BA1C-4608FE15ADA1}" type="pres">
      <dgm:prSet presAssocID="{98CAAABA-0205-4E8E-9D07-301F71057FD2}" presName="Name37" presStyleLbl="parChTrans1D3" presStyleIdx="6" presStyleCnt="12"/>
      <dgm:spPr/>
    </dgm:pt>
    <dgm:pt modelId="{A22E845B-0A87-4A29-9485-7E4082333DCA}" type="pres">
      <dgm:prSet presAssocID="{7D864F3B-9EBE-4C30-9005-E03383620BF8}" presName="hierRoot2" presStyleCnt="0">
        <dgm:presLayoutVars>
          <dgm:hierBranch val="init"/>
        </dgm:presLayoutVars>
      </dgm:prSet>
      <dgm:spPr/>
    </dgm:pt>
    <dgm:pt modelId="{337D7AAE-D4A7-48B9-AD17-1219EA8B6E14}" type="pres">
      <dgm:prSet presAssocID="{7D864F3B-9EBE-4C30-9005-E03383620BF8}" presName="rootComposite" presStyleCnt="0"/>
      <dgm:spPr/>
    </dgm:pt>
    <dgm:pt modelId="{0A76A35B-55E7-4F3D-8310-4FB3E1BC5632}" type="pres">
      <dgm:prSet presAssocID="{7D864F3B-9EBE-4C30-9005-E03383620BF8}" presName="rootText" presStyleLbl="node3" presStyleIdx="6" presStyleCnt="12">
        <dgm:presLayoutVars>
          <dgm:chPref val="3"/>
        </dgm:presLayoutVars>
      </dgm:prSet>
      <dgm:spPr/>
    </dgm:pt>
    <dgm:pt modelId="{8F2AB85D-2A3C-4AD0-922F-9843D274EE85}" type="pres">
      <dgm:prSet presAssocID="{7D864F3B-9EBE-4C30-9005-E03383620BF8}" presName="rootConnector" presStyleLbl="node3" presStyleIdx="6" presStyleCnt="12"/>
      <dgm:spPr/>
    </dgm:pt>
    <dgm:pt modelId="{D1E03369-E596-44FA-9078-905A7BBD2850}" type="pres">
      <dgm:prSet presAssocID="{7D864F3B-9EBE-4C30-9005-E03383620BF8}" presName="hierChild4" presStyleCnt="0"/>
      <dgm:spPr/>
    </dgm:pt>
    <dgm:pt modelId="{A7153C2A-4DC0-4C4E-872A-7006412D1E24}" type="pres">
      <dgm:prSet presAssocID="{7D864F3B-9EBE-4C30-9005-E03383620BF8}" presName="hierChild5" presStyleCnt="0"/>
      <dgm:spPr/>
    </dgm:pt>
    <dgm:pt modelId="{E79021DD-6674-4DB5-AC83-63E1B2E077C0}" type="pres">
      <dgm:prSet presAssocID="{0E78AA40-22B9-4BCF-872E-1CD824C4E321}" presName="hierChild5" presStyleCnt="0"/>
      <dgm:spPr/>
    </dgm:pt>
    <dgm:pt modelId="{6DA8FCCF-9A94-4779-AE4C-15E75EC46276}" type="pres">
      <dgm:prSet presAssocID="{6D2397F2-A866-43B9-B890-6B4F4188DF26}" presName="Name37" presStyleLbl="parChTrans1D2" presStyleIdx="2" presStyleCnt="5"/>
      <dgm:spPr/>
    </dgm:pt>
    <dgm:pt modelId="{B9592F53-CE2F-4AAF-AF94-AD7C6A07C0A5}" type="pres">
      <dgm:prSet presAssocID="{E8C6810D-A9B4-46F4-938D-52D726D6EA2F}" presName="hierRoot2" presStyleCnt="0">
        <dgm:presLayoutVars>
          <dgm:hierBranch val="init"/>
        </dgm:presLayoutVars>
      </dgm:prSet>
      <dgm:spPr/>
    </dgm:pt>
    <dgm:pt modelId="{D8D031D4-6FFC-4D77-8954-B5A0EF8D81FF}" type="pres">
      <dgm:prSet presAssocID="{E8C6810D-A9B4-46F4-938D-52D726D6EA2F}" presName="rootComposite" presStyleCnt="0"/>
      <dgm:spPr/>
    </dgm:pt>
    <dgm:pt modelId="{CD1236BB-F556-4F17-B5FA-C984BC76DC6D}" type="pres">
      <dgm:prSet presAssocID="{E8C6810D-A9B4-46F4-938D-52D726D6EA2F}" presName="rootText" presStyleLbl="node2" presStyleIdx="2" presStyleCnt="5">
        <dgm:presLayoutVars>
          <dgm:chPref val="3"/>
        </dgm:presLayoutVars>
      </dgm:prSet>
      <dgm:spPr/>
    </dgm:pt>
    <dgm:pt modelId="{4CD520E7-297B-4FE0-83DD-0171AEFFA742}" type="pres">
      <dgm:prSet presAssocID="{E8C6810D-A9B4-46F4-938D-52D726D6EA2F}" presName="rootConnector" presStyleLbl="node2" presStyleIdx="2" presStyleCnt="5"/>
      <dgm:spPr/>
    </dgm:pt>
    <dgm:pt modelId="{743F061C-3724-4A25-9555-0C89BBA922D4}" type="pres">
      <dgm:prSet presAssocID="{E8C6810D-A9B4-46F4-938D-52D726D6EA2F}" presName="hierChild4" presStyleCnt="0"/>
      <dgm:spPr/>
    </dgm:pt>
    <dgm:pt modelId="{6E8B5CDB-B275-447B-97E9-A89CB3E317A3}" type="pres">
      <dgm:prSet presAssocID="{346B8F72-FD05-4EC3-B0DB-10E1E788B831}" presName="Name37" presStyleLbl="parChTrans1D3" presStyleIdx="7" presStyleCnt="12"/>
      <dgm:spPr/>
    </dgm:pt>
    <dgm:pt modelId="{280B5026-A0BE-4EAF-B4CD-4D7AC734DAEC}" type="pres">
      <dgm:prSet presAssocID="{FE0AA9D9-6324-453B-8541-CEC450299968}" presName="hierRoot2" presStyleCnt="0">
        <dgm:presLayoutVars>
          <dgm:hierBranch val="init"/>
        </dgm:presLayoutVars>
      </dgm:prSet>
      <dgm:spPr/>
    </dgm:pt>
    <dgm:pt modelId="{1A830F41-537A-4460-8A49-C5C7B86874F5}" type="pres">
      <dgm:prSet presAssocID="{FE0AA9D9-6324-453B-8541-CEC450299968}" presName="rootComposite" presStyleCnt="0"/>
      <dgm:spPr/>
    </dgm:pt>
    <dgm:pt modelId="{A9684D6F-7806-4439-A144-11F9F703658F}" type="pres">
      <dgm:prSet presAssocID="{FE0AA9D9-6324-453B-8541-CEC450299968}" presName="rootText" presStyleLbl="node3" presStyleIdx="7" presStyleCnt="12">
        <dgm:presLayoutVars>
          <dgm:chPref val="3"/>
        </dgm:presLayoutVars>
      </dgm:prSet>
      <dgm:spPr/>
    </dgm:pt>
    <dgm:pt modelId="{E49ACDBC-4E57-4AB6-9DF2-7EA7606697C0}" type="pres">
      <dgm:prSet presAssocID="{FE0AA9D9-6324-453B-8541-CEC450299968}" presName="rootConnector" presStyleLbl="node3" presStyleIdx="7" presStyleCnt="12"/>
      <dgm:spPr/>
    </dgm:pt>
    <dgm:pt modelId="{D9483E55-BE95-4127-A97F-DE975054109A}" type="pres">
      <dgm:prSet presAssocID="{FE0AA9D9-6324-453B-8541-CEC450299968}" presName="hierChild4" presStyleCnt="0"/>
      <dgm:spPr/>
    </dgm:pt>
    <dgm:pt modelId="{09B22F79-DA94-4C11-8702-81C60C8E2E78}" type="pres">
      <dgm:prSet presAssocID="{FE0AA9D9-6324-453B-8541-CEC450299968}" presName="hierChild5" presStyleCnt="0"/>
      <dgm:spPr/>
    </dgm:pt>
    <dgm:pt modelId="{9F521B86-B555-41D8-9926-75149C34DAFD}" type="pres">
      <dgm:prSet presAssocID="{441CBCE8-4191-48F0-ACFF-6E52993065A0}" presName="Name37" presStyleLbl="parChTrans1D3" presStyleIdx="8" presStyleCnt="12"/>
      <dgm:spPr/>
    </dgm:pt>
    <dgm:pt modelId="{062A7F66-5D5A-4E0C-99D0-83C88BB2DD09}" type="pres">
      <dgm:prSet presAssocID="{2A530734-3362-4D44-834E-FC9AC28E55B1}" presName="hierRoot2" presStyleCnt="0">
        <dgm:presLayoutVars>
          <dgm:hierBranch val="init"/>
        </dgm:presLayoutVars>
      </dgm:prSet>
      <dgm:spPr/>
    </dgm:pt>
    <dgm:pt modelId="{68C51D4D-A19B-45A9-B1E2-A427F8D0086A}" type="pres">
      <dgm:prSet presAssocID="{2A530734-3362-4D44-834E-FC9AC28E55B1}" presName="rootComposite" presStyleCnt="0"/>
      <dgm:spPr/>
    </dgm:pt>
    <dgm:pt modelId="{701A31B5-0831-4301-953B-E959F26ADD51}" type="pres">
      <dgm:prSet presAssocID="{2A530734-3362-4D44-834E-FC9AC28E55B1}" presName="rootText" presStyleLbl="node3" presStyleIdx="8" presStyleCnt="12">
        <dgm:presLayoutVars>
          <dgm:chPref val="3"/>
        </dgm:presLayoutVars>
      </dgm:prSet>
      <dgm:spPr/>
    </dgm:pt>
    <dgm:pt modelId="{84540EBF-D74D-43A0-AC29-0E58000EC7F2}" type="pres">
      <dgm:prSet presAssocID="{2A530734-3362-4D44-834E-FC9AC28E55B1}" presName="rootConnector" presStyleLbl="node3" presStyleIdx="8" presStyleCnt="12"/>
      <dgm:spPr/>
    </dgm:pt>
    <dgm:pt modelId="{EA3CE887-CA4D-4FCB-B898-551BBE4E226A}" type="pres">
      <dgm:prSet presAssocID="{2A530734-3362-4D44-834E-FC9AC28E55B1}" presName="hierChild4" presStyleCnt="0"/>
      <dgm:spPr/>
    </dgm:pt>
    <dgm:pt modelId="{380A2F96-1FA7-48F1-BABA-1AD5E96C34EE}" type="pres">
      <dgm:prSet presAssocID="{2A530734-3362-4D44-834E-FC9AC28E55B1}" presName="hierChild5" presStyleCnt="0"/>
      <dgm:spPr/>
    </dgm:pt>
    <dgm:pt modelId="{41F2FAE6-C02C-461A-83A6-580707508D41}" type="pres">
      <dgm:prSet presAssocID="{6394E9F3-D147-4F9B-BD47-318E7C18077F}" presName="Name37" presStyleLbl="parChTrans1D3" presStyleIdx="9" presStyleCnt="12"/>
      <dgm:spPr/>
    </dgm:pt>
    <dgm:pt modelId="{495EC44C-0DC3-4733-A272-18245DD7C8E7}" type="pres">
      <dgm:prSet presAssocID="{C977FED6-466A-4F2C-8A67-90B6554526CC}" presName="hierRoot2" presStyleCnt="0">
        <dgm:presLayoutVars>
          <dgm:hierBranch val="init"/>
        </dgm:presLayoutVars>
      </dgm:prSet>
      <dgm:spPr/>
    </dgm:pt>
    <dgm:pt modelId="{81929199-C980-41BC-9F9E-7DFAB99ED864}" type="pres">
      <dgm:prSet presAssocID="{C977FED6-466A-4F2C-8A67-90B6554526CC}" presName="rootComposite" presStyleCnt="0"/>
      <dgm:spPr/>
    </dgm:pt>
    <dgm:pt modelId="{209A48FC-50A2-4C23-9D52-A7806F59670C}" type="pres">
      <dgm:prSet presAssocID="{C977FED6-466A-4F2C-8A67-90B6554526CC}" presName="rootText" presStyleLbl="node3" presStyleIdx="9" presStyleCnt="12">
        <dgm:presLayoutVars>
          <dgm:chPref val="3"/>
        </dgm:presLayoutVars>
      </dgm:prSet>
      <dgm:spPr/>
    </dgm:pt>
    <dgm:pt modelId="{D3BE813C-84E8-41D5-859F-5B151EB46C0D}" type="pres">
      <dgm:prSet presAssocID="{C977FED6-466A-4F2C-8A67-90B6554526CC}" presName="rootConnector" presStyleLbl="node3" presStyleIdx="9" presStyleCnt="12"/>
      <dgm:spPr/>
    </dgm:pt>
    <dgm:pt modelId="{1A624CFF-7C86-4DFE-877C-9D799E718350}" type="pres">
      <dgm:prSet presAssocID="{C977FED6-466A-4F2C-8A67-90B6554526CC}" presName="hierChild4" presStyleCnt="0"/>
      <dgm:spPr/>
    </dgm:pt>
    <dgm:pt modelId="{910430DA-C125-40A1-9A60-56F4FF7DEEAC}" type="pres">
      <dgm:prSet presAssocID="{C977FED6-466A-4F2C-8A67-90B6554526CC}" presName="hierChild5" presStyleCnt="0"/>
      <dgm:spPr/>
    </dgm:pt>
    <dgm:pt modelId="{D8680CCB-A9B5-4C90-A7C9-6A6E6048BBB3}" type="pres">
      <dgm:prSet presAssocID="{EAA4AE46-B6B4-4C2B-AA04-FCAC79C5DCC6}" presName="Name37" presStyleLbl="parChTrans1D3" presStyleIdx="10" presStyleCnt="12"/>
      <dgm:spPr/>
    </dgm:pt>
    <dgm:pt modelId="{16A40FE9-8A07-4AA8-A78A-06207F7566A6}" type="pres">
      <dgm:prSet presAssocID="{E45C3258-972E-478A-84D0-041AEA8172E1}" presName="hierRoot2" presStyleCnt="0">
        <dgm:presLayoutVars>
          <dgm:hierBranch val="init"/>
        </dgm:presLayoutVars>
      </dgm:prSet>
      <dgm:spPr/>
    </dgm:pt>
    <dgm:pt modelId="{77E7146E-C2D0-4B69-817F-3A9F78022EA4}" type="pres">
      <dgm:prSet presAssocID="{E45C3258-972E-478A-84D0-041AEA8172E1}" presName="rootComposite" presStyleCnt="0"/>
      <dgm:spPr/>
    </dgm:pt>
    <dgm:pt modelId="{12BD69EE-06A0-41ED-A1B3-D870811675A7}" type="pres">
      <dgm:prSet presAssocID="{E45C3258-972E-478A-84D0-041AEA8172E1}" presName="rootText" presStyleLbl="node3" presStyleIdx="10" presStyleCnt="12">
        <dgm:presLayoutVars>
          <dgm:chPref val="3"/>
        </dgm:presLayoutVars>
      </dgm:prSet>
      <dgm:spPr/>
    </dgm:pt>
    <dgm:pt modelId="{884FC827-D292-4C44-BCDC-E9BEEB4E88F6}" type="pres">
      <dgm:prSet presAssocID="{E45C3258-972E-478A-84D0-041AEA8172E1}" presName="rootConnector" presStyleLbl="node3" presStyleIdx="10" presStyleCnt="12"/>
      <dgm:spPr/>
    </dgm:pt>
    <dgm:pt modelId="{840353D3-1BB3-45A6-8FC2-C7E1368B05BF}" type="pres">
      <dgm:prSet presAssocID="{E45C3258-972E-478A-84D0-041AEA8172E1}" presName="hierChild4" presStyleCnt="0"/>
      <dgm:spPr/>
    </dgm:pt>
    <dgm:pt modelId="{DEED4D28-159F-4FC5-ADEF-58CF63E34410}" type="pres">
      <dgm:prSet presAssocID="{E45C3258-972E-478A-84D0-041AEA8172E1}" presName="hierChild5" presStyleCnt="0"/>
      <dgm:spPr/>
    </dgm:pt>
    <dgm:pt modelId="{05F2230C-4517-4269-8713-142CD18BEF0E}" type="pres">
      <dgm:prSet presAssocID="{96B390A1-7E84-4C8C-BFED-2F8BE39A572B}" presName="Name37" presStyleLbl="parChTrans1D3" presStyleIdx="11" presStyleCnt="12"/>
      <dgm:spPr/>
    </dgm:pt>
    <dgm:pt modelId="{5C0DD875-6A1D-40E5-AA8E-7962A3DA3391}" type="pres">
      <dgm:prSet presAssocID="{04B36748-F58E-4F94-9AFA-281B2C6449CF}" presName="hierRoot2" presStyleCnt="0">
        <dgm:presLayoutVars>
          <dgm:hierBranch val="init"/>
        </dgm:presLayoutVars>
      </dgm:prSet>
      <dgm:spPr/>
    </dgm:pt>
    <dgm:pt modelId="{9CAB1979-10F5-4203-ADC9-A2D57089904B}" type="pres">
      <dgm:prSet presAssocID="{04B36748-F58E-4F94-9AFA-281B2C6449CF}" presName="rootComposite" presStyleCnt="0"/>
      <dgm:spPr/>
    </dgm:pt>
    <dgm:pt modelId="{BFDDEE6C-C29A-45D9-9E5C-0BF0A3D719CF}" type="pres">
      <dgm:prSet presAssocID="{04B36748-F58E-4F94-9AFA-281B2C6449CF}" presName="rootText" presStyleLbl="node3" presStyleIdx="11" presStyleCnt="12">
        <dgm:presLayoutVars>
          <dgm:chPref val="3"/>
        </dgm:presLayoutVars>
      </dgm:prSet>
      <dgm:spPr/>
    </dgm:pt>
    <dgm:pt modelId="{718699E9-5E61-4C5B-8DA6-70BEFF1162A8}" type="pres">
      <dgm:prSet presAssocID="{04B36748-F58E-4F94-9AFA-281B2C6449CF}" presName="rootConnector" presStyleLbl="node3" presStyleIdx="11" presStyleCnt="12"/>
      <dgm:spPr/>
    </dgm:pt>
    <dgm:pt modelId="{AE535914-21D5-47D7-B069-1CA0BC3CBC17}" type="pres">
      <dgm:prSet presAssocID="{04B36748-F58E-4F94-9AFA-281B2C6449CF}" presName="hierChild4" presStyleCnt="0"/>
      <dgm:spPr/>
    </dgm:pt>
    <dgm:pt modelId="{23CF3933-CB30-4B62-B051-1566F76665A8}" type="pres">
      <dgm:prSet presAssocID="{04B36748-F58E-4F94-9AFA-281B2C6449CF}" presName="hierChild5" presStyleCnt="0"/>
      <dgm:spPr/>
    </dgm:pt>
    <dgm:pt modelId="{C9DDF9D7-5AA2-4878-B55B-9E8EBEF69359}" type="pres">
      <dgm:prSet presAssocID="{E8C6810D-A9B4-46F4-938D-52D726D6EA2F}" presName="hierChild5" presStyleCnt="0"/>
      <dgm:spPr/>
    </dgm:pt>
    <dgm:pt modelId="{622DF275-5AE6-4A79-B9E8-E0F0984E692E}" type="pres">
      <dgm:prSet presAssocID="{4F4E4C26-64A5-4EB7-9B75-AE7789C26B68}" presName="Name37" presStyleLbl="parChTrans1D2" presStyleIdx="3" presStyleCnt="5"/>
      <dgm:spPr/>
    </dgm:pt>
    <dgm:pt modelId="{4EED8FAF-E77C-496A-B35E-63D6C808EC51}" type="pres">
      <dgm:prSet presAssocID="{F0A988B6-7603-4ED3-B8C4-718E119316B9}" presName="hierRoot2" presStyleCnt="0">
        <dgm:presLayoutVars>
          <dgm:hierBranch val="init"/>
        </dgm:presLayoutVars>
      </dgm:prSet>
      <dgm:spPr/>
    </dgm:pt>
    <dgm:pt modelId="{9BCCF9DE-9B4F-4C06-A523-78B74B74342B}" type="pres">
      <dgm:prSet presAssocID="{F0A988B6-7603-4ED3-B8C4-718E119316B9}" presName="rootComposite" presStyleCnt="0"/>
      <dgm:spPr/>
    </dgm:pt>
    <dgm:pt modelId="{BE71AFD0-A6E5-44F5-A784-D1786B0BA8C3}" type="pres">
      <dgm:prSet presAssocID="{F0A988B6-7603-4ED3-B8C4-718E119316B9}" presName="rootText" presStyleLbl="node2" presStyleIdx="3" presStyleCnt="5">
        <dgm:presLayoutVars>
          <dgm:chPref val="3"/>
        </dgm:presLayoutVars>
      </dgm:prSet>
      <dgm:spPr/>
    </dgm:pt>
    <dgm:pt modelId="{1B096529-B900-48F9-BF09-3BAA89C464A7}" type="pres">
      <dgm:prSet presAssocID="{F0A988B6-7603-4ED3-B8C4-718E119316B9}" presName="rootConnector" presStyleLbl="node2" presStyleIdx="3" presStyleCnt="5"/>
      <dgm:spPr/>
    </dgm:pt>
    <dgm:pt modelId="{6FADEB52-75B2-4AA8-87AE-5A14EC0D862F}" type="pres">
      <dgm:prSet presAssocID="{F0A988B6-7603-4ED3-B8C4-718E119316B9}" presName="hierChild4" presStyleCnt="0"/>
      <dgm:spPr/>
    </dgm:pt>
    <dgm:pt modelId="{9ADD3C9F-FCF6-4AFA-AF91-E42FCA3AF3C3}" type="pres">
      <dgm:prSet presAssocID="{F0A988B6-7603-4ED3-B8C4-718E119316B9}" presName="hierChild5" presStyleCnt="0"/>
      <dgm:spPr/>
    </dgm:pt>
    <dgm:pt modelId="{672FB9A2-0948-4421-8E31-5919DCE74566}" type="pres">
      <dgm:prSet presAssocID="{4CD98976-32B8-44A8-8FE2-E574C48F963E}" presName="Name37" presStyleLbl="parChTrans1D2" presStyleIdx="4" presStyleCnt="5"/>
      <dgm:spPr/>
    </dgm:pt>
    <dgm:pt modelId="{DB16D49B-CC7A-431D-9CDA-4A547676414E}" type="pres">
      <dgm:prSet presAssocID="{295123FF-2446-4B2B-A4F0-9F020D0A467E}" presName="hierRoot2" presStyleCnt="0">
        <dgm:presLayoutVars>
          <dgm:hierBranch val="init"/>
        </dgm:presLayoutVars>
      </dgm:prSet>
      <dgm:spPr/>
    </dgm:pt>
    <dgm:pt modelId="{FCC082A7-E445-4A9D-BA0C-A7D13FA53286}" type="pres">
      <dgm:prSet presAssocID="{295123FF-2446-4B2B-A4F0-9F020D0A467E}" presName="rootComposite" presStyleCnt="0"/>
      <dgm:spPr/>
    </dgm:pt>
    <dgm:pt modelId="{B8D47BA8-4832-4390-9ED3-5453987A3A39}" type="pres">
      <dgm:prSet presAssocID="{295123FF-2446-4B2B-A4F0-9F020D0A467E}" presName="rootText" presStyleLbl="node2" presStyleIdx="4" presStyleCnt="5">
        <dgm:presLayoutVars>
          <dgm:chPref val="3"/>
        </dgm:presLayoutVars>
      </dgm:prSet>
      <dgm:spPr/>
    </dgm:pt>
    <dgm:pt modelId="{856474B2-8C3D-4AC2-9AE2-CB6885669C67}" type="pres">
      <dgm:prSet presAssocID="{295123FF-2446-4B2B-A4F0-9F020D0A467E}" presName="rootConnector" presStyleLbl="node2" presStyleIdx="4" presStyleCnt="5"/>
      <dgm:spPr/>
    </dgm:pt>
    <dgm:pt modelId="{B26F4AC3-82E0-44D6-A232-CDFE2F220328}" type="pres">
      <dgm:prSet presAssocID="{295123FF-2446-4B2B-A4F0-9F020D0A467E}" presName="hierChild4" presStyleCnt="0"/>
      <dgm:spPr/>
    </dgm:pt>
    <dgm:pt modelId="{95082E8C-07AC-445C-AAD3-65A1456540FC}" type="pres">
      <dgm:prSet presAssocID="{295123FF-2446-4B2B-A4F0-9F020D0A467E}" presName="hierChild5" presStyleCnt="0"/>
      <dgm:spPr/>
    </dgm:pt>
    <dgm:pt modelId="{704364DC-4F75-4243-8B64-03271743ACEF}" type="pres">
      <dgm:prSet presAssocID="{A82F4DCA-EC97-4BDF-8158-08AC0BFB0A9A}" presName="hierChild3" presStyleCnt="0"/>
      <dgm:spPr/>
    </dgm:pt>
  </dgm:ptLst>
  <dgm:cxnLst>
    <dgm:cxn modelId="{819CF203-1062-4DBB-8F2D-ACA2574FD904}" type="presOf" srcId="{04B36748-F58E-4F94-9AFA-281B2C6449CF}" destId="{BFDDEE6C-C29A-45D9-9E5C-0BF0A3D719CF}" srcOrd="0" destOrd="0" presId="urn:microsoft.com/office/officeart/2005/8/layout/orgChart1"/>
    <dgm:cxn modelId="{FF621108-757E-41E9-AEB0-D0EDDCDEA7EB}" type="presOf" srcId="{E8C6810D-A9B4-46F4-938D-52D726D6EA2F}" destId="{CD1236BB-F556-4F17-B5FA-C984BC76DC6D}" srcOrd="0" destOrd="0" presId="urn:microsoft.com/office/officeart/2005/8/layout/orgChart1"/>
    <dgm:cxn modelId="{2B279D08-4993-4E08-8C8C-AFD315AE67F0}" type="presOf" srcId="{7D864F3B-9EBE-4C30-9005-E03383620BF8}" destId="{0A76A35B-55E7-4F3D-8310-4FB3E1BC5632}" srcOrd="0" destOrd="0" presId="urn:microsoft.com/office/officeart/2005/8/layout/orgChart1"/>
    <dgm:cxn modelId="{5197D50B-06AB-46CF-801D-6D2054D71306}" type="presOf" srcId="{441CBCE8-4191-48F0-ACFF-6E52993065A0}" destId="{9F521B86-B555-41D8-9926-75149C34DAFD}" srcOrd="0" destOrd="0" presId="urn:microsoft.com/office/officeart/2005/8/layout/orgChart1"/>
    <dgm:cxn modelId="{34411E0C-55A6-4964-8A09-488A15CC0B3E}" type="presOf" srcId="{6394E9F3-D147-4F9B-BD47-318E7C18077F}" destId="{41F2FAE6-C02C-461A-83A6-580707508D41}" srcOrd="0" destOrd="0" presId="urn:microsoft.com/office/officeart/2005/8/layout/orgChart1"/>
    <dgm:cxn modelId="{36A96211-A672-43C7-9583-880C694A8946}" srcId="{E8C6810D-A9B4-46F4-938D-52D726D6EA2F}" destId="{04B36748-F58E-4F94-9AFA-281B2C6449CF}" srcOrd="4" destOrd="0" parTransId="{96B390A1-7E84-4C8C-BFED-2F8BE39A572B}" sibTransId="{81766A93-ED06-463A-8C2A-521250EC7EBB}"/>
    <dgm:cxn modelId="{12F31821-6C37-478A-BC5D-8D47DC3F753B}" type="presOf" srcId="{643854F9-31B2-476F-94D6-E32AF73A0035}" destId="{7792EDBF-BCB9-47A4-992C-504E7F2336A3}" srcOrd="0" destOrd="0" presId="urn:microsoft.com/office/officeart/2005/8/layout/orgChart1"/>
    <dgm:cxn modelId="{AAC5A62A-F62F-4787-8348-A66F9AAAC501}" type="presOf" srcId="{6D2397F2-A866-43B9-B890-6B4F4188DF26}" destId="{6DA8FCCF-9A94-4779-AE4C-15E75EC46276}" srcOrd="0" destOrd="0" presId="urn:microsoft.com/office/officeart/2005/8/layout/orgChart1"/>
    <dgm:cxn modelId="{247E562E-8006-4D84-8A39-22074457D2A8}" type="presOf" srcId="{E45C3258-972E-478A-84D0-041AEA8172E1}" destId="{12BD69EE-06A0-41ED-A1B3-D870811675A7}" srcOrd="0" destOrd="0" presId="urn:microsoft.com/office/officeart/2005/8/layout/orgChart1"/>
    <dgm:cxn modelId="{40F3AE2E-8278-4EA0-843F-B44BD1F056F6}" type="presOf" srcId="{5D346D28-55A4-41D0-81D7-607478997A7A}" destId="{6EB1E338-638E-45F1-8843-AD49F38020DF}" srcOrd="0" destOrd="0" presId="urn:microsoft.com/office/officeart/2005/8/layout/orgChart1"/>
    <dgm:cxn modelId="{33617734-0BEC-4E7F-96CB-4671EB1036B3}" type="presOf" srcId="{4F4E4C26-64A5-4EB7-9B75-AE7789C26B68}" destId="{622DF275-5AE6-4A79-B9E8-E0F0984E692E}" srcOrd="0" destOrd="0" presId="urn:microsoft.com/office/officeart/2005/8/layout/orgChart1"/>
    <dgm:cxn modelId="{B8B67036-D682-40F0-B105-DAA22086E382}" type="presOf" srcId="{65FC0C3B-BDA8-4C42-B2B9-A9B2CF5CC016}" destId="{FCE341BB-43F5-4F93-BFE1-646CA4BC7D75}" srcOrd="0" destOrd="0" presId="urn:microsoft.com/office/officeart/2005/8/layout/orgChart1"/>
    <dgm:cxn modelId="{FF19CC36-83F9-4677-9B69-2C8CE94351F6}" type="presOf" srcId="{CB5144AD-60C6-4BB9-9B71-42C1CB41C1F2}" destId="{83F6D23F-EF4B-497D-80FA-605C7F201068}" srcOrd="0" destOrd="0" presId="urn:microsoft.com/office/officeart/2005/8/layout/orgChart1"/>
    <dgm:cxn modelId="{5947A238-05DD-4A31-B36E-9C78CB172D88}" srcId="{E8C6810D-A9B4-46F4-938D-52D726D6EA2F}" destId="{C977FED6-466A-4F2C-8A67-90B6554526CC}" srcOrd="2" destOrd="0" parTransId="{6394E9F3-D147-4F9B-BD47-318E7C18077F}" sibTransId="{0A77948E-EF07-45F2-8B71-0AD623FA8A50}"/>
    <dgm:cxn modelId="{9094E638-5940-4E3F-B78A-EB91B525A3F0}" type="presOf" srcId="{8E3969A2-7C06-426A-B0A0-3D7C19D25D1E}" destId="{CF892B46-07A3-4746-8A6E-132C430E4E58}" srcOrd="0" destOrd="0" presId="urn:microsoft.com/office/officeart/2005/8/layout/orgChart1"/>
    <dgm:cxn modelId="{3D16823A-7F19-458D-838A-9B761B4E7F64}" type="presOf" srcId="{0E78AA40-22B9-4BCF-872E-1CD824C4E321}" destId="{42D832B4-E7CE-471A-A8A1-694AE4CEDC74}" srcOrd="0" destOrd="0" presId="urn:microsoft.com/office/officeart/2005/8/layout/orgChart1"/>
    <dgm:cxn modelId="{DAD8403B-61AE-47C0-BFEE-29B41C734F86}" type="presOf" srcId="{B64B3C2D-F73F-4A3E-9D58-930ED6CA62CC}" destId="{C66FC031-3133-4E3C-82F8-01481D0F3D70}" srcOrd="0" destOrd="0" presId="urn:microsoft.com/office/officeart/2005/8/layout/orgChart1"/>
    <dgm:cxn modelId="{A540595D-9142-49C3-97A0-2D329EE3948A}" type="presOf" srcId="{4CD98976-32B8-44A8-8FE2-E574C48F963E}" destId="{672FB9A2-0948-4421-8E31-5919DCE74566}" srcOrd="0" destOrd="0" presId="urn:microsoft.com/office/officeart/2005/8/layout/orgChart1"/>
    <dgm:cxn modelId="{BD9DF65E-AA1A-4845-981D-C0AAE1DE7D61}" type="presOf" srcId="{65F5814B-291C-4B73-9247-CEF9F5C113CD}" destId="{8653997E-548B-483D-83D6-230854525264}" srcOrd="0" destOrd="0" presId="urn:microsoft.com/office/officeart/2005/8/layout/orgChart1"/>
    <dgm:cxn modelId="{12D2CC60-79BC-458E-B9DC-C14D036A44A6}" type="presOf" srcId="{69A4A382-AF5A-4F8D-A14C-E58C5B1E75F4}" destId="{832AA622-0198-4338-A9B0-D48844CFCD00}" srcOrd="0" destOrd="0" presId="urn:microsoft.com/office/officeart/2005/8/layout/orgChart1"/>
    <dgm:cxn modelId="{4C831561-0DF7-40AD-851B-14B9B4070FB5}" type="presOf" srcId="{7DE622FC-373D-4A13-9EA8-209FA891C76F}" destId="{3604C6C0-330B-4B26-A06A-E197A85E7917}" srcOrd="0" destOrd="0" presId="urn:microsoft.com/office/officeart/2005/8/layout/orgChart1"/>
    <dgm:cxn modelId="{1BC5BF61-68B7-43AE-8E4D-0F910D028AD3}" type="presOf" srcId="{97DEFD30-F105-4B6D-9C2A-E3D252085E15}" destId="{190B44BA-7B11-42BB-A6EE-AAAD2E056740}" srcOrd="0" destOrd="0" presId="urn:microsoft.com/office/officeart/2005/8/layout/orgChart1"/>
    <dgm:cxn modelId="{3B0BBB62-2ACD-4419-B5B3-9031A50EB6C9}" type="presOf" srcId="{CB5144AD-60C6-4BB9-9B71-42C1CB41C1F2}" destId="{B21DE36B-DCCA-4734-A704-2C0C9435FFC7}" srcOrd="1" destOrd="0" presId="urn:microsoft.com/office/officeart/2005/8/layout/orgChart1"/>
    <dgm:cxn modelId="{F409F643-8106-447D-B6D8-0868DDE36C02}" srcId="{0E78AA40-22B9-4BCF-872E-1CD824C4E321}" destId="{97DEFD30-F105-4B6D-9C2A-E3D252085E15}" srcOrd="1" destOrd="0" parTransId="{D114B96A-0F37-48B0-8793-2E5FEADB4842}" sibTransId="{7900AB66-0B9A-45DE-B764-231593C9ACC3}"/>
    <dgm:cxn modelId="{A4F95845-8DC1-4C83-B16C-39B895416251}" type="presOf" srcId="{2A530734-3362-4D44-834E-FC9AC28E55B1}" destId="{84540EBF-D74D-43A0-AC29-0E58000EC7F2}" srcOrd="1" destOrd="0" presId="urn:microsoft.com/office/officeart/2005/8/layout/orgChart1"/>
    <dgm:cxn modelId="{CA7F074C-5579-4DB8-BF99-5D4FF442F34E}" srcId="{E8C6810D-A9B4-46F4-938D-52D726D6EA2F}" destId="{E45C3258-972E-478A-84D0-041AEA8172E1}" srcOrd="3" destOrd="0" parTransId="{EAA4AE46-B6B4-4C2B-AA04-FCAC79C5DCC6}" sibTransId="{AE4AD7B6-2931-4B9E-9E72-729700DFA11F}"/>
    <dgm:cxn modelId="{1F7A0A4C-34F8-428C-B4F5-9B4C4895C43A}" type="presOf" srcId="{FE0AA9D9-6324-453B-8541-CEC450299968}" destId="{A9684D6F-7806-4439-A144-11F9F703658F}" srcOrd="0" destOrd="0" presId="urn:microsoft.com/office/officeart/2005/8/layout/orgChart1"/>
    <dgm:cxn modelId="{6193EE4D-6B3E-4544-83F9-A68F59D708D0}" srcId="{A82F4DCA-EC97-4BDF-8158-08AC0BFB0A9A}" destId="{F0A988B6-7603-4ED3-B8C4-718E119316B9}" srcOrd="3" destOrd="0" parTransId="{4F4E4C26-64A5-4EB7-9B75-AE7789C26B68}" sibTransId="{CFFCC164-99A9-46D4-B9B9-E0ABA812D600}"/>
    <dgm:cxn modelId="{D770746E-6479-4461-B76B-6945BC20F8A7}" type="presOf" srcId="{F0A988B6-7603-4ED3-B8C4-718E119316B9}" destId="{1B096529-B900-48F9-BF09-3BAA89C464A7}" srcOrd="1" destOrd="0" presId="urn:microsoft.com/office/officeart/2005/8/layout/orgChart1"/>
    <dgm:cxn modelId="{603DE56F-76C4-4C43-ABC8-5CD34701B300}" type="presOf" srcId="{98CAAABA-0205-4E8E-9D07-301F71057FD2}" destId="{58686E1A-E1F2-4794-BA1C-4608FE15ADA1}" srcOrd="0" destOrd="0" presId="urn:microsoft.com/office/officeart/2005/8/layout/orgChart1"/>
    <dgm:cxn modelId="{F4874852-74E7-44B2-A410-84F686B56520}" srcId="{3EB35A6B-D8D5-4FD3-9880-6B391F72E539}" destId="{CB5144AD-60C6-4BB9-9B71-42C1CB41C1F2}" srcOrd="2" destOrd="0" parTransId="{8B475177-8CFC-406E-B4E1-A7DC6115F479}" sibTransId="{8A304B4F-7184-4C6B-9B23-485F21B45885}"/>
    <dgm:cxn modelId="{4C579E52-95F2-4CE4-A9B5-BB83E0876A1F}" type="presOf" srcId="{D114B96A-0F37-48B0-8793-2E5FEADB4842}" destId="{F0EC2627-4625-453F-9847-593E29DD0E73}" srcOrd="0" destOrd="0" presId="urn:microsoft.com/office/officeart/2005/8/layout/orgChart1"/>
    <dgm:cxn modelId="{5EEBF352-0BA3-410D-81E6-733CAC7EC032}" type="presOf" srcId="{65FC0C3B-BDA8-4C42-B2B9-A9B2CF5CC016}" destId="{29E22375-45B1-4ED4-ABC8-02ECC85C3666}" srcOrd="1" destOrd="0" presId="urn:microsoft.com/office/officeart/2005/8/layout/orgChart1"/>
    <dgm:cxn modelId="{706BEA55-FBC7-479D-8B5E-57B7767C00C7}" srcId="{0E78AA40-22B9-4BCF-872E-1CD824C4E321}" destId="{7D864F3B-9EBE-4C30-9005-E03383620BF8}" srcOrd="3" destOrd="0" parTransId="{98CAAABA-0205-4E8E-9D07-301F71057FD2}" sibTransId="{85596108-6E28-4E05-82DA-3AD8FCA53ABA}"/>
    <dgm:cxn modelId="{E90E1E56-C736-409C-B1E3-F506ADA05433}" type="presOf" srcId="{C977FED6-466A-4F2C-8A67-90B6554526CC}" destId="{D3BE813C-84E8-41D5-859F-5B151EB46C0D}" srcOrd="1" destOrd="0" presId="urn:microsoft.com/office/officeart/2005/8/layout/orgChart1"/>
    <dgm:cxn modelId="{60C23876-1971-43ED-85AB-23B6A15395C4}" type="presOf" srcId="{84810429-3CA9-458F-B910-6974D3F11B80}" destId="{7B1FE77C-CC90-4CE8-913B-ED153DA407C9}" srcOrd="0" destOrd="0" presId="urn:microsoft.com/office/officeart/2005/8/layout/orgChart1"/>
    <dgm:cxn modelId="{15B66F59-D14F-44C4-919A-98FE0C7E85F3}" srcId="{A82F4DCA-EC97-4BDF-8158-08AC0BFB0A9A}" destId="{E8C6810D-A9B4-46F4-938D-52D726D6EA2F}" srcOrd="2" destOrd="0" parTransId="{6D2397F2-A866-43B9-B890-6B4F4188DF26}" sibTransId="{894A8EDF-3C13-41C4-91C0-9ABA72A00E82}"/>
    <dgm:cxn modelId="{BA7DBA5A-F540-42E3-AAAA-61C22F0291D7}" type="presOf" srcId="{A82F4DCA-EC97-4BDF-8158-08AC0BFB0A9A}" destId="{36D70C48-1551-4628-87EA-A4D7AC42429D}" srcOrd="0" destOrd="0" presId="urn:microsoft.com/office/officeart/2005/8/layout/orgChart1"/>
    <dgm:cxn modelId="{45240A7D-9CD4-4F90-B0AB-9EC71F7BA42F}" type="presOf" srcId="{2A530734-3362-4D44-834E-FC9AC28E55B1}" destId="{701A31B5-0831-4301-953B-E959F26ADD51}" srcOrd="0" destOrd="0" presId="urn:microsoft.com/office/officeart/2005/8/layout/orgChart1"/>
    <dgm:cxn modelId="{0CE68C7D-AFAC-4697-A35E-65C295748838}" type="presOf" srcId="{69A4A382-AF5A-4F8D-A14C-E58C5B1E75F4}" destId="{8169BF30-FD23-4ABF-B63A-8F0389C430D5}" srcOrd="1" destOrd="0" presId="urn:microsoft.com/office/officeart/2005/8/layout/orgChart1"/>
    <dgm:cxn modelId="{32D49C7E-42A4-4BB8-8617-2E8A7EBD5FDB}" srcId="{0E78AA40-22B9-4BCF-872E-1CD824C4E321}" destId="{65FC0C3B-BDA8-4C42-B2B9-A9B2CF5CC016}" srcOrd="2" destOrd="0" parTransId="{65F5814B-291C-4B73-9247-CEF9F5C113CD}" sibTransId="{77AFA74E-8A18-4007-93AD-B15FA86804D9}"/>
    <dgm:cxn modelId="{DFA78C80-4CC4-4437-87F9-FF85CDEC2BE9}" type="presOf" srcId="{04B36748-F58E-4F94-9AFA-281B2C6449CF}" destId="{718699E9-5E61-4C5B-8DA6-70BEFF1162A8}" srcOrd="1" destOrd="0" presId="urn:microsoft.com/office/officeart/2005/8/layout/orgChart1"/>
    <dgm:cxn modelId="{679C9890-50F3-4205-9C25-AF361F386DBD}" type="presOf" srcId="{97DEFD30-F105-4B6D-9C2A-E3D252085E15}" destId="{15DDAF05-C82C-4627-8124-1B9D1F8AF6B3}" srcOrd="1" destOrd="0" presId="urn:microsoft.com/office/officeart/2005/8/layout/orgChart1"/>
    <dgm:cxn modelId="{26784094-EA97-4628-BC48-677567994B50}" type="presOf" srcId="{E45C3258-972E-478A-84D0-041AEA8172E1}" destId="{884FC827-D292-4C44-BCDC-E9BEEB4E88F6}" srcOrd="1" destOrd="0" presId="urn:microsoft.com/office/officeart/2005/8/layout/orgChart1"/>
    <dgm:cxn modelId="{22551695-0663-4F3B-8106-D1D9007EC48E}" type="presOf" srcId="{3EB35A6B-D8D5-4FD3-9880-6B391F72E539}" destId="{815E27D6-90AD-47BD-B083-8BFC1DDCE144}" srcOrd="1" destOrd="0" presId="urn:microsoft.com/office/officeart/2005/8/layout/orgChart1"/>
    <dgm:cxn modelId="{0615DE95-2863-459D-B5B0-B8B98CDCED7F}" type="presOf" srcId="{7D864F3B-9EBE-4C30-9005-E03383620BF8}" destId="{8F2AB85D-2A3C-4AD0-922F-9843D274EE85}" srcOrd="1" destOrd="0" presId="urn:microsoft.com/office/officeart/2005/8/layout/orgChart1"/>
    <dgm:cxn modelId="{3306AD98-8A15-4583-AB74-12614E47D277}" type="presOf" srcId="{EAA4AE46-B6B4-4C2B-AA04-FCAC79C5DCC6}" destId="{D8680CCB-A9B5-4C90-A7C9-6A6E6048BBB3}" srcOrd="0" destOrd="0" presId="urn:microsoft.com/office/officeart/2005/8/layout/orgChart1"/>
    <dgm:cxn modelId="{8EBD16A2-772E-4D12-AB0A-E75EC3519B64}" type="presOf" srcId="{346B8F72-FD05-4EC3-B0DB-10E1E788B831}" destId="{6E8B5CDB-B275-447B-97E9-A89CB3E317A3}" srcOrd="0" destOrd="0" presId="urn:microsoft.com/office/officeart/2005/8/layout/orgChart1"/>
    <dgm:cxn modelId="{619CA3A2-D06C-42EE-A14D-4E121C5E4C48}" type="presOf" srcId="{FE0AA9D9-6324-453B-8541-CEC450299968}" destId="{E49ACDBC-4E57-4AB6-9DF2-7EA7606697C0}" srcOrd="1" destOrd="0" presId="urn:microsoft.com/office/officeart/2005/8/layout/orgChart1"/>
    <dgm:cxn modelId="{2C2606A3-2455-4F1D-9D84-9B0BEFF2307B}" srcId="{3EB35A6B-D8D5-4FD3-9880-6B391F72E539}" destId="{69A4A382-AF5A-4F8D-A14C-E58C5B1E75F4}" srcOrd="0" destOrd="0" parTransId="{5D346D28-55A4-41D0-81D7-607478997A7A}" sibTransId="{05DB1E80-48F6-4897-8183-E4F6479AE9EE}"/>
    <dgm:cxn modelId="{F51D30A7-A953-4EBB-B54A-59B13E12C112}" type="presOf" srcId="{E8C6810D-A9B4-46F4-938D-52D726D6EA2F}" destId="{4CD520E7-297B-4FE0-83DD-0171AEFFA742}" srcOrd="1" destOrd="0" presId="urn:microsoft.com/office/officeart/2005/8/layout/orgChart1"/>
    <dgm:cxn modelId="{2CB4BDA8-C823-42E9-AA45-97863DE32FE7}" type="presOf" srcId="{C977FED6-466A-4F2C-8A67-90B6554526CC}" destId="{209A48FC-50A2-4C23-9D52-A7806F59670C}" srcOrd="0" destOrd="0" presId="urn:microsoft.com/office/officeart/2005/8/layout/orgChart1"/>
    <dgm:cxn modelId="{87E5D4A9-7E46-4FB1-BCEA-CCC0EA583CD0}" type="presOf" srcId="{3EB35A6B-D8D5-4FD3-9880-6B391F72E539}" destId="{D0E513A6-9668-4A50-82E5-D69CF3AD13B9}" srcOrd="0" destOrd="0" presId="urn:microsoft.com/office/officeart/2005/8/layout/orgChart1"/>
    <dgm:cxn modelId="{E23DEFAB-126D-42D2-9966-8EDB3278CC07}" type="presOf" srcId="{A82F4DCA-EC97-4BDF-8158-08AC0BFB0A9A}" destId="{1AD2AF72-1223-482D-8557-6D2C3B9665D8}" srcOrd="1" destOrd="0" presId="urn:microsoft.com/office/officeart/2005/8/layout/orgChart1"/>
    <dgm:cxn modelId="{121FD9B2-9108-4F2A-A89D-E9A39E52AE64}" srcId="{0E78AA40-22B9-4BCF-872E-1CD824C4E321}" destId="{84810429-3CA9-458F-B910-6974D3F11B80}" srcOrd="0" destOrd="0" parTransId="{643854F9-31B2-476F-94D6-E32AF73A0035}" sibTransId="{88BF72F6-D548-4F5E-8F5F-72669960015B}"/>
    <dgm:cxn modelId="{3395D6B4-2340-45EA-B1A3-00AAA75B8950}" srcId="{A82F4DCA-EC97-4BDF-8158-08AC0BFB0A9A}" destId="{295123FF-2446-4B2B-A4F0-9F020D0A467E}" srcOrd="4" destOrd="0" parTransId="{4CD98976-32B8-44A8-8FE2-E574C48F963E}" sibTransId="{745FB51C-6671-414A-BD37-CCB0944396FE}"/>
    <dgm:cxn modelId="{27349BB6-F5C5-4945-B84B-D37222C1B2EF}" type="presOf" srcId="{8628A368-AB71-48A6-A23F-574887B026B4}" destId="{E1779518-9A5C-4147-B8AF-A55EEEFE3261}" srcOrd="0" destOrd="0" presId="urn:microsoft.com/office/officeart/2005/8/layout/orgChart1"/>
    <dgm:cxn modelId="{DFE838BB-3DEC-4A0C-815B-38413D03D1E3}" type="presOf" srcId="{8E3969A2-7C06-426A-B0A0-3D7C19D25D1E}" destId="{AB155922-3E95-4487-A17D-720B2F02655F}" srcOrd="1" destOrd="0" presId="urn:microsoft.com/office/officeart/2005/8/layout/orgChart1"/>
    <dgm:cxn modelId="{39ACC7C0-94C4-4B3E-AA0E-CF04D096A69F}" type="presOf" srcId="{5FDC6F20-07F1-4AC2-B821-CAACF55D657C}" destId="{AE062312-3D9A-417F-98FB-A58591F7F3C0}" srcOrd="0" destOrd="0" presId="urn:microsoft.com/office/officeart/2005/8/layout/orgChart1"/>
    <dgm:cxn modelId="{8B7066C7-EA91-4738-B420-919C988099AC}" type="presOf" srcId="{84810429-3CA9-458F-B910-6974D3F11B80}" destId="{EA0E4AD8-DB01-4DCD-9574-7A1312A6609E}" srcOrd="1" destOrd="0" presId="urn:microsoft.com/office/officeart/2005/8/layout/orgChart1"/>
    <dgm:cxn modelId="{58CF0EC8-8490-4EF8-99E4-BAC1282B69B9}" srcId="{A82F4DCA-EC97-4BDF-8158-08AC0BFB0A9A}" destId="{3EB35A6B-D8D5-4FD3-9880-6B391F72E539}" srcOrd="0" destOrd="0" parTransId="{5FDC6F20-07F1-4AC2-B821-CAACF55D657C}" sibTransId="{5526ABE5-0EEB-42A1-8353-EF113BA1C4F1}"/>
    <dgm:cxn modelId="{361216C8-286A-4E7C-96D1-73C8A360B5FD}" type="presOf" srcId="{F0A988B6-7603-4ED3-B8C4-718E119316B9}" destId="{BE71AFD0-A6E5-44F5-A784-D1786B0BA8C3}" srcOrd="0" destOrd="0" presId="urn:microsoft.com/office/officeart/2005/8/layout/orgChart1"/>
    <dgm:cxn modelId="{978641D9-1038-4AF4-B5C6-05D7C07DD6F8}" type="presOf" srcId="{8B475177-8CFC-406E-B4E1-A7DC6115F479}" destId="{973BBC7E-5EAE-4C74-9632-1994A26B36B2}" srcOrd="0" destOrd="0" presId="urn:microsoft.com/office/officeart/2005/8/layout/orgChart1"/>
    <dgm:cxn modelId="{A4C5ABDA-BE2E-4733-998F-FC48A8DA6D99}" srcId="{A82F4DCA-EC97-4BDF-8158-08AC0BFB0A9A}" destId="{0E78AA40-22B9-4BCF-872E-1CD824C4E321}" srcOrd="1" destOrd="0" parTransId="{8628A368-AB71-48A6-A23F-574887B026B4}" sibTransId="{B924CC2B-DB7C-4F6A-B9BF-F24F693F01C0}"/>
    <dgm:cxn modelId="{E2F393DD-1E63-426B-9CE7-5F0227BFCD61}" srcId="{E8C6810D-A9B4-46F4-938D-52D726D6EA2F}" destId="{FE0AA9D9-6324-453B-8541-CEC450299968}" srcOrd="0" destOrd="0" parTransId="{346B8F72-FD05-4EC3-B0DB-10E1E788B831}" sibTransId="{CD405F84-D501-4BFC-9C5E-93DEA062015C}"/>
    <dgm:cxn modelId="{CB4191DF-4A97-47D8-A74D-C5A0898AA377}" srcId="{E8C6810D-A9B4-46F4-938D-52D726D6EA2F}" destId="{2A530734-3362-4D44-834E-FC9AC28E55B1}" srcOrd="1" destOrd="0" parTransId="{441CBCE8-4191-48F0-ACFF-6E52993065A0}" sibTransId="{902D9D72-3E4D-488D-BEA0-28B01E08E26A}"/>
    <dgm:cxn modelId="{8539D7E0-924C-4BAC-AC9E-34B70195944B}" srcId="{3EB35A6B-D8D5-4FD3-9880-6B391F72E539}" destId="{8E3969A2-7C06-426A-B0A0-3D7C19D25D1E}" srcOrd="1" destOrd="0" parTransId="{7DE622FC-373D-4A13-9EA8-209FA891C76F}" sibTransId="{E3B28CA0-2FF1-4C9A-8F94-D08517593377}"/>
    <dgm:cxn modelId="{1B1E02E2-420E-4AA0-9C6B-35583145E042}" srcId="{B64B3C2D-F73F-4A3E-9D58-930ED6CA62CC}" destId="{A82F4DCA-EC97-4BDF-8158-08AC0BFB0A9A}" srcOrd="0" destOrd="0" parTransId="{0D10D46D-2C29-48CF-9991-FC25A1BC4589}" sibTransId="{B961BD18-5741-4872-989D-F1F9369F823B}"/>
    <dgm:cxn modelId="{9B3AD8E2-C5CB-4E6F-9B67-E1D770FB77B7}" type="presOf" srcId="{96B390A1-7E84-4C8C-BFED-2F8BE39A572B}" destId="{05F2230C-4517-4269-8713-142CD18BEF0E}" srcOrd="0" destOrd="0" presId="urn:microsoft.com/office/officeart/2005/8/layout/orgChart1"/>
    <dgm:cxn modelId="{3D4EDFE5-F9F5-4EB0-86D1-C0960B055D45}" type="presOf" srcId="{295123FF-2446-4B2B-A4F0-9F020D0A467E}" destId="{B8D47BA8-4832-4390-9ED3-5453987A3A39}" srcOrd="0" destOrd="0" presId="urn:microsoft.com/office/officeart/2005/8/layout/orgChart1"/>
    <dgm:cxn modelId="{5E6D36EF-FBDC-4E4C-8836-717E36C61CEC}" type="presOf" srcId="{0E78AA40-22B9-4BCF-872E-1CD824C4E321}" destId="{114043E2-76BF-4CAF-B7F5-A664032FCC5F}" srcOrd="1" destOrd="0" presId="urn:microsoft.com/office/officeart/2005/8/layout/orgChart1"/>
    <dgm:cxn modelId="{4FF2ACF0-BC5C-4AD1-8025-BE61BA874B5D}" type="presOf" srcId="{295123FF-2446-4B2B-A4F0-9F020D0A467E}" destId="{856474B2-8C3D-4AC2-9AE2-CB6885669C67}" srcOrd="1" destOrd="0" presId="urn:microsoft.com/office/officeart/2005/8/layout/orgChart1"/>
    <dgm:cxn modelId="{022A89A1-EDCA-42DA-9300-AE8B1A8DC463}" type="presParOf" srcId="{C66FC031-3133-4E3C-82F8-01481D0F3D70}" destId="{F9B936EB-EF64-4485-9E6F-15CF5EE7A37D}" srcOrd="0" destOrd="0" presId="urn:microsoft.com/office/officeart/2005/8/layout/orgChart1"/>
    <dgm:cxn modelId="{06F11988-D975-4104-9EAC-763D82896A93}" type="presParOf" srcId="{F9B936EB-EF64-4485-9E6F-15CF5EE7A37D}" destId="{6DAD66A0-A363-4664-B845-3D657BBA56F4}" srcOrd="0" destOrd="0" presId="urn:microsoft.com/office/officeart/2005/8/layout/orgChart1"/>
    <dgm:cxn modelId="{73E35E96-EEE9-4BE2-8734-21348AA7D18D}" type="presParOf" srcId="{6DAD66A0-A363-4664-B845-3D657BBA56F4}" destId="{36D70C48-1551-4628-87EA-A4D7AC42429D}" srcOrd="0" destOrd="0" presId="urn:microsoft.com/office/officeart/2005/8/layout/orgChart1"/>
    <dgm:cxn modelId="{AB505AA6-1DC7-4E04-AB05-4CAEF53B1A7F}" type="presParOf" srcId="{6DAD66A0-A363-4664-B845-3D657BBA56F4}" destId="{1AD2AF72-1223-482D-8557-6D2C3B9665D8}" srcOrd="1" destOrd="0" presId="urn:microsoft.com/office/officeart/2005/8/layout/orgChart1"/>
    <dgm:cxn modelId="{63F64DA3-4D32-4B93-B854-E1216F93B6EF}" type="presParOf" srcId="{F9B936EB-EF64-4485-9E6F-15CF5EE7A37D}" destId="{F6D24B59-3298-4155-A4EB-E84AED54A2E5}" srcOrd="1" destOrd="0" presId="urn:microsoft.com/office/officeart/2005/8/layout/orgChart1"/>
    <dgm:cxn modelId="{837A1864-141B-44DB-AFB7-D931D3F29272}" type="presParOf" srcId="{F6D24B59-3298-4155-A4EB-E84AED54A2E5}" destId="{AE062312-3D9A-417F-98FB-A58591F7F3C0}" srcOrd="0" destOrd="0" presId="urn:microsoft.com/office/officeart/2005/8/layout/orgChart1"/>
    <dgm:cxn modelId="{7917074E-1A8D-447B-89F6-6D4C02729EFF}" type="presParOf" srcId="{F6D24B59-3298-4155-A4EB-E84AED54A2E5}" destId="{AE29A00B-80AF-44C5-B61F-B5E6D7E96447}" srcOrd="1" destOrd="0" presId="urn:microsoft.com/office/officeart/2005/8/layout/orgChart1"/>
    <dgm:cxn modelId="{09797E32-2EE6-415C-A1CC-90496747046E}" type="presParOf" srcId="{AE29A00B-80AF-44C5-B61F-B5E6D7E96447}" destId="{84A74F62-5A1F-41DE-B7F1-D715914C4AFA}" srcOrd="0" destOrd="0" presId="urn:microsoft.com/office/officeart/2005/8/layout/orgChart1"/>
    <dgm:cxn modelId="{8A074540-13B6-468C-B2A6-235A51372AB9}" type="presParOf" srcId="{84A74F62-5A1F-41DE-B7F1-D715914C4AFA}" destId="{D0E513A6-9668-4A50-82E5-D69CF3AD13B9}" srcOrd="0" destOrd="0" presId="urn:microsoft.com/office/officeart/2005/8/layout/orgChart1"/>
    <dgm:cxn modelId="{7C8773BA-FF6F-4913-8B1F-07D4C5AB54EA}" type="presParOf" srcId="{84A74F62-5A1F-41DE-B7F1-D715914C4AFA}" destId="{815E27D6-90AD-47BD-B083-8BFC1DDCE144}" srcOrd="1" destOrd="0" presId="urn:microsoft.com/office/officeart/2005/8/layout/orgChart1"/>
    <dgm:cxn modelId="{AFC47B56-E51C-4044-A1AA-FA07427FD3AC}" type="presParOf" srcId="{AE29A00B-80AF-44C5-B61F-B5E6D7E96447}" destId="{01063612-0C71-4951-A63B-40061713A258}" srcOrd="1" destOrd="0" presId="urn:microsoft.com/office/officeart/2005/8/layout/orgChart1"/>
    <dgm:cxn modelId="{E36F3CFD-CDD5-4D86-8681-2712AD009BB7}" type="presParOf" srcId="{01063612-0C71-4951-A63B-40061713A258}" destId="{6EB1E338-638E-45F1-8843-AD49F38020DF}" srcOrd="0" destOrd="0" presId="urn:microsoft.com/office/officeart/2005/8/layout/orgChart1"/>
    <dgm:cxn modelId="{BCF1392F-426A-44B4-8F6C-DDE4C67D5526}" type="presParOf" srcId="{01063612-0C71-4951-A63B-40061713A258}" destId="{E1C2EB1B-2C31-4B13-9DA6-6DC2F5B55C9A}" srcOrd="1" destOrd="0" presId="urn:microsoft.com/office/officeart/2005/8/layout/orgChart1"/>
    <dgm:cxn modelId="{1C6C4F08-834E-4498-9F4C-71BB686B7ED7}" type="presParOf" srcId="{E1C2EB1B-2C31-4B13-9DA6-6DC2F5B55C9A}" destId="{12A24BD7-46A1-40B3-9A28-A3BC487AD9D0}" srcOrd="0" destOrd="0" presId="urn:microsoft.com/office/officeart/2005/8/layout/orgChart1"/>
    <dgm:cxn modelId="{1CB1C7FB-E53B-466C-9128-B496458281D8}" type="presParOf" srcId="{12A24BD7-46A1-40B3-9A28-A3BC487AD9D0}" destId="{832AA622-0198-4338-A9B0-D48844CFCD00}" srcOrd="0" destOrd="0" presId="urn:microsoft.com/office/officeart/2005/8/layout/orgChart1"/>
    <dgm:cxn modelId="{1028B592-157E-4D64-8163-EA7D42F64C84}" type="presParOf" srcId="{12A24BD7-46A1-40B3-9A28-A3BC487AD9D0}" destId="{8169BF30-FD23-4ABF-B63A-8F0389C430D5}" srcOrd="1" destOrd="0" presId="urn:microsoft.com/office/officeart/2005/8/layout/orgChart1"/>
    <dgm:cxn modelId="{3A55AAFF-DC6D-4DF1-AE5C-25BE7D72CBC5}" type="presParOf" srcId="{E1C2EB1B-2C31-4B13-9DA6-6DC2F5B55C9A}" destId="{BEF66578-A802-4473-9807-4E43179957B3}" srcOrd="1" destOrd="0" presId="urn:microsoft.com/office/officeart/2005/8/layout/orgChart1"/>
    <dgm:cxn modelId="{AA08096B-92B3-4EBE-9669-53872A9869E0}" type="presParOf" srcId="{E1C2EB1B-2C31-4B13-9DA6-6DC2F5B55C9A}" destId="{3852C8C2-22AB-4699-9827-DC1C798FB6F6}" srcOrd="2" destOrd="0" presId="urn:microsoft.com/office/officeart/2005/8/layout/orgChart1"/>
    <dgm:cxn modelId="{9BD8B06B-A94B-40C8-A1A9-8EFF3971118A}" type="presParOf" srcId="{01063612-0C71-4951-A63B-40061713A258}" destId="{3604C6C0-330B-4B26-A06A-E197A85E7917}" srcOrd="2" destOrd="0" presId="urn:microsoft.com/office/officeart/2005/8/layout/orgChart1"/>
    <dgm:cxn modelId="{F22CC076-8291-448C-9CB8-47F0AFBC31AE}" type="presParOf" srcId="{01063612-0C71-4951-A63B-40061713A258}" destId="{77375253-E928-45A7-B4E9-7C5112B57149}" srcOrd="3" destOrd="0" presId="urn:microsoft.com/office/officeart/2005/8/layout/orgChart1"/>
    <dgm:cxn modelId="{60848E83-1D54-4D4A-859E-13E712CC25AD}" type="presParOf" srcId="{77375253-E928-45A7-B4E9-7C5112B57149}" destId="{A2DA2BCE-4F40-4DAB-B8CC-7D4B093F91C3}" srcOrd="0" destOrd="0" presId="urn:microsoft.com/office/officeart/2005/8/layout/orgChart1"/>
    <dgm:cxn modelId="{2F8D92C9-D9E1-4AA0-91D0-D80666884641}" type="presParOf" srcId="{A2DA2BCE-4F40-4DAB-B8CC-7D4B093F91C3}" destId="{CF892B46-07A3-4746-8A6E-132C430E4E58}" srcOrd="0" destOrd="0" presId="urn:microsoft.com/office/officeart/2005/8/layout/orgChart1"/>
    <dgm:cxn modelId="{34DF18AC-4A00-4CF0-B644-6727CDD381B7}" type="presParOf" srcId="{A2DA2BCE-4F40-4DAB-B8CC-7D4B093F91C3}" destId="{AB155922-3E95-4487-A17D-720B2F02655F}" srcOrd="1" destOrd="0" presId="urn:microsoft.com/office/officeart/2005/8/layout/orgChart1"/>
    <dgm:cxn modelId="{2BE95711-C6D3-46F6-84F8-6437585226B0}" type="presParOf" srcId="{77375253-E928-45A7-B4E9-7C5112B57149}" destId="{6A990BFE-05C0-46A7-BD35-A8FC5F055A72}" srcOrd="1" destOrd="0" presId="urn:microsoft.com/office/officeart/2005/8/layout/orgChart1"/>
    <dgm:cxn modelId="{B0047B80-B9BE-4D29-ADBC-5609A66E388F}" type="presParOf" srcId="{77375253-E928-45A7-B4E9-7C5112B57149}" destId="{2FDEA9C6-C64E-4D7E-A1B9-720199065421}" srcOrd="2" destOrd="0" presId="urn:microsoft.com/office/officeart/2005/8/layout/orgChart1"/>
    <dgm:cxn modelId="{17AA1572-7F96-40B3-A500-15BD8867A4FE}" type="presParOf" srcId="{01063612-0C71-4951-A63B-40061713A258}" destId="{973BBC7E-5EAE-4C74-9632-1994A26B36B2}" srcOrd="4" destOrd="0" presId="urn:microsoft.com/office/officeart/2005/8/layout/orgChart1"/>
    <dgm:cxn modelId="{6E3F6ED3-4F58-49FF-9647-119BA7D4E08A}" type="presParOf" srcId="{01063612-0C71-4951-A63B-40061713A258}" destId="{E9C70A17-C0C2-47F2-B98A-6CB359BF0C99}" srcOrd="5" destOrd="0" presId="urn:microsoft.com/office/officeart/2005/8/layout/orgChart1"/>
    <dgm:cxn modelId="{D03CB171-B3F4-445D-BF64-969DBE6E8F16}" type="presParOf" srcId="{E9C70A17-C0C2-47F2-B98A-6CB359BF0C99}" destId="{79D48F42-90A8-4A20-80AB-251A320D7A46}" srcOrd="0" destOrd="0" presId="urn:microsoft.com/office/officeart/2005/8/layout/orgChart1"/>
    <dgm:cxn modelId="{6E5EFEAB-172C-4F22-B318-1C2274C9C27D}" type="presParOf" srcId="{79D48F42-90A8-4A20-80AB-251A320D7A46}" destId="{83F6D23F-EF4B-497D-80FA-605C7F201068}" srcOrd="0" destOrd="0" presId="urn:microsoft.com/office/officeart/2005/8/layout/orgChart1"/>
    <dgm:cxn modelId="{7F20662B-41E6-46DD-A148-E9B7B6FF7CFF}" type="presParOf" srcId="{79D48F42-90A8-4A20-80AB-251A320D7A46}" destId="{B21DE36B-DCCA-4734-A704-2C0C9435FFC7}" srcOrd="1" destOrd="0" presId="urn:microsoft.com/office/officeart/2005/8/layout/orgChart1"/>
    <dgm:cxn modelId="{95AD03F2-D228-4681-ACE8-FD4692927D6A}" type="presParOf" srcId="{E9C70A17-C0C2-47F2-B98A-6CB359BF0C99}" destId="{2B78980B-4091-4A5A-8FEC-5196F470DC30}" srcOrd="1" destOrd="0" presId="urn:microsoft.com/office/officeart/2005/8/layout/orgChart1"/>
    <dgm:cxn modelId="{CE3043A1-444C-4D87-AF08-92EFB611780E}" type="presParOf" srcId="{E9C70A17-C0C2-47F2-B98A-6CB359BF0C99}" destId="{F8A8CAC2-7B00-4BCF-A8B7-39950BF71C78}" srcOrd="2" destOrd="0" presId="urn:microsoft.com/office/officeart/2005/8/layout/orgChart1"/>
    <dgm:cxn modelId="{53C7DEC7-C7B0-4030-AA0B-5826589CE46C}" type="presParOf" srcId="{AE29A00B-80AF-44C5-B61F-B5E6D7E96447}" destId="{82C240CA-2306-4F43-9111-D8EFE758EE9D}" srcOrd="2" destOrd="0" presId="urn:microsoft.com/office/officeart/2005/8/layout/orgChart1"/>
    <dgm:cxn modelId="{72795DEB-E695-4B14-AA42-777153282487}" type="presParOf" srcId="{F6D24B59-3298-4155-A4EB-E84AED54A2E5}" destId="{E1779518-9A5C-4147-B8AF-A55EEEFE3261}" srcOrd="2" destOrd="0" presId="urn:microsoft.com/office/officeart/2005/8/layout/orgChart1"/>
    <dgm:cxn modelId="{36B6ECF6-F34C-491E-9911-83C0084A80B1}" type="presParOf" srcId="{F6D24B59-3298-4155-A4EB-E84AED54A2E5}" destId="{E280DAD5-1A51-4E83-BF24-925458D8998F}" srcOrd="3" destOrd="0" presId="urn:microsoft.com/office/officeart/2005/8/layout/orgChart1"/>
    <dgm:cxn modelId="{81283A88-401F-4B13-8301-6C749106CBAE}" type="presParOf" srcId="{E280DAD5-1A51-4E83-BF24-925458D8998F}" destId="{DB206CCB-B8FF-4DA0-BE38-EC388E0271DB}" srcOrd="0" destOrd="0" presId="urn:microsoft.com/office/officeart/2005/8/layout/orgChart1"/>
    <dgm:cxn modelId="{D0DCA695-5EF0-4DA5-8DAA-8C4C923DC289}" type="presParOf" srcId="{DB206CCB-B8FF-4DA0-BE38-EC388E0271DB}" destId="{42D832B4-E7CE-471A-A8A1-694AE4CEDC74}" srcOrd="0" destOrd="0" presId="urn:microsoft.com/office/officeart/2005/8/layout/orgChart1"/>
    <dgm:cxn modelId="{8F611409-8A2D-4540-B51F-DFAD9CF7A4CB}" type="presParOf" srcId="{DB206CCB-B8FF-4DA0-BE38-EC388E0271DB}" destId="{114043E2-76BF-4CAF-B7F5-A664032FCC5F}" srcOrd="1" destOrd="0" presId="urn:microsoft.com/office/officeart/2005/8/layout/orgChart1"/>
    <dgm:cxn modelId="{88845E00-778C-4324-B83D-F3C529CDC3AB}" type="presParOf" srcId="{E280DAD5-1A51-4E83-BF24-925458D8998F}" destId="{9E0A6324-FB70-4A31-A1EA-A487DC6655AF}" srcOrd="1" destOrd="0" presId="urn:microsoft.com/office/officeart/2005/8/layout/orgChart1"/>
    <dgm:cxn modelId="{41748FE1-71EF-4E6D-ADFE-F40B404BF1F8}" type="presParOf" srcId="{9E0A6324-FB70-4A31-A1EA-A487DC6655AF}" destId="{7792EDBF-BCB9-47A4-992C-504E7F2336A3}" srcOrd="0" destOrd="0" presId="urn:microsoft.com/office/officeart/2005/8/layout/orgChart1"/>
    <dgm:cxn modelId="{D3F05780-4E58-4EE2-932A-31FA1532CFB1}" type="presParOf" srcId="{9E0A6324-FB70-4A31-A1EA-A487DC6655AF}" destId="{D9E09F73-D56A-4857-9BFE-A0203FAA7583}" srcOrd="1" destOrd="0" presId="urn:microsoft.com/office/officeart/2005/8/layout/orgChart1"/>
    <dgm:cxn modelId="{C4D7140A-BE6D-46E6-A03C-3B1AA01E29CA}" type="presParOf" srcId="{D9E09F73-D56A-4857-9BFE-A0203FAA7583}" destId="{3864217B-7073-4569-B708-9BBD5749C9A7}" srcOrd="0" destOrd="0" presId="urn:microsoft.com/office/officeart/2005/8/layout/orgChart1"/>
    <dgm:cxn modelId="{A17CF41C-1F22-4F7A-8113-88E7D5A3CFFA}" type="presParOf" srcId="{3864217B-7073-4569-B708-9BBD5749C9A7}" destId="{7B1FE77C-CC90-4CE8-913B-ED153DA407C9}" srcOrd="0" destOrd="0" presId="urn:microsoft.com/office/officeart/2005/8/layout/orgChart1"/>
    <dgm:cxn modelId="{1C6B2621-7D5A-4830-90D6-33F5EEB2BDCE}" type="presParOf" srcId="{3864217B-7073-4569-B708-9BBD5749C9A7}" destId="{EA0E4AD8-DB01-4DCD-9574-7A1312A6609E}" srcOrd="1" destOrd="0" presId="urn:microsoft.com/office/officeart/2005/8/layout/orgChart1"/>
    <dgm:cxn modelId="{62F2548B-F931-4EC5-879C-DBCC82748116}" type="presParOf" srcId="{D9E09F73-D56A-4857-9BFE-A0203FAA7583}" destId="{244880FC-F313-43D0-9C81-37BBB8F3DCD0}" srcOrd="1" destOrd="0" presId="urn:microsoft.com/office/officeart/2005/8/layout/orgChart1"/>
    <dgm:cxn modelId="{27F70ABC-1584-45F0-86FD-5E42D3B73CD2}" type="presParOf" srcId="{D9E09F73-D56A-4857-9BFE-A0203FAA7583}" destId="{B760BB63-F0DB-4374-B83A-4AD875C19095}" srcOrd="2" destOrd="0" presId="urn:microsoft.com/office/officeart/2005/8/layout/orgChart1"/>
    <dgm:cxn modelId="{C2C57793-E0DE-4EB2-B885-066AB27EBD18}" type="presParOf" srcId="{9E0A6324-FB70-4A31-A1EA-A487DC6655AF}" destId="{F0EC2627-4625-453F-9847-593E29DD0E73}" srcOrd="2" destOrd="0" presId="urn:microsoft.com/office/officeart/2005/8/layout/orgChart1"/>
    <dgm:cxn modelId="{6FBF6CEF-9896-44DC-B46C-C3AE54EA63DD}" type="presParOf" srcId="{9E0A6324-FB70-4A31-A1EA-A487DC6655AF}" destId="{87F76148-0536-4A55-97E5-DD1C96AC0452}" srcOrd="3" destOrd="0" presId="urn:microsoft.com/office/officeart/2005/8/layout/orgChart1"/>
    <dgm:cxn modelId="{7AACD223-BD84-4059-B4FA-D6DB863B8058}" type="presParOf" srcId="{87F76148-0536-4A55-97E5-DD1C96AC0452}" destId="{A6F2CA09-CBC7-4BDD-9546-4525A0701252}" srcOrd="0" destOrd="0" presId="urn:microsoft.com/office/officeart/2005/8/layout/orgChart1"/>
    <dgm:cxn modelId="{56415468-B555-4D89-8390-939D4BF9F731}" type="presParOf" srcId="{A6F2CA09-CBC7-4BDD-9546-4525A0701252}" destId="{190B44BA-7B11-42BB-A6EE-AAAD2E056740}" srcOrd="0" destOrd="0" presId="urn:microsoft.com/office/officeart/2005/8/layout/orgChart1"/>
    <dgm:cxn modelId="{5B80C6C6-0B7E-41ED-A6EB-BE0AF668B122}" type="presParOf" srcId="{A6F2CA09-CBC7-4BDD-9546-4525A0701252}" destId="{15DDAF05-C82C-4627-8124-1B9D1F8AF6B3}" srcOrd="1" destOrd="0" presId="urn:microsoft.com/office/officeart/2005/8/layout/orgChart1"/>
    <dgm:cxn modelId="{43A92E5C-0B3F-436F-A934-B5708BA302AB}" type="presParOf" srcId="{87F76148-0536-4A55-97E5-DD1C96AC0452}" destId="{3DE328A5-09F0-4A9E-99E5-EE974C472FCC}" srcOrd="1" destOrd="0" presId="urn:microsoft.com/office/officeart/2005/8/layout/orgChart1"/>
    <dgm:cxn modelId="{F66A8DD0-95DA-4821-8C0A-46E9426332FB}" type="presParOf" srcId="{87F76148-0536-4A55-97E5-DD1C96AC0452}" destId="{CB9D9FD7-9744-422A-9437-53E79C9E5DC5}" srcOrd="2" destOrd="0" presId="urn:microsoft.com/office/officeart/2005/8/layout/orgChart1"/>
    <dgm:cxn modelId="{300B73C6-80C1-4933-B517-E11DE265448A}" type="presParOf" srcId="{9E0A6324-FB70-4A31-A1EA-A487DC6655AF}" destId="{8653997E-548B-483D-83D6-230854525264}" srcOrd="4" destOrd="0" presId="urn:microsoft.com/office/officeart/2005/8/layout/orgChart1"/>
    <dgm:cxn modelId="{160920E7-9EF6-4D91-94D2-5C4DF7E57703}" type="presParOf" srcId="{9E0A6324-FB70-4A31-A1EA-A487DC6655AF}" destId="{E51BB42D-22FA-4FE6-841C-63AD11B8853C}" srcOrd="5" destOrd="0" presId="urn:microsoft.com/office/officeart/2005/8/layout/orgChart1"/>
    <dgm:cxn modelId="{70F04941-720D-4B27-9567-7E9BA963BD18}" type="presParOf" srcId="{E51BB42D-22FA-4FE6-841C-63AD11B8853C}" destId="{79AD29D8-36A8-41CD-B1CB-91C04561EE31}" srcOrd="0" destOrd="0" presId="urn:microsoft.com/office/officeart/2005/8/layout/orgChart1"/>
    <dgm:cxn modelId="{6747AE55-AFD1-4E85-9D51-2A3B050249F3}" type="presParOf" srcId="{79AD29D8-36A8-41CD-B1CB-91C04561EE31}" destId="{FCE341BB-43F5-4F93-BFE1-646CA4BC7D75}" srcOrd="0" destOrd="0" presId="urn:microsoft.com/office/officeart/2005/8/layout/orgChart1"/>
    <dgm:cxn modelId="{43DECB93-0740-46F8-B504-A0CAE558BCCE}" type="presParOf" srcId="{79AD29D8-36A8-41CD-B1CB-91C04561EE31}" destId="{29E22375-45B1-4ED4-ABC8-02ECC85C3666}" srcOrd="1" destOrd="0" presId="urn:microsoft.com/office/officeart/2005/8/layout/orgChart1"/>
    <dgm:cxn modelId="{E4F39F28-FE0E-4578-B56F-8B213F0459C5}" type="presParOf" srcId="{E51BB42D-22FA-4FE6-841C-63AD11B8853C}" destId="{3898EC30-1977-412F-8789-00A1209E1768}" srcOrd="1" destOrd="0" presId="urn:microsoft.com/office/officeart/2005/8/layout/orgChart1"/>
    <dgm:cxn modelId="{48E16B53-499A-45DC-A614-480C5DB4CBEF}" type="presParOf" srcId="{E51BB42D-22FA-4FE6-841C-63AD11B8853C}" destId="{28A2183A-09FF-4AE2-A904-A1CC1CFBB5B2}" srcOrd="2" destOrd="0" presId="urn:microsoft.com/office/officeart/2005/8/layout/orgChart1"/>
    <dgm:cxn modelId="{54D586D8-98BC-4493-B606-C9F0B618B439}" type="presParOf" srcId="{9E0A6324-FB70-4A31-A1EA-A487DC6655AF}" destId="{58686E1A-E1F2-4794-BA1C-4608FE15ADA1}" srcOrd="6" destOrd="0" presId="urn:microsoft.com/office/officeart/2005/8/layout/orgChart1"/>
    <dgm:cxn modelId="{43F7B887-0F60-4181-8DB6-80B2C6AFA6BF}" type="presParOf" srcId="{9E0A6324-FB70-4A31-A1EA-A487DC6655AF}" destId="{A22E845B-0A87-4A29-9485-7E4082333DCA}" srcOrd="7" destOrd="0" presId="urn:microsoft.com/office/officeart/2005/8/layout/orgChart1"/>
    <dgm:cxn modelId="{3A9CCB6F-F490-4A3F-BF50-49D07DD4073B}" type="presParOf" srcId="{A22E845B-0A87-4A29-9485-7E4082333DCA}" destId="{337D7AAE-D4A7-48B9-AD17-1219EA8B6E14}" srcOrd="0" destOrd="0" presId="urn:microsoft.com/office/officeart/2005/8/layout/orgChart1"/>
    <dgm:cxn modelId="{08361456-E1BB-4AA4-AA83-D8E21D874BD2}" type="presParOf" srcId="{337D7AAE-D4A7-48B9-AD17-1219EA8B6E14}" destId="{0A76A35B-55E7-4F3D-8310-4FB3E1BC5632}" srcOrd="0" destOrd="0" presId="urn:microsoft.com/office/officeart/2005/8/layout/orgChart1"/>
    <dgm:cxn modelId="{F9EFDB12-6FE9-4FD2-98FA-DB707C32FD74}" type="presParOf" srcId="{337D7AAE-D4A7-48B9-AD17-1219EA8B6E14}" destId="{8F2AB85D-2A3C-4AD0-922F-9843D274EE85}" srcOrd="1" destOrd="0" presId="urn:microsoft.com/office/officeart/2005/8/layout/orgChart1"/>
    <dgm:cxn modelId="{FFA8B07C-60AE-465E-A0F9-68793B0D717E}" type="presParOf" srcId="{A22E845B-0A87-4A29-9485-7E4082333DCA}" destId="{D1E03369-E596-44FA-9078-905A7BBD2850}" srcOrd="1" destOrd="0" presId="urn:microsoft.com/office/officeart/2005/8/layout/orgChart1"/>
    <dgm:cxn modelId="{5E95E73F-B798-4EF3-BEC2-989F41B7F01F}" type="presParOf" srcId="{A22E845B-0A87-4A29-9485-7E4082333DCA}" destId="{A7153C2A-4DC0-4C4E-872A-7006412D1E24}" srcOrd="2" destOrd="0" presId="urn:microsoft.com/office/officeart/2005/8/layout/orgChart1"/>
    <dgm:cxn modelId="{E2F5F9B2-B702-484E-8719-7D3CE641664A}" type="presParOf" srcId="{E280DAD5-1A51-4E83-BF24-925458D8998F}" destId="{E79021DD-6674-4DB5-AC83-63E1B2E077C0}" srcOrd="2" destOrd="0" presId="urn:microsoft.com/office/officeart/2005/8/layout/orgChart1"/>
    <dgm:cxn modelId="{EE277982-12A4-4ED4-8FD3-7BE39DC9A274}" type="presParOf" srcId="{F6D24B59-3298-4155-A4EB-E84AED54A2E5}" destId="{6DA8FCCF-9A94-4779-AE4C-15E75EC46276}" srcOrd="4" destOrd="0" presId="urn:microsoft.com/office/officeart/2005/8/layout/orgChart1"/>
    <dgm:cxn modelId="{33D11545-730C-4DD9-825A-DA813DD0D835}" type="presParOf" srcId="{F6D24B59-3298-4155-A4EB-E84AED54A2E5}" destId="{B9592F53-CE2F-4AAF-AF94-AD7C6A07C0A5}" srcOrd="5" destOrd="0" presId="urn:microsoft.com/office/officeart/2005/8/layout/orgChart1"/>
    <dgm:cxn modelId="{9D90B006-53B3-4119-AD7D-C34436E3ADB5}" type="presParOf" srcId="{B9592F53-CE2F-4AAF-AF94-AD7C6A07C0A5}" destId="{D8D031D4-6FFC-4D77-8954-B5A0EF8D81FF}" srcOrd="0" destOrd="0" presId="urn:microsoft.com/office/officeart/2005/8/layout/orgChart1"/>
    <dgm:cxn modelId="{C32308CB-558E-4994-B02A-4F3E1C70DCD1}" type="presParOf" srcId="{D8D031D4-6FFC-4D77-8954-B5A0EF8D81FF}" destId="{CD1236BB-F556-4F17-B5FA-C984BC76DC6D}" srcOrd="0" destOrd="0" presId="urn:microsoft.com/office/officeart/2005/8/layout/orgChart1"/>
    <dgm:cxn modelId="{1FF17D3D-F24D-4B8D-8638-B979E1368605}" type="presParOf" srcId="{D8D031D4-6FFC-4D77-8954-B5A0EF8D81FF}" destId="{4CD520E7-297B-4FE0-83DD-0171AEFFA742}" srcOrd="1" destOrd="0" presId="urn:microsoft.com/office/officeart/2005/8/layout/orgChart1"/>
    <dgm:cxn modelId="{25C8FECC-EB81-42EC-A227-CA308DC54418}" type="presParOf" srcId="{B9592F53-CE2F-4AAF-AF94-AD7C6A07C0A5}" destId="{743F061C-3724-4A25-9555-0C89BBA922D4}" srcOrd="1" destOrd="0" presId="urn:microsoft.com/office/officeart/2005/8/layout/orgChart1"/>
    <dgm:cxn modelId="{7E948038-4ACA-4FD7-98F5-0032C11ACB42}" type="presParOf" srcId="{743F061C-3724-4A25-9555-0C89BBA922D4}" destId="{6E8B5CDB-B275-447B-97E9-A89CB3E317A3}" srcOrd="0" destOrd="0" presId="urn:microsoft.com/office/officeart/2005/8/layout/orgChart1"/>
    <dgm:cxn modelId="{1DAB379E-16E8-43FB-AA63-29B8CB8B81CD}" type="presParOf" srcId="{743F061C-3724-4A25-9555-0C89BBA922D4}" destId="{280B5026-A0BE-4EAF-B4CD-4D7AC734DAEC}" srcOrd="1" destOrd="0" presId="urn:microsoft.com/office/officeart/2005/8/layout/orgChart1"/>
    <dgm:cxn modelId="{55284EBF-D738-4B34-9413-D3056E9DAF9D}" type="presParOf" srcId="{280B5026-A0BE-4EAF-B4CD-4D7AC734DAEC}" destId="{1A830F41-537A-4460-8A49-C5C7B86874F5}" srcOrd="0" destOrd="0" presId="urn:microsoft.com/office/officeart/2005/8/layout/orgChart1"/>
    <dgm:cxn modelId="{6B2F49DE-C3A5-48DD-937B-063CC654C40C}" type="presParOf" srcId="{1A830F41-537A-4460-8A49-C5C7B86874F5}" destId="{A9684D6F-7806-4439-A144-11F9F703658F}" srcOrd="0" destOrd="0" presId="urn:microsoft.com/office/officeart/2005/8/layout/orgChart1"/>
    <dgm:cxn modelId="{5A55FCAA-0DCE-42FF-AC0A-800FDFF69469}" type="presParOf" srcId="{1A830F41-537A-4460-8A49-C5C7B86874F5}" destId="{E49ACDBC-4E57-4AB6-9DF2-7EA7606697C0}" srcOrd="1" destOrd="0" presId="urn:microsoft.com/office/officeart/2005/8/layout/orgChart1"/>
    <dgm:cxn modelId="{A81483F2-BEAD-4C4A-A690-4139C50392C8}" type="presParOf" srcId="{280B5026-A0BE-4EAF-B4CD-4D7AC734DAEC}" destId="{D9483E55-BE95-4127-A97F-DE975054109A}" srcOrd="1" destOrd="0" presId="urn:microsoft.com/office/officeart/2005/8/layout/orgChart1"/>
    <dgm:cxn modelId="{25CFF471-3C9A-4C1C-A4DF-04E3F0166267}" type="presParOf" srcId="{280B5026-A0BE-4EAF-B4CD-4D7AC734DAEC}" destId="{09B22F79-DA94-4C11-8702-81C60C8E2E78}" srcOrd="2" destOrd="0" presId="urn:microsoft.com/office/officeart/2005/8/layout/orgChart1"/>
    <dgm:cxn modelId="{95468CAE-ADB5-4972-B183-A6349BE34171}" type="presParOf" srcId="{743F061C-3724-4A25-9555-0C89BBA922D4}" destId="{9F521B86-B555-41D8-9926-75149C34DAFD}" srcOrd="2" destOrd="0" presId="urn:microsoft.com/office/officeart/2005/8/layout/orgChart1"/>
    <dgm:cxn modelId="{CF5AB859-0CB3-4E3C-9B57-8C2253A71A7B}" type="presParOf" srcId="{743F061C-3724-4A25-9555-0C89BBA922D4}" destId="{062A7F66-5D5A-4E0C-99D0-83C88BB2DD09}" srcOrd="3" destOrd="0" presId="urn:microsoft.com/office/officeart/2005/8/layout/orgChart1"/>
    <dgm:cxn modelId="{A54D3983-9A0A-4531-B5D3-3AD8DB8B799A}" type="presParOf" srcId="{062A7F66-5D5A-4E0C-99D0-83C88BB2DD09}" destId="{68C51D4D-A19B-45A9-B1E2-A427F8D0086A}" srcOrd="0" destOrd="0" presId="urn:microsoft.com/office/officeart/2005/8/layout/orgChart1"/>
    <dgm:cxn modelId="{BA90DDFD-C3D3-403B-A11A-65DB3FBBF52B}" type="presParOf" srcId="{68C51D4D-A19B-45A9-B1E2-A427F8D0086A}" destId="{701A31B5-0831-4301-953B-E959F26ADD51}" srcOrd="0" destOrd="0" presId="urn:microsoft.com/office/officeart/2005/8/layout/orgChart1"/>
    <dgm:cxn modelId="{05DE1015-C9F8-45BB-904B-285360274D47}" type="presParOf" srcId="{68C51D4D-A19B-45A9-B1E2-A427F8D0086A}" destId="{84540EBF-D74D-43A0-AC29-0E58000EC7F2}" srcOrd="1" destOrd="0" presId="urn:microsoft.com/office/officeart/2005/8/layout/orgChart1"/>
    <dgm:cxn modelId="{1F0AE31F-0260-4D71-ADB8-70B79CBBF0AA}" type="presParOf" srcId="{062A7F66-5D5A-4E0C-99D0-83C88BB2DD09}" destId="{EA3CE887-CA4D-4FCB-B898-551BBE4E226A}" srcOrd="1" destOrd="0" presId="urn:microsoft.com/office/officeart/2005/8/layout/orgChart1"/>
    <dgm:cxn modelId="{841D1DE4-22B2-4702-9146-F334E2AFE06E}" type="presParOf" srcId="{062A7F66-5D5A-4E0C-99D0-83C88BB2DD09}" destId="{380A2F96-1FA7-48F1-BABA-1AD5E96C34EE}" srcOrd="2" destOrd="0" presId="urn:microsoft.com/office/officeart/2005/8/layout/orgChart1"/>
    <dgm:cxn modelId="{219D2089-FA60-4930-8C0D-B4F1D930D58C}" type="presParOf" srcId="{743F061C-3724-4A25-9555-0C89BBA922D4}" destId="{41F2FAE6-C02C-461A-83A6-580707508D41}" srcOrd="4" destOrd="0" presId="urn:microsoft.com/office/officeart/2005/8/layout/orgChart1"/>
    <dgm:cxn modelId="{68B3DCFC-0B7A-48B6-B64D-F6F110B3E278}" type="presParOf" srcId="{743F061C-3724-4A25-9555-0C89BBA922D4}" destId="{495EC44C-0DC3-4733-A272-18245DD7C8E7}" srcOrd="5" destOrd="0" presId="urn:microsoft.com/office/officeart/2005/8/layout/orgChart1"/>
    <dgm:cxn modelId="{084BB3AF-7680-415D-A910-073949293DE4}" type="presParOf" srcId="{495EC44C-0DC3-4733-A272-18245DD7C8E7}" destId="{81929199-C980-41BC-9F9E-7DFAB99ED864}" srcOrd="0" destOrd="0" presId="urn:microsoft.com/office/officeart/2005/8/layout/orgChart1"/>
    <dgm:cxn modelId="{2E41C7B8-F146-4767-8EF7-D8853058EBEF}" type="presParOf" srcId="{81929199-C980-41BC-9F9E-7DFAB99ED864}" destId="{209A48FC-50A2-4C23-9D52-A7806F59670C}" srcOrd="0" destOrd="0" presId="urn:microsoft.com/office/officeart/2005/8/layout/orgChart1"/>
    <dgm:cxn modelId="{690C8E4D-56FE-4DC3-BF43-EA2FFB851877}" type="presParOf" srcId="{81929199-C980-41BC-9F9E-7DFAB99ED864}" destId="{D3BE813C-84E8-41D5-859F-5B151EB46C0D}" srcOrd="1" destOrd="0" presId="urn:microsoft.com/office/officeart/2005/8/layout/orgChart1"/>
    <dgm:cxn modelId="{8E95EA4D-CF23-4E6C-8B48-CFD1278A3551}" type="presParOf" srcId="{495EC44C-0DC3-4733-A272-18245DD7C8E7}" destId="{1A624CFF-7C86-4DFE-877C-9D799E718350}" srcOrd="1" destOrd="0" presId="urn:microsoft.com/office/officeart/2005/8/layout/orgChart1"/>
    <dgm:cxn modelId="{9A5CEEC7-31EF-44BF-B15F-83FC4796FF30}" type="presParOf" srcId="{495EC44C-0DC3-4733-A272-18245DD7C8E7}" destId="{910430DA-C125-40A1-9A60-56F4FF7DEEAC}" srcOrd="2" destOrd="0" presId="urn:microsoft.com/office/officeart/2005/8/layout/orgChart1"/>
    <dgm:cxn modelId="{FD267E84-C1DB-4E62-8761-EAFBF705B0A5}" type="presParOf" srcId="{743F061C-3724-4A25-9555-0C89BBA922D4}" destId="{D8680CCB-A9B5-4C90-A7C9-6A6E6048BBB3}" srcOrd="6" destOrd="0" presId="urn:microsoft.com/office/officeart/2005/8/layout/orgChart1"/>
    <dgm:cxn modelId="{E2CE92AC-DC07-47AE-92AF-B6B6350E02E3}" type="presParOf" srcId="{743F061C-3724-4A25-9555-0C89BBA922D4}" destId="{16A40FE9-8A07-4AA8-A78A-06207F7566A6}" srcOrd="7" destOrd="0" presId="urn:microsoft.com/office/officeart/2005/8/layout/orgChart1"/>
    <dgm:cxn modelId="{02ADF850-5009-45D7-9141-DA5A137A7A71}" type="presParOf" srcId="{16A40FE9-8A07-4AA8-A78A-06207F7566A6}" destId="{77E7146E-C2D0-4B69-817F-3A9F78022EA4}" srcOrd="0" destOrd="0" presId="urn:microsoft.com/office/officeart/2005/8/layout/orgChart1"/>
    <dgm:cxn modelId="{B6C7F59C-F641-49FE-BA74-EE9D7491CDFC}" type="presParOf" srcId="{77E7146E-C2D0-4B69-817F-3A9F78022EA4}" destId="{12BD69EE-06A0-41ED-A1B3-D870811675A7}" srcOrd="0" destOrd="0" presId="urn:microsoft.com/office/officeart/2005/8/layout/orgChart1"/>
    <dgm:cxn modelId="{A898DB00-1EA0-4555-9DD1-5E9A365DED25}" type="presParOf" srcId="{77E7146E-C2D0-4B69-817F-3A9F78022EA4}" destId="{884FC827-D292-4C44-BCDC-E9BEEB4E88F6}" srcOrd="1" destOrd="0" presId="urn:microsoft.com/office/officeart/2005/8/layout/orgChart1"/>
    <dgm:cxn modelId="{6ABA7D5F-43BC-483C-BEDD-5926B9DBCBDA}" type="presParOf" srcId="{16A40FE9-8A07-4AA8-A78A-06207F7566A6}" destId="{840353D3-1BB3-45A6-8FC2-C7E1368B05BF}" srcOrd="1" destOrd="0" presId="urn:microsoft.com/office/officeart/2005/8/layout/orgChart1"/>
    <dgm:cxn modelId="{27A689A1-2EA4-4E42-9659-7692EEFE8A7A}" type="presParOf" srcId="{16A40FE9-8A07-4AA8-A78A-06207F7566A6}" destId="{DEED4D28-159F-4FC5-ADEF-58CF63E34410}" srcOrd="2" destOrd="0" presId="urn:microsoft.com/office/officeart/2005/8/layout/orgChart1"/>
    <dgm:cxn modelId="{24E6BBF8-0B51-474B-9C00-E812FE3F0C86}" type="presParOf" srcId="{743F061C-3724-4A25-9555-0C89BBA922D4}" destId="{05F2230C-4517-4269-8713-142CD18BEF0E}" srcOrd="8" destOrd="0" presId="urn:microsoft.com/office/officeart/2005/8/layout/orgChart1"/>
    <dgm:cxn modelId="{809A0A8E-B26B-415D-A661-0F8B5CFF758C}" type="presParOf" srcId="{743F061C-3724-4A25-9555-0C89BBA922D4}" destId="{5C0DD875-6A1D-40E5-AA8E-7962A3DA3391}" srcOrd="9" destOrd="0" presId="urn:microsoft.com/office/officeart/2005/8/layout/orgChart1"/>
    <dgm:cxn modelId="{BCC2D732-5F7B-4055-932B-5D1F85BA1A03}" type="presParOf" srcId="{5C0DD875-6A1D-40E5-AA8E-7962A3DA3391}" destId="{9CAB1979-10F5-4203-ADC9-A2D57089904B}" srcOrd="0" destOrd="0" presId="urn:microsoft.com/office/officeart/2005/8/layout/orgChart1"/>
    <dgm:cxn modelId="{B29745B2-23AC-439B-974B-A716356CE048}" type="presParOf" srcId="{9CAB1979-10F5-4203-ADC9-A2D57089904B}" destId="{BFDDEE6C-C29A-45D9-9E5C-0BF0A3D719CF}" srcOrd="0" destOrd="0" presId="urn:microsoft.com/office/officeart/2005/8/layout/orgChart1"/>
    <dgm:cxn modelId="{DE75AA24-84EB-4DB9-BD87-8106B8A39AA6}" type="presParOf" srcId="{9CAB1979-10F5-4203-ADC9-A2D57089904B}" destId="{718699E9-5E61-4C5B-8DA6-70BEFF1162A8}" srcOrd="1" destOrd="0" presId="urn:microsoft.com/office/officeart/2005/8/layout/orgChart1"/>
    <dgm:cxn modelId="{A53DDCFC-D6DB-4BE3-AD3E-1773E7482475}" type="presParOf" srcId="{5C0DD875-6A1D-40E5-AA8E-7962A3DA3391}" destId="{AE535914-21D5-47D7-B069-1CA0BC3CBC17}" srcOrd="1" destOrd="0" presId="urn:microsoft.com/office/officeart/2005/8/layout/orgChart1"/>
    <dgm:cxn modelId="{144DCB9F-97E9-4FBC-BECE-58790445803C}" type="presParOf" srcId="{5C0DD875-6A1D-40E5-AA8E-7962A3DA3391}" destId="{23CF3933-CB30-4B62-B051-1566F76665A8}" srcOrd="2" destOrd="0" presId="urn:microsoft.com/office/officeart/2005/8/layout/orgChart1"/>
    <dgm:cxn modelId="{4D68B301-A824-4E7E-9D05-C58A0BC2DD18}" type="presParOf" srcId="{B9592F53-CE2F-4AAF-AF94-AD7C6A07C0A5}" destId="{C9DDF9D7-5AA2-4878-B55B-9E8EBEF69359}" srcOrd="2" destOrd="0" presId="urn:microsoft.com/office/officeart/2005/8/layout/orgChart1"/>
    <dgm:cxn modelId="{7987B982-CEC0-478A-9B7C-12738109B446}" type="presParOf" srcId="{F6D24B59-3298-4155-A4EB-E84AED54A2E5}" destId="{622DF275-5AE6-4A79-B9E8-E0F0984E692E}" srcOrd="6" destOrd="0" presId="urn:microsoft.com/office/officeart/2005/8/layout/orgChart1"/>
    <dgm:cxn modelId="{968B6D75-6FD1-4EE6-981D-293D053107F8}" type="presParOf" srcId="{F6D24B59-3298-4155-A4EB-E84AED54A2E5}" destId="{4EED8FAF-E77C-496A-B35E-63D6C808EC51}" srcOrd="7" destOrd="0" presId="urn:microsoft.com/office/officeart/2005/8/layout/orgChart1"/>
    <dgm:cxn modelId="{FC752BA4-A8AA-4F01-94EC-A470C21A3F70}" type="presParOf" srcId="{4EED8FAF-E77C-496A-B35E-63D6C808EC51}" destId="{9BCCF9DE-9B4F-4C06-A523-78B74B74342B}" srcOrd="0" destOrd="0" presId="urn:microsoft.com/office/officeart/2005/8/layout/orgChart1"/>
    <dgm:cxn modelId="{C512D960-DFE3-4774-948B-D58DF251CB10}" type="presParOf" srcId="{9BCCF9DE-9B4F-4C06-A523-78B74B74342B}" destId="{BE71AFD0-A6E5-44F5-A784-D1786B0BA8C3}" srcOrd="0" destOrd="0" presId="urn:microsoft.com/office/officeart/2005/8/layout/orgChart1"/>
    <dgm:cxn modelId="{0C68F53D-3599-4958-8594-2778386DC2E7}" type="presParOf" srcId="{9BCCF9DE-9B4F-4C06-A523-78B74B74342B}" destId="{1B096529-B900-48F9-BF09-3BAA89C464A7}" srcOrd="1" destOrd="0" presId="urn:microsoft.com/office/officeart/2005/8/layout/orgChart1"/>
    <dgm:cxn modelId="{9E85756F-4E01-43CC-A199-6FC3DFBAC5B5}" type="presParOf" srcId="{4EED8FAF-E77C-496A-B35E-63D6C808EC51}" destId="{6FADEB52-75B2-4AA8-87AE-5A14EC0D862F}" srcOrd="1" destOrd="0" presId="urn:microsoft.com/office/officeart/2005/8/layout/orgChart1"/>
    <dgm:cxn modelId="{02A135FB-BDAC-4568-BDBE-04CBA637BB1D}" type="presParOf" srcId="{4EED8FAF-E77C-496A-B35E-63D6C808EC51}" destId="{9ADD3C9F-FCF6-4AFA-AF91-E42FCA3AF3C3}" srcOrd="2" destOrd="0" presId="urn:microsoft.com/office/officeart/2005/8/layout/orgChart1"/>
    <dgm:cxn modelId="{AB4154EE-52B2-4C9D-A9F0-9A535C67CBFD}" type="presParOf" srcId="{F6D24B59-3298-4155-A4EB-E84AED54A2E5}" destId="{672FB9A2-0948-4421-8E31-5919DCE74566}" srcOrd="8" destOrd="0" presId="urn:microsoft.com/office/officeart/2005/8/layout/orgChart1"/>
    <dgm:cxn modelId="{538CB290-51E1-40CC-A3B7-5EA2F2E76297}" type="presParOf" srcId="{F6D24B59-3298-4155-A4EB-E84AED54A2E5}" destId="{DB16D49B-CC7A-431D-9CDA-4A547676414E}" srcOrd="9" destOrd="0" presId="urn:microsoft.com/office/officeart/2005/8/layout/orgChart1"/>
    <dgm:cxn modelId="{C66469B9-ABCB-4F14-A8B5-342F3DCCA205}" type="presParOf" srcId="{DB16D49B-CC7A-431D-9CDA-4A547676414E}" destId="{FCC082A7-E445-4A9D-BA0C-A7D13FA53286}" srcOrd="0" destOrd="0" presId="urn:microsoft.com/office/officeart/2005/8/layout/orgChart1"/>
    <dgm:cxn modelId="{F02EF872-1322-4CF9-8925-5257CFF84A18}" type="presParOf" srcId="{FCC082A7-E445-4A9D-BA0C-A7D13FA53286}" destId="{B8D47BA8-4832-4390-9ED3-5453987A3A39}" srcOrd="0" destOrd="0" presId="urn:microsoft.com/office/officeart/2005/8/layout/orgChart1"/>
    <dgm:cxn modelId="{1E3BB62C-DDBB-4DD2-8069-534EC36F7FEF}" type="presParOf" srcId="{FCC082A7-E445-4A9D-BA0C-A7D13FA53286}" destId="{856474B2-8C3D-4AC2-9AE2-CB6885669C67}" srcOrd="1" destOrd="0" presId="urn:microsoft.com/office/officeart/2005/8/layout/orgChart1"/>
    <dgm:cxn modelId="{D11A4FB6-6AAF-4940-89DF-FAF88EA62960}" type="presParOf" srcId="{DB16D49B-CC7A-431D-9CDA-4A547676414E}" destId="{B26F4AC3-82E0-44D6-A232-CDFE2F220328}" srcOrd="1" destOrd="0" presId="urn:microsoft.com/office/officeart/2005/8/layout/orgChart1"/>
    <dgm:cxn modelId="{1CEC4C0A-E255-4C1B-AF37-A848635A7BCC}" type="presParOf" srcId="{DB16D49B-CC7A-431D-9CDA-4A547676414E}" destId="{95082E8C-07AC-445C-AAD3-65A1456540FC}" srcOrd="2" destOrd="0" presId="urn:microsoft.com/office/officeart/2005/8/layout/orgChart1"/>
    <dgm:cxn modelId="{FDD9C5A2-7ACE-4371-A80B-78900E487411}" type="presParOf" srcId="{F9B936EB-EF64-4485-9E6F-15CF5EE7A37D}" destId="{704364DC-4F75-4243-8B64-03271743AC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B3C2D-F73F-4A3E-9D58-930ED6CA62C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82F4DCA-EC97-4BDF-8158-08AC0BFB0A9A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Overall Customer Satisfaction</a:t>
          </a:r>
        </a:p>
      </dgm:t>
    </dgm:pt>
    <dgm:pt modelId="{0D10D46D-2C29-48CF-9991-FC25A1BC4589}" type="parTrans" cxnId="{1B1E02E2-420E-4AA0-9C6B-35583145E042}">
      <dgm:prSet/>
      <dgm:spPr/>
      <dgm:t>
        <a:bodyPr/>
        <a:lstStyle/>
        <a:p>
          <a:endParaRPr lang="en-US"/>
        </a:p>
      </dgm:t>
    </dgm:pt>
    <dgm:pt modelId="{B961BD18-5741-4872-989D-F1F9369F823B}" type="sibTrans" cxnId="{1B1E02E2-420E-4AA0-9C6B-35583145E042}">
      <dgm:prSet/>
      <dgm:spPr/>
      <dgm:t>
        <a:bodyPr/>
        <a:lstStyle/>
        <a:p>
          <a:endParaRPr lang="en-US"/>
        </a:p>
      </dgm:t>
    </dgm:pt>
    <dgm:pt modelId="{3EB35A6B-D8D5-4FD3-9880-6B391F72E539}">
      <dgm:prSet phldrT="[Text]"/>
      <dgm:spPr/>
      <dgm:t>
        <a:bodyPr/>
        <a:lstStyle/>
        <a:p>
          <a:r>
            <a:rPr lang="en-US" dirty="0"/>
            <a:t>Reservation</a:t>
          </a:r>
        </a:p>
      </dgm:t>
    </dgm:pt>
    <dgm:pt modelId="{5FDC6F20-07F1-4AC2-B821-CAACF55D657C}" type="parTrans" cxnId="{58CF0EC8-8490-4EF8-99E4-BAC1282B69B9}">
      <dgm:prSet/>
      <dgm:spPr/>
      <dgm:t>
        <a:bodyPr/>
        <a:lstStyle/>
        <a:p>
          <a:endParaRPr lang="en-US"/>
        </a:p>
      </dgm:t>
    </dgm:pt>
    <dgm:pt modelId="{5526ABE5-0EEB-42A1-8353-EF113BA1C4F1}" type="sibTrans" cxnId="{58CF0EC8-8490-4EF8-99E4-BAC1282B69B9}">
      <dgm:prSet/>
      <dgm:spPr/>
      <dgm:t>
        <a:bodyPr/>
        <a:lstStyle/>
        <a:p>
          <a:endParaRPr lang="en-US"/>
        </a:p>
      </dgm:t>
    </dgm:pt>
    <dgm:pt modelId="{0E78AA40-22B9-4BCF-872E-1CD824C4E321}">
      <dgm:prSet phldrT="[Text]"/>
      <dgm:spPr/>
      <dgm:t>
        <a:bodyPr/>
        <a:lstStyle/>
        <a:p>
          <a:r>
            <a:rPr lang="en-US" dirty="0"/>
            <a:t>Pre-Flight Experience</a:t>
          </a:r>
        </a:p>
      </dgm:t>
    </dgm:pt>
    <dgm:pt modelId="{8628A368-AB71-48A6-A23F-574887B026B4}" type="parTrans" cxnId="{A4C5ABDA-BE2E-4733-998F-FC48A8DA6D99}">
      <dgm:prSet/>
      <dgm:spPr/>
      <dgm:t>
        <a:bodyPr/>
        <a:lstStyle/>
        <a:p>
          <a:endParaRPr lang="en-US"/>
        </a:p>
      </dgm:t>
    </dgm:pt>
    <dgm:pt modelId="{B924CC2B-DB7C-4F6A-B9BF-F24F693F01C0}" type="sibTrans" cxnId="{A4C5ABDA-BE2E-4733-998F-FC48A8DA6D99}">
      <dgm:prSet/>
      <dgm:spPr/>
      <dgm:t>
        <a:bodyPr/>
        <a:lstStyle/>
        <a:p>
          <a:endParaRPr lang="en-US"/>
        </a:p>
      </dgm:t>
    </dgm:pt>
    <dgm:pt modelId="{E8C6810D-A9B4-46F4-938D-52D726D6EA2F}">
      <dgm:prSet phldrT="[Text]"/>
      <dgm:spPr/>
      <dgm:t>
        <a:bodyPr/>
        <a:lstStyle/>
        <a:p>
          <a:r>
            <a:rPr lang="en-US" dirty="0"/>
            <a:t>Onboard Experience</a:t>
          </a:r>
        </a:p>
      </dgm:t>
    </dgm:pt>
    <dgm:pt modelId="{6D2397F2-A866-43B9-B890-6B4F4188DF26}" type="parTrans" cxnId="{15B66F59-D14F-44C4-919A-98FE0C7E85F3}">
      <dgm:prSet/>
      <dgm:spPr/>
      <dgm:t>
        <a:bodyPr/>
        <a:lstStyle/>
        <a:p>
          <a:endParaRPr lang="en-US"/>
        </a:p>
      </dgm:t>
    </dgm:pt>
    <dgm:pt modelId="{894A8EDF-3C13-41C4-91C0-9ABA72A00E82}" type="sibTrans" cxnId="{15B66F59-D14F-44C4-919A-98FE0C7E85F3}">
      <dgm:prSet/>
      <dgm:spPr/>
      <dgm:t>
        <a:bodyPr/>
        <a:lstStyle/>
        <a:p>
          <a:endParaRPr lang="en-US"/>
        </a:p>
      </dgm:t>
    </dgm:pt>
    <dgm:pt modelId="{F0A988B6-7603-4ED3-B8C4-718E119316B9}">
      <dgm:prSet phldrT="[Text]"/>
      <dgm:spPr/>
      <dgm:t>
        <a:bodyPr/>
        <a:lstStyle/>
        <a:p>
          <a:r>
            <a:rPr lang="en-US" dirty="0"/>
            <a:t>Post-Flight Experience</a:t>
          </a:r>
        </a:p>
      </dgm:t>
    </dgm:pt>
    <dgm:pt modelId="{4F4E4C26-64A5-4EB7-9B75-AE7789C26B68}" type="parTrans" cxnId="{6193EE4D-6B3E-4544-83F9-A68F59D708D0}">
      <dgm:prSet/>
      <dgm:spPr/>
      <dgm:t>
        <a:bodyPr/>
        <a:lstStyle/>
        <a:p>
          <a:endParaRPr lang="en-US"/>
        </a:p>
      </dgm:t>
    </dgm:pt>
    <dgm:pt modelId="{CFFCC164-99A9-46D4-B9B9-E0ABA812D600}" type="sibTrans" cxnId="{6193EE4D-6B3E-4544-83F9-A68F59D708D0}">
      <dgm:prSet/>
      <dgm:spPr/>
      <dgm:t>
        <a:bodyPr/>
        <a:lstStyle/>
        <a:p>
          <a:endParaRPr lang="en-US"/>
        </a:p>
      </dgm:t>
    </dgm:pt>
    <dgm:pt modelId="{295123FF-2446-4B2B-A4F0-9F020D0A467E}">
      <dgm:prSet phldrT="[Text]"/>
      <dgm:spPr/>
      <dgm:t>
        <a:bodyPr/>
        <a:lstStyle/>
        <a:p>
          <a:r>
            <a:rPr lang="en-US" dirty="0"/>
            <a:t>Irregularities</a:t>
          </a:r>
        </a:p>
        <a:p>
          <a:endParaRPr lang="en-US" dirty="0"/>
        </a:p>
      </dgm:t>
    </dgm:pt>
    <dgm:pt modelId="{4CD98976-32B8-44A8-8FE2-E574C48F963E}" type="parTrans" cxnId="{3395D6B4-2340-45EA-B1A3-00AAA75B8950}">
      <dgm:prSet/>
      <dgm:spPr/>
      <dgm:t>
        <a:bodyPr/>
        <a:lstStyle/>
        <a:p>
          <a:endParaRPr lang="en-US"/>
        </a:p>
      </dgm:t>
    </dgm:pt>
    <dgm:pt modelId="{745FB51C-6671-414A-BD37-CCB0944396FE}" type="sibTrans" cxnId="{3395D6B4-2340-45EA-B1A3-00AAA75B8950}">
      <dgm:prSet/>
      <dgm:spPr/>
      <dgm:t>
        <a:bodyPr/>
        <a:lstStyle/>
        <a:p>
          <a:endParaRPr lang="en-US"/>
        </a:p>
      </dgm:t>
    </dgm:pt>
    <dgm:pt modelId="{C66FC031-3133-4E3C-82F8-01481D0F3D70}" type="pres">
      <dgm:prSet presAssocID="{B64B3C2D-F73F-4A3E-9D58-930ED6CA62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B936EB-EF64-4485-9E6F-15CF5EE7A37D}" type="pres">
      <dgm:prSet presAssocID="{A82F4DCA-EC97-4BDF-8158-08AC0BFB0A9A}" presName="hierRoot1" presStyleCnt="0">
        <dgm:presLayoutVars>
          <dgm:hierBranch val="init"/>
        </dgm:presLayoutVars>
      </dgm:prSet>
      <dgm:spPr/>
    </dgm:pt>
    <dgm:pt modelId="{6DAD66A0-A363-4664-B845-3D657BBA56F4}" type="pres">
      <dgm:prSet presAssocID="{A82F4DCA-EC97-4BDF-8158-08AC0BFB0A9A}" presName="rootComposite1" presStyleCnt="0"/>
      <dgm:spPr/>
    </dgm:pt>
    <dgm:pt modelId="{36D70C48-1551-4628-87EA-A4D7AC42429D}" type="pres">
      <dgm:prSet presAssocID="{A82F4DCA-EC97-4BDF-8158-08AC0BFB0A9A}" presName="rootText1" presStyleLbl="node0" presStyleIdx="0" presStyleCnt="1">
        <dgm:presLayoutVars>
          <dgm:chPref val="3"/>
        </dgm:presLayoutVars>
      </dgm:prSet>
      <dgm:spPr/>
    </dgm:pt>
    <dgm:pt modelId="{1AD2AF72-1223-482D-8557-6D2C3B9665D8}" type="pres">
      <dgm:prSet presAssocID="{A82F4DCA-EC97-4BDF-8158-08AC0BFB0A9A}" presName="rootConnector1" presStyleLbl="node1" presStyleIdx="0" presStyleCnt="0"/>
      <dgm:spPr/>
    </dgm:pt>
    <dgm:pt modelId="{F6D24B59-3298-4155-A4EB-E84AED54A2E5}" type="pres">
      <dgm:prSet presAssocID="{A82F4DCA-EC97-4BDF-8158-08AC0BFB0A9A}" presName="hierChild2" presStyleCnt="0"/>
      <dgm:spPr/>
    </dgm:pt>
    <dgm:pt modelId="{AE062312-3D9A-417F-98FB-A58591F7F3C0}" type="pres">
      <dgm:prSet presAssocID="{5FDC6F20-07F1-4AC2-B821-CAACF55D657C}" presName="Name37" presStyleLbl="parChTrans1D2" presStyleIdx="0" presStyleCnt="5"/>
      <dgm:spPr/>
    </dgm:pt>
    <dgm:pt modelId="{AE29A00B-80AF-44C5-B61F-B5E6D7E96447}" type="pres">
      <dgm:prSet presAssocID="{3EB35A6B-D8D5-4FD3-9880-6B391F72E539}" presName="hierRoot2" presStyleCnt="0">
        <dgm:presLayoutVars>
          <dgm:hierBranch val="init"/>
        </dgm:presLayoutVars>
      </dgm:prSet>
      <dgm:spPr/>
    </dgm:pt>
    <dgm:pt modelId="{84A74F62-5A1F-41DE-B7F1-D715914C4AFA}" type="pres">
      <dgm:prSet presAssocID="{3EB35A6B-D8D5-4FD3-9880-6B391F72E539}" presName="rootComposite" presStyleCnt="0"/>
      <dgm:spPr/>
    </dgm:pt>
    <dgm:pt modelId="{D0E513A6-9668-4A50-82E5-D69CF3AD13B9}" type="pres">
      <dgm:prSet presAssocID="{3EB35A6B-D8D5-4FD3-9880-6B391F72E539}" presName="rootText" presStyleLbl="node2" presStyleIdx="0" presStyleCnt="5">
        <dgm:presLayoutVars>
          <dgm:chPref val="3"/>
        </dgm:presLayoutVars>
      </dgm:prSet>
      <dgm:spPr/>
    </dgm:pt>
    <dgm:pt modelId="{815E27D6-90AD-47BD-B083-8BFC1DDCE144}" type="pres">
      <dgm:prSet presAssocID="{3EB35A6B-D8D5-4FD3-9880-6B391F72E539}" presName="rootConnector" presStyleLbl="node2" presStyleIdx="0" presStyleCnt="5"/>
      <dgm:spPr/>
    </dgm:pt>
    <dgm:pt modelId="{01063612-0C71-4951-A63B-40061713A258}" type="pres">
      <dgm:prSet presAssocID="{3EB35A6B-D8D5-4FD3-9880-6B391F72E539}" presName="hierChild4" presStyleCnt="0"/>
      <dgm:spPr/>
    </dgm:pt>
    <dgm:pt modelId="{82C240CA-2306-4F43-9111-D8EFE758EE9D}" type="pres">
      <dgm:prSet presAssocID="{3EB35A6B-D8D5-4FD3-9880-6B391F72E539}" presName="hierChild5" presStyleCnt="0"/>
      <dgm:spPr/>
    </dgm:pt>
    <dgm:pt modelId="{E1779518-9A5C-4147-B8AF-A55EEEFE3261}" type="pres">
      <dgm:prSet presAssocID="{8628A368-AB71-48A6-A23F-574887B026B4}" presName="Name37" presStyleLbl="parChTrans1D2" presStyleIdx="1" presStyleCnt="5"/>
      <dgm:spPr/>
    </dgm:pt>
    <dgm:pt modelId="{E280DAD5-1A51-4E83-BF24-925458D8998F}" type="pres">
      <dgm:prSet presAssocID="{0E78AA40-22B9-4BCF-872E-1CD824C4E321}" presName="hierRoot2" presStyleCnt="0">
        <dgm:presLayoutVars>
          <dgm:hierBranch val="init"/>
        </dgm:presLayoutVars>
      </dgm:prSet>
      <dgm:spPr/>
    </dgm:pt>
    <dgm:pt modelId="{DB206CCB-B8FF-4DA0-BE38-EC388E0271DB}" type="pres">
      <dgm:prSet presAssocID="{0E78AA40-22B9-4BCF-872E-1CD824C4E321}" presName="rootComposite" presStyleCnt="0"/>
      <dgm:spPr/>
    </dgm:pt>
    <dgm:pt modelId="{42D832B4-E7CE-471A-A8A1-694AE4CEDC74}" type="pres">
      <dgm:prSet presAssocID="{0E78AA40-22B9-4BCF-872E-1CD824C4E321}" presName="rootText" presStyleLbl="node2" presStyleIdx="1" presStyleCnt="5">
        <dgm:presLayoutVars>
          <dgm:chPref val="3"/>
        </dgm:presLayoutVars>
      </dgm:prSet>
      <dgm:spPr/>
    </dgm:pt>
    <dgm:pt modelId="{114043E2-76BF-4CAF-B7F5-A664032FCC5F}" type="pres">
      <dgm:prSet presAssocID="{0E78AA40-22B9-4BCF-872E-1CD824C4E321}" presName="rootConnector" presStyleLbl="node2" presStyleIdx="1" presStyleCnt="5"/>
      <dgm:spPr/>
    </dgm:pt>
    <dgm:pt modelId="{9E0A6324-FB70-4A31-A1EA-A487DC6655AF}" type="pres">
      <dgm:prSet presAssocID="{0E78AA40-22B9-4BCF-872E-1CD824C4E321}" presName="hierChild4" presStyleCnt="0"/>
      <dgm:spPr/>
    </dgm:pt>
    <dgm:pt modelId="{E79021DD-6674-4DB5-AC83-63E1B2E077C0}" type="pres">
      <dgm:prSet presAssocID="{0E78AA40-22B9-4BCF-872E-1CD824C4E321}" presName="hierChild5" presStyleCnt="0"/>
      <dgm:spPr/>
    </dgm:pt>
    <dgm:pt modelId="{6DA8FCCF-9A94-4779-AE4C-15E75EC46276}" type="pres">
      <dgm:prSet presAssocID="{6D2397F2-A866-43B9-B890-6B4F4188DF26}" presName="Name37" presStyleLbl="parChTrans1D2" presStyleIdx="2" presStyleCnt="5"/>
      <dgm:spPr/>
    </dgm:pt>
    <dgm:pt modelId="{B9592F53-CE2F-4AAF-AF94-AD7C6A07C0A5}" type="pres">
      <dgm:prSet presAssocID="{E8C6810D-A9B4-46F4-938D-52D726D6EA2F}" presName="hierRoot2" presStyleCnt="0">
        <dgm:presLayoutVars>
          <dgm:hierBranch val="init"/>
        </dgm:presLayoutVars>
      </dgm:prSet>
      <dgm:spPr/>
    </dgm:pt>
    <dgm:pt modelId="{D8D031D4-6FFC-4D77-8954-B5A0EF8D81FF}" type="pres">
      <dgm:prSet presAssocID="{E8C6810D-A9B4-46F4-938D-52D726D6EA2F}" presName="rootComposite" presStyleCnt="0"/>
      <dgm:spPr/>
    </dgm:pt>
    <dgm:pt modelId="{CD1236BB-F556-4F17-B5FA-C984BC76DC6D}" type="pres">
      <dgm:prSet presAssocID="{E8C6810D-A9B4-46F4-938D-52D726D6EA2F}" presName="rootText" presStyleLbl="node2" presStyleIdx="2" presStyleCnt="5">
        <dgm:presLayoutVars>
          <dgm:chPref val="3"/>
        </dgm:presLayoutVars>
      </dgm:prSet>
      <dgm:spPr/>
    </dgm:pt>
    <dgm:pt modelId="{4CD520E7-297B-4FE0-83DD-0171AEFFA742}" type="pres">
      <dgm:prSet presAssocID="{E8C6810D-A9B4-46F4-938D-52D726D6EA2F}" presName="rootConnector" presStyleLbl="node2" presStyleIdx="2" presStyleCnt="5"/>
      <dgm:spPr/>
    </dgm:pt>
    <dgm:pt modelId="{743F061C-3724-4A25-9555-0C89BBA922D4}" type="pres">
      <dgm:prSet presAssocID="{E8C6810D-A9B4-46F4-938D-52D726D6EA2F}" presName="hierChild4" presStyleCnt="0"/>
      <dgm:spPr/>
    </dgm:pt>
    <dgm:pt modelId="{C9DDF9D7-5AA2-4878-B55B-9E8EBEF69359}" type="pres">
      <dgm:prSet presAssocID="{E8C6810D-A9B4-46F4-938D-52D726D6EA2F}" presName="hierChild5" presStyleCnt="0"/>
      <dgm:spPr/>
    </dgm:pt>
    <dgm:pt modelId="{622DF275-5AE6-4A79-B9E8-E0F0984E692E}" type="pres">
      <dgm:prSet presAssocID="{4F4E4C26-64A5-4EB7-9B75-AE7789C26B68}" presName="Name37" presStyleLbl="parChTrans1D2" presStyleIdx="3" presStyleCnt="5"/>
      <dgm:spPr/>
    </dgm:pt>
    <dgm:pt modelId="{4EED8FAF-E77C-496A-B35E-63D6C808EC51}" type="pres">
      <dgm:prSet presAssocID="{F0A988B6-7603-4ED3-B8C4-718E119316B9}" presName="hierRoot2" presStyleCnt="0">
        <dgm:presLayoutVars>
          <dgm:hierBranch val="init"/>
        </dgm:presLayoutVars>
      </dgm:prSet>
      <dgm:spPr/>
    </dgm:pt>
    <dgm:pt modelId="{9BCCF9DE-9B4F-4C06-A523-78B74B74342B}" type="pres">
      <dgm:prSet presAssocID="{F0A988B6-7603-4ED3-B8C4-718E119316B9}" presName="rootComposite" presStyleCnt="0"/>
      <dgm:spPr/>
    </dgm:pt>
    <dgm:pt modelId="{BE71AFD0-A6E5-44F5-A784-D1786B0BA8C3}" type="pres">
      <dgm:prSet presAssocID="{F0A988B6-7603-4ED3-B8C4-718E119316B9}" presName="rootText" presStyleLbl="node2" presStyleIdx="3" presStyleCnt="5">
        <dgm:presLayoutVars>
          <dgm:chPref val="3"/>
        </dgm:presLayoutVars>
      </dgm:prSet>
      <dgm:spPr/>
    </dgm:pt>
    <dgm:pt modelId="{1B096529-B900-48F9-BF09-3BAA89C464A7}" type="pres">
      <dgm:prSet presAssocID="{F0A988B6-7603-4ED3-B8C4-718E119316B9}" presName="rootConnector" presStyleLbl="node2" presStyleIdx="3" presStyleCnt="5"/>
      <dgm:spPr/>
    </dgm:pt>
    <dgm:pt modelId="{6FADEB52-75B2-4AA8-87AE-5A14EC0D862F}" type="pres">
      <dgm:prSet presAssocID="{F0A988B6-7603-4ED3-B8C4-718E119316B9}" presName="hierChild4" presStyleCnt="0"/>
      <dgm:spPr/>
    </dgm:pt>
    <dgm:pt modelId="{9ADD3C9F-FCF6-4AFA-AF91-E42FCA3AF3C3}" type="pres">
      <dgm:prSet presAssocID="{F0A988B6-7603-4ED3-B8C4-718E119316B9}" presName="hierChild5" presStyleCnt="0"/>
      <dgm:spPr/>
    </dgm:pt>
    <dgm:pt modelId="{672FB9A2-0948-4421-8E31-5919DCE74566}" type="pres">
      <dgm:prSet presAssocID="{4CD98976-32B8-44A8-8FE2-E574C48F963E}" presName="Name37" presStyleLbl="parChTrans1D2" presStyleIdx="4" presStyleCnt="5"/>
      <dgm:spPr/>
    </dgm:pt>
    <dgm:pt modelId="{DB16D49B-CC7A-431D-9CDA-4A547676414E}" type="pres">
      <dgm:prSet presAssocID="{295123FF-2446-4B2B-A4F0-9F020D0A467E}" presName="hierRoot2" presStyleCnt="0">
        <dgm:presLayoutVars>
          <dgm:hierBranch val="init"/>
        </dgm:presLayoutVars>
      </dgm:prSet>
      <dgm:spPr/>
    </dgm:pt>
    <dgm:pt modelId="{FCC082A7-E445-4A9D-BA0C-A7D13FA53286}" type="pres">
      <dgm:prSet presAssocID="{295123FF-2446-4B2B-A4F0-9F020D0A467E}" presName="rootComposite" presStyleCnt="0"/>
      <dgm:spPr/>
    </dgm:pt>
    <dgm:pt modelId="{B8D47BA8-4832-4390-9ED3-5453987A3A39}" type="pres">
      <dgm:prSet presAssocID="{295123FF-2446-4B2B-A4F0-9F020D0A467E}" presName="rootText" presStyleLbl="node2" presStyleIdx="4" presStyleCnt="5">
        <dgm:presLayoutVars>
          <dgm:chPref val="3"/>
        </dgm:presLayoutVars>
      </dgm:prSet>
      <dgm:spPr/>
    </dgm:pt>
    <dgm:pt modelId="{856474B2-8C3D-4AC2-9AE2-CB6885669C67}" type="pres">
      <dgm:prSet presAssocID="{295123FF-2446-4B2B-A4F0-9F020D0A467E}" presName="rootConnector" presStyleLbl="node2" presStyleIdx="4" presStyleCnt="5"/>
      <dgm:spPr/>
    </dgm:pt>
    <dgm:pt modelId="{B26F4AC3-82E0-44D6-A232-CDFE2F220328}" type="pres">
      <dgm:prSet presAssocID="{295123FF-2446-4B2B-A4F0-9F020D0A467E}" presName="hierChild4" presStyleCnt="0"/>
      <dgm:spPr/>
    </dgm:pt>
    <dgm:pt modelId="{95082E8C-07AC-445C-AAD3-65A1456540FC}" type="pres">
      <dgm:prSet presAssocID="{295123FF-2446-4B2B-A4F0-9F020D0A467E}" presName="hierChild5" presStyleCnt="0"/>
      <dgm:spPr/>
    </dgm:pt>
    <dgm:pt modelId="{704364DC-4F75-4243-8B64-03271743ACEF}" type="pres">
      <dgm:prSet presAssocID="{A82F4DCA-EC97-4BDF-8158-08AC0BFB0A9A}" presName="hierChild3" presStyleCnt="0"/>
      <dgm:spPr/>
    </dgm:pt>
  </dgm:ptLst>
  <dgm:cxnLst>
    <dgm:cxn modelId="{FF621108-757E-41E9-AEB0-D0EDDCDEA7EB}" type="presOf" srcId="{E8C6810D-A9B4-46F4-938D-52D726D6EA2F}" destId="{CD1236BB-F556-4F17-B5FA-C984BC76DC6D}" srcOrd="0" destOrd="0" presId="urn:microsoft.com/office/officeart/2005/8/layout/orgChart1"/>
    <dgm:cxn modelId="{AAC5A62A-F62F-4787-8348-A66F9AAAC501}" type="presOf" srcId="{6D2397F2-A866-43B9-B890-6B4F4188DF26}" destId="{6DA8FCCF-9A94-4779-AE4C-15E75EC46276}" srcOrd="0" destOrd="0" presId="urn:microsoft.com/office/officeart/2005/8/layout/orgChart1"/>
    <dgm:cxn modelId="{33617734-0BEC-4E7F-96CB-4671EB1036B3}" type="presOf" srcId="{4F4E4C26-64A5-4EB7-9B75-AE7789C26B68}" destId="{622DF275-5AE6-4A79-B9E8-E0F0984E692E}" srcOrd="0" destOrd="0" presId="urn:microsoft.com/office/officeart/2005/8/layout/orgChart1"/>
    <dgm:cxn modelId="{3D16823A-7F19-458D-838A-9B761B4E7F64}" type="presOf" srcId="{0E78AA40-22B9-4BCF-872E-1CD824C4E321}" destId="{42D832B4-E7CE-471A-A8A1-694AE4CEDC74}" srcOrd="0" destOrd="0" presId="urn:microsoft.com/office/officeart/2005/8/layout/orgChart1"/>
    <dgm:cxn modelId="{DAD8403B-61AE-47C0-BFEE-29B41C734F86}" type="presOf" srcId="{B64B3C2D-F73F-4A3E-9D58-930ED6CA62CC}" destId="{C66FC031-3133-4E3C-82F8-01481D0F3D70}" srcOrd="0" destOrd="0" presId="urn:microsoft.com/office/officeart/2005/8/layout/orgChart1"/>
    <dgm:cxn modelId="{A540595D-9142-49C3-97A0-2D329EE3948A}" type="presOf" srcId="{4CD98976-32B8-44A8-8FE2-E574C48F963E}" destId="{672FB9A2-0948-4421-8E31-5919DCE74566}" srcOrd="0" destOrd="0" presId="urn:microsoft.com/office/officeart/2005/8/layout/orgChart1"/>
    <dgm:cxn modelId="{6193EE4D-6B3E-4544-83F9-A68F59D708D0}" srcId="{A82F4DCA-EC97-4BDF-8158-08AC0BFB0A9A}" destId="{F0A988B6-7603-4ED3-B8C4-718E119316B9}" srcOrd="3" destOrd="0" parTransId="{4F4E4C26-64A5-4EB7-9B75-AE7789C26B68}" sibTransId="{CFFCC164-99A9-46D4-B9B9-E0ABA812D600}"/>
    <dgm:cxn modelId="{D770746E-6479-4461-B76B-6945BC20F8A7}" type="presOf" srcId="{F0A988B6-7603-4ED3-B8C4-718E119316B9}" destId="{1B096529-B900-48F9-BF09-3BAA89C464A7}" srcOrd="1" destOrd="0" presId="urn:microsoft.com/office/officeart/2005/8/layout/orgChart1"/>
    <dgm:cxn modelId="{15B66F59-D14F-44C4-919A-98FE0C7E85F3}" srcId="{A82F4DCA-EC97-4BDF-8158-08AC0BFB0A9A}" destId="{E8C6810D-A9B4-46F4-938D-52D726D6EA2F}" srcOrd="2" destOrd="0" parTransId="{6D2397F2-A866-43B9-B890-6B4F4188DF26}" sibTransId="{894A8EDF-3C13-41C4-91C0-9ABA72A00E82}"/>
    <dgm:cxn modelId="{BA7DBA5A-F540-42E3-AAAA-61C22F0291D7}" type="presOf" srcId="{A82F4DCA-EC97-4BDF-8158-08AC0BFB0A9A}" destId="{36D70C48-1551-4628-87EA-A4D7AC42429D}" srcOrd="0" destOrd="0" presId="urn:microsoft.com/office/officeart/2005/8/layout/orgChart1"/>
    <dgm:cxn modelId="{22551695-0663-4F3B-8106-D1D9007EC48E}" type="presOf" srcId="{3EB35A6B-D8D5-4FD3-9880-6B391F72E539}" destId="{815E27D6-90AD-47BD-B083-8BFC1DDCE144}" srcOrd="1" destOrd="0" presId="urn:microsoft.com/office/officeart/2005/8/layout/orgChart1"/>
    <dgm:cxn modelId="{F51D30A7-A953-4EBB-B54A-59B13E12C112}" type="presOf" srcId="{E8C6810D-A9B4-46F4-938D-52D726D6EA2F}" destId="{4CD520E7-297B-4FE0-83DD-0171AEFFA742}" srcOrd="1" destOrd="0" presId="urn:microsoft.com/office/officeart/2005/8/layout/orgChart1"/>
    <dgm:cxn modelId="{87E5D4A9-7E46-4FB1-BCEA-CCC0EA583CD0}" type="presOf" srcId="{3EB35A6B-D8D5-4FD3-9880-6B391F72E539}" destId="{D0E513A6-9668-4A50-82E5-D69CF3AD13B9}" srcOrd="0" destOrd="0" presId="urn:microsoft.com/office/officeart/2005/8/layout/orgChart1"/>
    <dgm:cxn modelId="{E23DEFAB-126D-42D2-9966-8EDB3278CC07}" type="presOf" srcId="{A82F4DCA-EC97-4BDF-8158-08AC0BFB0A9A}" destId="{1AD2AF72-1223-482D-8557-6D2C3B9665D8}" srcOrd="1" destOrd="0" presId="urn:microsoft.com/office/officeart/2005/8/layout/orgChart1"/>
    <dgm:cxn modelId="{3395D6B4-2340-45EA-B1A3-00AAA75B8950}" srcId="{A82F4DCA-EC97-4BDF-8158-08AC0BFB0A9A}" destId="{295123FF-2446-4B2B-A4F0-9F020D0A467E}" srcOrd="4" destOrd="0" parTransId="{4CD98976-32B8-44A8-8FE2-E574C48F963E}" sibTransId="{745FB51C-6671-414A-BD37-CCB0944396FE}"/>
    <dgm:cxn modelId="{27349BB6-F5C5-4945-B84B-D37222C1B2EF}" type="presOf" srcId="{8628A368-AB71-48A6-A23F-574887B026B4}" destId="{E1779518-9A5C-4147-B8AF-A55EEEFE3261}" srcOrd="0" destOrd="0" presId="urn:microsoft.com/office/officeart/2005/8/layout/orgChart1"/>
    <dgm:cxn modelId="{39ACC7C0-94C4-4B3E-AA0E-CF04D096A69F}" type="presOf" srcId="{5FDC6F20-07F1-4AC2-B821-CAACF55D657C}" destId="{AE062312-3D9A-417F-98FB-A58591F7F3C0}" srcOrd="0" destOrd="0" presId="urn:microsoft.com/office/officeart/2005/8/layout/orgChart1"/>
    <dgm:cxn modelId="{58CF0EC8-8490-4EF8-99E4-BAC1282B69B9}" srcId="{A82F4DCA-EC97-4BDF-8158-08AC0BFB0A9A}" destId="{3EB35A6B-D8D5-4FD3-9880-6B391F72E539}" srcOrd="0" destOrd="0" parTransId="{5FDC6F20-07F1-4AC2-B821-CAACF55D657C}" sibTransId="{5526ABE5-0EEB-42A1-8353-EF113BA1C4F1}"/>
    <dgm:cxn modelId="{361216C8-286A-4E7C-96D1-73C8A360B5FD}" type="presOf" srcId="{F0A988B6-7603-4ED3-B8C4-718E119316B9}" destId="{BE71AFD0-A6E5-44F5-A784-D1786B0BA8C3}" srcOrd="0" destOrd="0" presId="urn:microsoft.com/office/officeart/2005/8/layout/orgChart1"/>
    <dgm:cxn modelId="{A4C5ABDA-BE2E-4733-998F-FC48A8DA6D99}" srcId="{A82F4DCA-EC97-4BDF-8158-08AC0BFB0A9A}" destId="{0E78AA40-22B9-4BCF-872E-1CD824C4E321}" srcOrd="1" destOrd="0" parTransId="{8628A368-AB71-48A6-A23F-574887B026B4}" sibTransId="{B924CC2B-DB7C-4F6A-B9BF-F24F693F01C0}"/>
    <dgm:cxn modelId="{1B1E02E2-420E-4AA0-9C6B-35583145E042}" srcId="{B64B3C2D-F73F-4A3E-9D58-930ED6CA62CC}" destId="{A82F4DCA-EC97-4BDF-8158-08AC0BFB0A9A}" srcOrd="0" destOrd="0" parTransId="{0D10D46D-2C29-48CF-9991-FC25A1BC4589}" sibTransId="{B961BD18-5741-4872-989D-F1F9369F823B}"/>
    <dgm:cxn modelId="{3D4EDFE5-F9F5-4EB0-86D1-C0960B055D45}" type="presOf" srcId="{295123FF-2446-4B2B-A4F0-9F020D0A467E}" destId="{B8D47BA8-4832-4390-9ED3-5453987A3A39}" srcOrd="0" destOrd="0" presId="urn:microsoft.com/office/officeart/2005/8/layout/orgChart1"/>
    <dgm:cxn modelId="{5E6D36EF-FBDC-4E4C-8836-717E36C61CEC}" type="presOf" srcId="{0E78AA40-22B9-4BCF-872E-1CD824C4E321}" destId="{114043E2-76BF-4CAF-B7F5-A664032FCC5F}" srcOrd="1" destOrd="0" presId="urn:microsoft.com/office/officeart/2005/8/layout/orgChart1"/>
    <dgm:cxn modelId="{4FF2ACF0-BC5C-4AD1-8025-BE61BA874B5D}" type="presOf" srcId="{295123FF-2446-4B2B-A4F0-9F020D0A467E}" destId="{856474B2-8C3D-4AC2-9AE2-CB6885669C67}" srcOrd="1" destOrd="0" presId="urn:microsoft.com/office/officeart/2005/8/layout/orgChart1"/>
    <dgm:cxn modelId="{022A89A1-EDCA-42DA-9300-AE8B1A8DC463}" type="presParOf" srcId="{C66FC031-3133-4E3C-82F8-01481D0F3D70}" destId="{F9B936EB-EF64-4485-9E6F-15CF5EE7A37D}" srcOrd="0" destOrd="0" presId="urn:microsoft.com/office/officeart/2005/8/layout/orgChart1"/>
    <dgm:cxn modelId="{06F11988-D975-4104-9EAC-763D82896A93}" type="presParOf" srcId="{F9B936EB-EF64-4485-9E6F-15CF5EE7A37D}" destId="{6DAD66A0-A363-4664-B845-3D657BBA56F4}" srcOrd="0" destOrd="0" presId="urn:microsoft.com/office/officeart/2005/8/layout/orgChart1"/>
    <dgm:cxn modelId="{73E35E96-EEE9-4BE2-8734-21348AA7D18D}" type="presParOf" srcId="{6DAD66A0-A363-4664-B845-3D657BBA56F4}" destId="{36D70C48-1551-4628-87EA-A4D7AC42429D}" srcOrd="0" destOrd="0" presId="urn:microsoft.com/office/officeart/2005/8/layout/orgChart1"/>
    <dgm:cxn modelId="{AB505AA6-1DC7-4E04-AB05-4CAEF53B1A7F}" type="presParOf" srcId="{6DAD66A0-A363-4664-B845-3D657BBA56F4}" destId="{1AD2AF72-1223-482D-8557-6D2C3B9665D8}" srcOrd="1" destOrd="0" presId="urn:microsoft.com/office/officeart/2005/8/layout/orgChart1"/>
    <dgm:cxn modelId="{63F64DA3-4D32-4B93-B854-E1216F93B6EF}" type="presParOf" srcId="{F9B936EB-EF64-4485-9E6F-15CF5EE7A37D}" destId="{F6D24B59-3298-4155-A4EB-E84AED54A2E5}" srcOrd="1" destOrd="0" presId="urn:microsoft.com/office/officeart/2005/8/layout/orgChart1"/>
    <dgm:cxn modelId="{837A1864-141B-44DB-AFB7-D931D3F29272}" type="presParOf" srcId="{F6D24B59-3298-4155-A4EB-E84AED54A2E5}" destId="{AE062312-3D9A-417F-98FB-A58591F7F3C0}" srcOrd="0" destOrd="0" presId="urn:microsoft.com/office/officeart/2005/8/layout/orgChart1"/>
    <dgm:cxn modelId="{7917074E-1A8D-447B-89F6-6D4C02729EFF}" type="presParOf" srcId="{F6D24B59-3298-4155-A4EB-E84AED54A2E5}" destId="{AE29A00B-80AF-44C5-B61F-B5E6D7E96447}" srcOrd="1" destOrd="0" presId="urn:microsoft.com/office/officeart/2005/8/layout/orgChart1"/>
    <dgm:cxn modelId="{09797E32-2EE6-415C-A1CC-90496747046E}" type="presParOf" srcId="{AE29A00B-80AF-44C5-B61F-B5E6D7E96447}" destId="{84A74F62-5A1F-41DE-B7F1-D715914C4AFA}" srcOrd="0" destOrd="0" presId="urn:microsoft.com/office/officeart/2005/8/layout/orgChart1"/>
    <dgm:cxn modelId="{8A074540-13B6-468C-B2A6-235A51372AB9}" type="presParOf" srcId="{84A74F62-5A1F-41DE-B7F1-D715914C4AFA}" destId="{D0E513A6-9668-4A50-82E5-D69CF3AD13B9}" srcOrd="0" destOrd="0" presId="urn:microsoft.com/office/officeart/2005/8/layout/orgChart1"/>
    <dgm:cxn modelId="{7C8773BA-FF6F-4913-8B1F-07D4C5AB54EA}" type="presParOf" srcId="{84A74F62-5A1F-41DE-B7F1-D715914C4AFA}" destId="{815E27D6-90AD-47BD-B083-8BFC1DDCE144}" srcOrd="1" destOrd="0" presId="urn:microsoft.com/office/officeart/2005/8/layout/orgChart1"/>
    <dgm:cxn modelId="{AFC47B56-E51C-4044-A1AA-FA07427FD3AC}" type="presParOf" srcId="{AE29A00B-80AF-44C5-B61F-B5E6D7E96447}" destId="{01063612-0C71-4951-A63B-40061713A258}" srcOrd="1" destOrd="0" presId="urn:microsoft.com/office/officeart/2005/8/layout/orgChart1"/>
    <dgm:cxn modelId="{53C7DEC7-C7B0-4030-AA0B-5826589CE46C}" type="presParOf" srcId="{AE29A00B-80AF-44C5-B61F-B5E6D7E96447}" destId="{82C240CA-2306-4F43-9111-D8EFE758EE9D}" srcOrd="2" destOrd="0" presId="urn:microsoft.com/office/officeart/2005/8/layout/orgChart1"/>
    <dgm:cxn modelId="{72795DEB-E695-4B14-AA42-777153282487}" type="presParOf" srcId="{F6D24B59-3298-4155-A4EB-E84AED54A2E5}" destId="{E1779518-9A5C-4147-B8AF-A55EEEFE3261}" srcOrd="2" destOrd="0" presId="urn:microsoft.com/office/officeart/2005/8/layout/orgChart1"/>
    <dgm:cxn modelId="{36B6ECF6-F34C-491E-9911-83C0084A80B1}" type="presParOf" srcId="{F6D24B59-3298-4155-A4EB-E84AED54A2E5}" destId="{E280DAD5-1A51-4E83-BF24-925458D8998F}" srcOrd="3" destOrd="0" presId="urn:microsoft.com/office/officeart/2005/8/layout/orgChart1"/>
    <dgm:cxn modelId="{81283A88-401F-4B13-8301-6C749106CBAE}" type="presParOf" srcId="{E280DAD5-1A51-4E83-BF24-925458D8998F}" destId="{DB206CCB-B8FF-4DA0-BE38-EC388E0271DB}" srcOrd="0" destOrd="0" presId="urn:microsoft.com/office/officeart/2005/8/layout/orgChart1"/>
    <dgm:cxn modelId="{D0DCA695-5EF0-4DA5-8DAA-8C4C923DC289}" type="presParOf" srcId="{DB206CCB-B8FF-4DA0-BE38-EC388E0271DB}" destId="{42D832B4-E7CE-471A-A8A1-694AE4CEDC74}" srcOrd="0" destOrd="0" presId="urn:microsoft.com/office/officeart/2005/8/layout/orgChart1"/>
    <dgm:cxn modelId="{8F611409-8A2D-4540-B51F-DFAD9CF7A4CB}" type="presParOf" srcId="{DB206CCB-B8FF-4DA0-BE38-EC388E0271DB}" destId="{114043E2-76BF-4CAF-B7F5-A664032FCC5F}" srcOrd="1" destOrd="0" presId="urn:microsoft.com/office/officeart/2005/8/layout/orgChart1"/>
    <dgm:cxn modelId="{88845E00-778C-4324-B83D-F3C529CDC3AB}" type="presParOf" srcId="{E280DAD5-1A51-4E83-BF24-925458D8998F}" destId="{9E0A6324-FB70-4A31-A1EA-A487DC6655AF}" srcOrd="1" destOrd="0" presId="urn:microsoft.com/office/officeart/2005/8/layout/orgChart1"/>
    <dgm:cxn modelId="{E2F5F9B2-B702-484E-8719-7D3CE641664A}" type="presParOf" srcId="{E280DAD5-1A51-4E83-BF24-925458D8998F}" destId="{E79021DD-6674-4DB5-AC83-63E1B2E077C0}" srcOrd="2" destOrd="0" presId="urn:microsoft.com/office/officeart/2005/8/layout/orgChart1"/>
    <dgm:cxn modelId="{EE277982-12A4-4ED4-8FD3-7BE39DC9A274}" type="presParOf" srcId="{F6D24B59-3298-4155-A4EB-E84AED54A2E5}" destId="{6DA8FCCF-9A94-4779-AE4C-15E75EC46276}" srcOrd="4" destOrd="0" presId="urn:microsoft.com/office/officeart/2005/8/layout/orgChart1"/>
    <dgm:cxn modelId="{33D11545-730C-4DD9-825A-DA813DD0D835}" type="presParOf" srcId="{F6D24B59-3298-4155-A4EB-E84AED54A2E5}" destId="{B9592F53-CE2F-4AAF-AF94-AD7C6A07C0A5}" srcOrd="5" destOrd="0" presId="urn:microsoft.com/office/officeart/2005/8/layout/orgChart1"/>
    <dgm:cxn modelId="{9D90B006-53B3-4119-AD7D-C34436E3ADB5}" type="presParOf" srcId="{B9592F53-CE2F-4AAF-AF94-AD7C6A07C0A5}" destId="{D8D031D4-6FFC-4D77-8954-B5A0EF8D81FF}" srcOrd="0" destOrd="0" presId="urn:microsoft.com/office/officeart/2005/8/layout/orgChart1"/>
    <dgm:cxn modelId="{C32308CB-558E-4994-B02A-4F3E1C70DCD1}" type="presParOf" srcId="{D8D031D4-6FFC-4D77-8954-B5A0EF8D81FF}" destId="{CD1236BB-F556-4F17-B5FA-C984BC76DC6D}" srcOrd="0" destOrd="0" presId="urn:microsoft.com/office/officeart/2005/8/layout/orgChart1"/>
    <dgm:cxn modelId="{1FF17D3D-F24D-4B8D-8638-B979E1368605}" type="presParOf" srcId="{D8D031D4-6FFC-4D77-8954-B5A0EF8D81FF}" destId="{4CD520E7-297B-4FE0-83DD-0171AEFFA742}" srcOrd="1" destOrd="0" presId="urn:microsoft.com/office/officeart/2005/8/layout/orgChart1"/>
    <dgm:cxn modelId="{25C8FECC-EB81-42EC-A227-CA308DC54418}" type="presParOf" srcId="{B9592F53-CE2F-4AAF-AF94-AD7C6A07C0A5}" destId="{743F061C-3724-4A25-9555-0C89BBA922D4}" srcOrd="1" destOrd="0" presId="urn:microsoft.com/office/officeart/2005/8/layout/orgChart1"/>
    <dgm:cxn modelId="{4D68B301-A824-4E7E-9D05-C58A0BC2DD18}" type="presParOf" srcId="{B9592F53-CE2F-4AAF-AF94-AD7C6A07C0A5}" destId="{C9DDF9D7-5AA2-4878-B55B-9E8EBEF69359}" srcOrd="2" destOrd="0" presId="urn:microsoft.com/office/officeart/2005/8/layout/orgChart1"/>
    <dgm:cxn modelId="{7987B982-CEC0-478A-9B7C-12738109B446}" type="presParOf" srcId="{F6D24B59-3298-4155-A4EB-E84AED54A2E5}" destId="{622DF275-5AE6-4A79-B9E8-E0F0984E692E}" srcOrd="6" destOrd="0" presId="urn:microsoft.com/office/officeart/2005/8/layout/orgChart1"/>
    <dgm:cxn modelId="{968B6D75-6FD1-4EE6-981D-293D053107F8}" type="presParOf" srcId="{F6D24B59-3298-4155-A4EB-E84AED54A2E5}" destId="{4EED8FAF-E77C-496A-B35E-63D6C808EC51}" srcOrd="7" destOrd="0" presId="urn:microsoft.com/office/officeart/2005/8/layout/orgChart1"/>
    <dgm:cxn modelId="{FC752BA4-A8AA-4F01-94EC-A470C21A3F70}" type="presParOf" srcId="{4EED8FAF-E77C-496A-B35E-63D6C808EC51}" destId="{9BCCF9DE-9B4F-4C06-A523-78B74B74342B}" srcOrd="0" destOrd="0" presId="urn:microsoft.com/office/officeart/2005/8/layout/orgChart1"/>
    <dgm:cxn modelId="{C512D960-DFE3-4774-948B-D58DF251CB10}" type="presParOf" srcId="{9BCCF9DE-9B4F-4C06-A523-78B74B74342B}" destId="{BE71AFD0-A6E5-44F5-A784-D1786B0BA8C3}" srcOrd="0" destOrd="0" presId="urn:microsoft.com/office/officeart/2005/8/layout/orgChart1"/>
    <dgm:cxn modelId="{0C68F53D-3599-4958-8594-2778386DC2E7}" type="presParOf" srcId="{9BCCF9DE-9B4F-4C06-A523-78B74B74342B}" destId="{1B096529-B900-48F9-BF09-3BAA89C464A7}" srcOrd="1" destOrd="0" presId="urn:microsoft.com/office/officeart/2005/8/layout/orgChart1"/>
    <dgm:cxn modelId="{9E85756F-4E01-43CC-A199-6FC3DFBAC5B5}" type="presParOf" srcId="{4EED8FAF-E77C-496A-B35E-63D6C808EC51}" destId="{6FADEB52-75B2-4AA8-87AE-5A14EC0D862F}" srcOrd="1" destOrd="0" presId="urn:microsoft.com/office/officeart/2005/8/layout/orgChart1"/>
    <dgm:cxn modelId="{02A135FB-BDAC-4568-BDBE-04CBA637BB1D}" type="presParOf" srcId="{4EED8FAF-E77C-496A-B35E-63D6C808EC51}" destId="{9ADD3C9F-FCF6-4AFA-AF91-E42FCA3AF3C3}" srcOrd="2" destOrd="0" presId="urn:microsoft.com/office/officeart/2005/8/layout/orgChart1"/>
    <dgm:cxn modelId="{AB4154EE-52B2-4C9D-A9F0-9A535C67CBFD}" type="presParOf" srcId="{F6D24B59-3298-4155-A4EB-E84AED54A2E5}" destId="{672FB9A2-0948-4421-8E31-5919DCE74566}" srcOrd="8" destOrd="0" presId="urn:microsoft.com/office/officeart/2005/8/layout/orgChart1"/>
    <dgm:cxn modelId="{538CB290-51E1-40CC-A3B7-5EA2F2E76297}" type="presParOf" srcId="{F6D24B59-3298-4155-A4EB-E84AED54A2E5}" destId="{DB16D49B-CC7A-431D-9CDA-4A547676414E}" srcOrd="9" destOrd="0" presId="urn:microsoft.com/office/officeart/2005/8/layout/orgChart1"/>
    <dgm:cxn modelId="{C66469B9-ABCB-4F14-A8B5-342F3DCCA205}" type="presParOf" srcId="{DB16D49B-CC7A-431D-9CDA-4A547676414E}" destId="{FCC082A7-E445-4A9D-BA0C-A7D13FA53286}" srcOrd="0" destOrd="0" presId="urn:microsoft.com/office/officeart/2005/8/layout/orgChart1"/>
    <dgm:cxn modelId="{F02EF872-1322-4CF9-8925-5257CFF84A18}" type="presParOf" srcId="{FCC082A7-E445-4A9D-BA0C-A7D13FA53286}" destId="{B8D47BA8-4832-4390-9ED3-5453987A3A39}" srcOrd="0" destOrd="0" presId="urn:microsoft.com/office/officeart/2005/8/layout/orgChart1"/>
    <dgm:cxn modelId="{1E3BB62C-DDBB-4DD2-8069-534EC36F7FEF}" type="presParOf" srcId="{FCC082A7-E445-4A9D-BA0C-A7D13FA53286}" destId="{856474B2-8C3D-4AC2-9AE2-CB6885669C67}" srcOrd="1" destOrd="0" presId="urn:microsoft.com/office/officeart/2005/8/layout/orgChart1"/>
    <dgm:cxn modelId="{D11A4FB6-6AAF-4940-89DF-FAF88EA62960}" type="presParOf" srcId="{DB16D49B-CC7A-431D-9CDA-4A547676414E}" destId="{B26F4AC3-82E0-44D6-A232-CDFE2F220328}" srcOrd="1" destOrd="0" presId="urn:microsoft.com/office/officeart/2005/8/layout/orgChart1"/>
    <dgm:cxn modelId="{1CEC4C0A-E255-4C1B-AF37-A848635A7BCC}" type="presParOf" srcId="{DB16D49B-CC7A-431D-9CDA-4A547676414E}" destId="{95082E8C-07AC-445C-AAD3-65A1456540FC}" srcOrd="2" destOrd="0" presId="urn:microsoft.com/office/officeart/2005/8/layout/orgChart1"/>
    <dgm:cxn modelId="{FDD9C5A2-7ACE-4371-A80B-78900E487411}" type="presParOf" srcId="{F9B936EB-EF64-4485-9E6F-15CF5EE7A37D}" destId="{704364DC-4F75-4243-8B64-03271743AC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4B3C2D-F73F-4A3E-9D58-930ED6CA62C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82F4DCA-EC97-4BDF-8158-08AC0BFB0A9A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Overall Customer Satisfaction</a:t>
          </a:r>
        </a:p>
      </dgm:t>
    </dgm:pt>
    <dgm:pt modelId="{0D10D46D-2C29-48CF-9991-FC25A1BC4589}" type="parTrans" cxnId="{1B1E02E2-420E-4AA0-9C6B-35583145E042}">
      <dgm:prSet/>
      <dgm:spPr/>
      <dgm:t>
        <a:bodyPr/>
        <a:lstStyle/>
        <a:p>
          <a:endParaRPr lang="en-US"/>
        </a:p>
      </dgm:t>
    </dgm:pt>
    <dgm:pt modelId="{B961BD18-5741-4872-989D-F1F9369F823B}" type="sibTrans" cxnId="{1B1E02E2-420E-4AA0-9C6B-35583145E042}">
      <dgm:prSet/>
      <dgm:spPr/>
      <dgm:t>
        <a:bodyPr/>
        <a:lstStyle/>
        <a:p>
          <a:endParaRPr lang="en-US"/>
        </a:p>
      </dgm:t>
    </dgm:pt>
    <dgm:pt modelId="{3EB35A6B-D8D5-4FD3-9880-6B391F72E539}">
      <dgm:prSet phldrT="[Text]"/>
      <dgm:spPr>
        <a:solidFill>
          <a:srgbClr val="FF5969"/>
        </a:solidFill>
      </dgm:spPr>
      <dgm:t>
        <a:bodyPr/>
        <a:lstStyle/>
        <a:p>
          <a:r>
            <a:rPr lang="en-US" dirty="0"/>
            <a:t>Reservation</a:t>
          </a:r>
        </a:p>
      </dgm:t>
    </dgm:pt>
    <dgm:pt modelId="{5FDC6F20-07F1-4AC2-B821-CAACF55D657C}" type="parTrans" cxnId="{58CF0EC8-8490-4EF8-99E4-BAC1282B69B9}">
      <dgm:prSet/>
      <dgm:spPr/>
      <dgm:t>
        <a:bodyPr/>
        <a:lstStyle/>
        <a:p>
          <a:endParaRPr lang="en-US"/>
        </a:p>
      </dgm:t>
    </dgm:pt>
    <dgm:pt modelId="{5526ABE5-0EEB-42A1-8353-EF113BA1C4F1}" type="sibTrans" cxnId="{58CF0EC8-8490-4EF8-99E4-BAC1282B69B9}">
      <dgm:prSet/>
      <dgm:spPr/>
      <dgm:t>
        <a:bodyPr/>
        <a:lstStyle/>
        <a:p>
          <a:endParaRPr lang="en-US"/>
        </a:p>
      </dgm:t>
    </dgm:pt>
    <dgm:pt modelId="{0E78AA40-22B9-4BCF-872E-1CD824C4E321}">
      <dgm:prSet phldrT="[Text]"/>
      <dgm:spPr>
        <a:solidFill>
          <a:srgbClr val="FF5969"/>
        </a:solidFill>
      </dgm:spPr>
      <dgm:t>
        <a:bodyPr/>
        <a:lstStyle/>
        <a:p>
          <a:r>
            <a:rPr lang="en-US" dirty="0"/>
            <a:t>Pre-Flight Experience</a:t>
          </a:r>
        </a:p>
      </dgm:t>
    </dgm:pt>
    <dgm:pt modelId="{8628A368-AB71-48A6-A23F-574887B026B4}" type="parTrans" cxnId="{A4C5ABDA-BE2E-4733-998F-FC48A8DA6D99}">
      <dgm:prSet/>
      <dgm:spPr/>
      <dgm:t>
        <a:bodyPr/>
        <a:lstStyle/>
        <a:p>
          <a:endParaRPr lang="en-US"/>
        </a:p>
      </dgm:t>
    </dgm:pt>
    <dgm:pt modelId="{B924CC2B-DB7C-4F6A-B9BF-F24F693F01C0}" type="sibTrans" cxnId="{A4C5ABDA-BE2E-4733-998F-FC48A8DA6D99}">
      <dgm:prSet/>
      <dgm:spPr/>
      <dgm:t>
        <a:bodyPr/>
        <a:lstStyle/>
        <a:p>
          <a:endParaRPr lang="en-US"/>
        </a:p>
      </dgm:t>
    </dgm:pt>
    <dgm:pt modelId="{E8C6810D-A9B4-46F4-938D-52D726D6EA2F}">
      <dgm:prSet phldrT="[Text]"/>
      <dgm:spPr>
        <a:solidFill>
          <a:srgbClr val="FF5969"/>
        </a:solidFill>
      </dgm:spPr>
      <dgm:t>
        <a:bodyPr/>
        <a:lstStyle/>
        <a:p>
          <a:r>
            <a:rPr lang="en-US" dirty="0"/>
            <a:t>Onboard Experience</a:t>
          </a:r>
        </a:p>
      </dgm:t>
    </dgm:pt>
    <dgm:pt modelId="{6D2397F2-A866-43B9-B890-6B4F4188DF26}" type="parTrans" cxnId="{15B66F59-D14F-44C4-919A-98FE0C7E85F3}">
      <dgm:prSet/>
      <dgm:spPr/>
      <dgm:t>
        <a:bodyPr/>
        <a:lstStyle/>
        <a:p>
          <a:endParaRPr lang="en-US"/>
        </a:p>
      </dgm:t>
    </dgm:pt>
    <dgm:pt modelId="{894A8EDF-3C13-41C4-91C0-9ABA72A00E82}" type="sibTrans" cxnId="{15B66F59-D14F-44C4-919A-98FE0C7E85F3}">
      <dgm:prSet/>
      <dgm:spPr/>
      <dgm:t>
        <a:bodyPr/>
        <a:lstStyle/>
        <a:p>
          <a:endParaRPr lang="en-US"/>
        </a:p>
      </dgm:t>
    </dgm:pt>
    <dgm:pt modelId="{F0A988B6-7603-4ED3-B8C4-718E119316B9}">
      <dgm:prSet phldrT="[Text]"/>
      <dgm:spPr/>
      <dgm:t>
        <a:bodyPr/>
        <a:lstStyle/>
        <a:p>
          <a:r>
            <a:rPr lang="en-US" dirty="0"/>
            <a:t>Post-Flight Experience</a:t>
          </a:r>
        </a:p>
      </dgm:t>
    </dgm:pt>
    <dgm:pt modelId="{4F4E4C26-64A5-4EB7-9B75-AE7789C26B68}" type="parTrans" cxnId="{6193EE4D-6B3E-4544-83F9-A68F59D708D0}">
      <dgm:prSet/>
      <dgm:spPr/>
      <dgm:t>
        <a:bodyPr/>
        <a:lstStyle/>
        <a:p>
          <a:endParaRPr lang="en-US"/>
        </a:p>
      </dgm:t>
    </dgm:pt>
    <dgm:pt modelId="{CFFCC164-99A9-46D4-B9B9-E0ABA812D600}" type="sibTrans" cxnId="{6193EE4D-6B3E-4544-83F9-A68F59D708D0}">
      <dgm:prSet/>
      <dgm:spPr/>
      <dgm:t>
        <a:bodyPr/>
        <a:lstStyle/>
        <a:p>
          <a:endParaRPr lang="en-US"/>
        </a:p>
      </dgm:t>
    </dgm:pt>
    <dgm:pt modelId="{295123FF-2446-4B2B-A4F0-9F020D0A467E}">
      <dgm:prSet phldrT="[Text]"/>
      <dgm:spPr>
        <a:solidFill>
          <a:srgbClr val="FF5969"/>
        </a:solidFill>
      </dgm:spPr>
      <dgm:t>
        <a:bodyPr/>
        <a:lstStyle/>
        <a:p>
          <a:r>
            <a:rPr lang="en-US" dirty="0"/>
            <a:t>Irregularities</a:t>
          </a:r>
        </a:p>
        <a:p>
          <a:endParaRPr lang="en-US" dirty="0"/>
        </a:p>
      </dgm:t>
    </dgm:pt>
    <dgm:pt modelId="{4CD98976-32B8-44A8-8FE2-E574C48F963E}" type="parTrans" cxnId="{3395D6B4-2340-45EA-B1A3-00AAA75B8950}">
      <dgm:prSet/>
      <dgm:spPr/>
      <dgm:t>
        <a:bodyPr/>
        <a:lstStyle/>
        <a:p>
          <a:endParaRPr lang="en-US"/>
        </a:p>
      </dgm:t>
    </dgm:pt>
    <dgm:pt modelId="{745FB51C-6671-414A-BD37-CCB0944396FE}" type="sibTrans" cxnId="{3395D6B4-2340-45EA-B1A3-00AAA75B8950}">
      <dgm:prSet/>
      <dgm:spPr/>
      <dgm:t>
        <a:bodyPr/>
        <a:lstStyle/>
        <a:p>
          <a:endParaRPr lang="en-US"/>
        </a:p>
      </dgm:t>
    </dgm:pt>
    <dgm:pt modelId="{C66FC031-3133-4E3C-82F8-01481D0F3D70}" type="pres">
      <dgm:prSet presAssocID="{B64B3C2D-F73F-4A3E-9D58-930ED6CA62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B936EB-EF64-4485-9E6F-15CF5EE7A37D}" type="pres">
      <dgm:prSet presAssocID="{A82F4DCA-EC97-4BDF-8158-08AC0BFB0A9A}" presName="hierRoot1" presStyleCnt="0">
        <dgm:presLayoutVars>
          <dgm:hierBranch val="init"/>
        </dgm:presLayoutVars>
      </dgm:prSet>
      <dgm:spPr/>
    </dgm:pt>
    <dgm:pt modelId="{6DAD66A0-A363-4664-B845-3D657BBA56F4}" type="pres">
      <dgm:prSet presAssocID="{A82F4DCA-EC97-4BDF-8158-08AC0BFB0A9A}" presName="rootComposite1" presStyleCnt="0"/>
      <dgm:spPr/>
    </dgm:pt>
    <dgm:pt modelId="{36D70C48-1551-4628-87EA-A4D7AC42429D}" type="pres">
      <dgm:prSet presAssocID="{A82F4DCA-EC97-4BDF-8158-08AC0BFB0A9A}" presName="rootText1" presStyleLbl="node0" presStyleIdx="0" presStyleCnt="1">
        <dgm:presLayoutVars>
          <dgm:chPref val="3"/>
        </dgm:presLayoutVars>
      </dgm:prSet>
      <dgm:spPr/>
    </dgm:pt>
    <dgm:pt modelId="{1AD2AF72-1223-482D-8557-6D2C3B9665D8}" type="pres">
      <dgm:prSet presAssocID="{A82F4DCA-EC97-4BDF-8158-08AC0BFB0A9A}" presName="rootConnector1" presStyleLbl="node1" presStyleIdx="0" presStyleCnt="0"/>
      <dgm:spPr/>
    </dgm:pt>
    <dgm:pt modelId="{F6D24B59-3298-4155-A4EB-E84AED54A2E5}" type="pres">
      <dgm:prSet presAssocID="{A82F4DCA-EC97-4BDF-8158-08AC0BFB0A9A}" presName="hierChild2" presStyleCnt="0"/>
      <dgm:spPr/>
    </dgm:pt>
    <dgm:pt modelId="{AE062312-3D9A-417F-98FB-A58591F7F3C0}" type="pres">
      <dgm:prSet presAssocID="{5FDC6F20-07F1-4AC2-B821-CAACF55D657C}" presName="Name37" presStyleLbl="parChTrans1D2" presStyleIdx="0" presStyleCnt="5"/>
      <dgm:spPr/>
    </dgm:pt>
    <dgm:pt modelId="{AE29A00B-80AF-44C5-B61F-B5E6D7E96447}" type="pres">
      <dgm:prSet presAssocID="{3EB35A6B-D8D5-4FD3-9880-6B391F72E539}" presName="hierRoot2" presStyleCnt="0">
        <dgm:presLayoutVars>
          <dgm:hierBranch val="init"/>
        </dgm:presLayoutVars>
      </dgm:prSet>
      <dgm:spPr/>
    </dgm:pt>
    <dgm:pt modelId="{84A74F62-5A1F-41DE-B7F1-D715914C4AFA}" type="pres">
      <dgm:prSet presAssocID="{3EB35A6B-D8D5-4FD3-9880-6B391F72E539}" presName="rootComposite" presStyleCnt="0"/>
      <dgm:spPr/>
    </dgm:pt>
    <dgm:pt modelId="{D0E513A6-9668-4A50-82E5-D69CF3AD13B9}" type="pres">
      <dgm:prSet presAssocID="{3EB35A6B-D8D5-4FD3-9880-6B391F72E539}" presName="rootText" presStyleLbl="node2" presStyleIdx="0" presStyleCnt="5">
        <dgm:presLayoutVars>
          <dgm:chPref val="3"/>
        </dgm:presLayoutVars>
      </dgm:prSet>
      <dgm:spPr/>
    </dgm:pt>
    <dgm:pt modelId="{815E27D6-90AD-47BD-B083-8BFC1DDCE144}" type="pres">
      <dgm:prSet presAssocID="{3EB35A6B-D8D5-4FD3-9880-6B391F72E539}" presName="rootConnector" presStyleLbl="node2" presStyleIdx="0" presStyleCnt="5"/>
      <dgm:spPr/>
    </dgm:pt>
    <dgm:pt modelId="{01063612-0C71-4951-A63B-40061713A258}" type="pres">
      <dgm:prSet presAssocID="{3EB35A6B-D8D5-4FD3-9880-6B391F72E539}" presName="hierChild4" presStyleCnt="0"/>
      <dgm:spPr/>
    </dgm:pt>
    <dgm:pt modelId="{82C240CA-2306-4F43-9111-D8EFE758EE9D}" type="pres">
      <dgm:prSet presAssocID="{3EB35A6B-D8D5-4FD3-9880-6B391F72E539}" presName="hierChild5" presStyleCnt="0"/>
      <dgm:spPr/>
    </dgm:pt>
    <dgm:pt modelId="{E1779518-9A5C-4147-B8AF-A55EEEFE3261}" type="pres">
      <dgm:prSet presAssocID="{8628A368-AB71-48A6-A23F-574887B026B4}" presName="Name37" presStyleLbl="parChTrans1D2" presStyleIdx="1" presStyleCnt="5"/>
      <dgm:spPr/>
    </dgm:pt>
    <dgm:pt modelId="{E280DAD5-1A51-4E83-BF24-925458D8998F}" type="pres">
      <dgm:prSet presAssocID="{0E78AA40-22B9-4BCF-872E-1CD824C4E321}" presName="hierRoot2" presStyleCnt="0">
        <dgm:presLayoutVars>
          <dgm:hierBranch val="init"/>
        </dgm:presLayoutVars>
      </dgm:prSet>
      <dgm:spPr/>
    </dgm:pt>
    <dgm:pt modelId="{DB206CCB-B8FF-4DA0-BE38-EC388E0271DB}" type="pres">
      <dgm:prSet presAssocID="{0E78AA40-22B9-4BCF-872E-1CD824C4E321}" presName="rootComposite" presStyleCnt="0"/>
      <dgm:spPr/>
    </dgm:pt>
    <dgm:pt modelId="{42D832B4-E7CE-471A-A8A1-694AE4CEDC74}" type="pres">
      <dgm:prSet presAssocID="{0E78AA40-22B9-4BCF-872E-1CD824C4E321}" presName="rootText" presStyleLbl="node2" presStyleIdx="1" presStyleCnt="5">
        <dgm:presLayoutVars>
          <dgm:chPref val="3"/>
        </dgm:presLayoutVars>
      </dgm:prSet>
      <dgm:spPr/>
    </dgm:pt>
    <dgm:pt modelId="{114043E2-76BF-4CAF-B7F5-A664032FCC5F}" type="pres">
      <dgm:prSet presAssocID="{0E78AA40-22B9-4BCF-872E-1CD824C4E321}" presName="rootConnector" presStyleLbl="node2" presStyleIdx="1" presStyleCnt="5"/>
      <dgm:spPr/>
    </dgm:pt>
    <dgm:pt modelId="{9E0A6324-FB70-4A31-A1EA-A487DC6655AF}" type="pres">
      <dgm:prSet presAssocID="{0E78AA40-22B9-4BCF-872E-1CD824C4E321}" presName="hierChild4" presStyleCnt="0"/>
      <dgm:spPr/>
    </dgm:pt>
    <dgm:pt modelId="{E79021DD-6674-4DB5-AC83-63E1B2E077C0}" type="pres">
      <dgm:prSet presAssocID="{0E78AA40-22B9-4BCF-872E-1CD824C4E321}" presName="hierChild5" presStyleCnt="0"/>
      <dgm:spPr/>
    </dgm:pt>
    <dgm:pt modelId="{6DA8FCCF-9A94-4779-AE4C-15E75EC46276}" type="pres">
      <dgm:prSet presAssocID="{6D2397F2-A866-43B9-B890-6B4F4188DF26}" presName="Name37" presStyleLbl="parChTrans1D2" presStyleIdx="2" presStyleCnt="5"/>
      <dgm:spPr/>
    </dgm:pt>
    <dgm:pt modelId="{B9592F53-CE2F-4AAF-AF94-AD7C6A07C0A5}" type="pres">
      <dgm:prSet presAssocID="{E8C6810D-A9B4-46F4-938D-52D726D6EA2F}" presName="hierRoot2" presStyleCnt="0">
        <dgm:presLayoutVars>
          <dgm:hierBranch val="init"/>
        </dgm:presLayoutVars>
      </dgm:prSet>
      <dgm:spPr/>
    </dgm:pt>
    <dgm:pt modelId="{D8D031D4-6FFC-4D77-8954-B5A0EF8D81FF}" type="pres">
      <dgm:prSet presAssocID="{E8C6810D-A9B4-46F4-938D-52D726D6EA2F}" presName="rootComposite" presStyleCnt="0"/>
      <dgm:spPr/>
    </dgm:pt>
    <dgm:pt modelId="{CD1236BB-F556-4F17-B5FA-C984BC76DC6D}" type="pres">
      <dgm:prSet presAssocID="{E8C6810D-A9B4-46F4-938D-52D726D6EA2F}" presName="rootText" presStyleLbl="node2" presStyleIdx="2" presStyleCnt="5">
        <dgm:presLayoutVars>
          <dgm:chPref val="3"/>
        </dgm:presLayoutVars>
      </dgm:prSet>
      <dgm:spPr/>
    </dgm:pt>
    <dgm:pt modelId="{4CD520E7-297B-4FE0-83DD-0171AEFFA742}" type="pres">
      <dgm:prSet presAssocID="{E8C6810D-A9B4-46F4-938D-52D726D6EA2F}" presName="rootConnector" presStyleLbl="node2" presStyleIdx="2" presStyleCnt="5"/>
      <dgm:spPr/>
    </dgm:pt>
    <dgm:pt modelId="{743F061C-3724-4A25-9555-0C89BBA922D4}" type="pres">
      <dgm:prSet presAssocID="{E8C6810D-A9B4-46F4-938D-52D726D6EA2F}" presName="hierChild4" presStyleCnt="0"/>
      <dgm:spPr/>
    </dgm:pt>
    <dgm:pt modelId="{C9DDF9D7-5AA2-4878-B55B-9E8EBEF69359}" type="pres">
      <dgm:prSet presAssocID="{E8C6810D-A9B4-46F4-938D-52D726D6EA2F}" presName="hierChild5" presStyleCnt="0"/>
      <dgm:spPr/>
    </dgm:pt>
    <dgm:pt modelId="{622DF275-5AE6-4A79-B9E8-E0F0984E692E}" type="pres">
      <dgm:prSet presAssocID="{4F4E4C26-64A5-4EB7-9B75-AE7789C26B68}" presName="Name37" presStyleLbl="parChTrans1D2" presStyleIdx="3" presStyleCnt="5"/>
      <dgm:spPr/>
    </dgm:pt>
    <dgm:pt modelId="{4EED8FAF-E77C-496A-B35E-63D6C808EC51}" type="pres">
      <dgm:prSet presAssocID="{F0A988B6-7603-4ED3-B8C4-718E119316B9}" presName="hierRoot2" presStyleCnt="0">
        <dgm:presLayoutVars>
          <dgm:hierBranch val="init"/>
        </dgm:presLayoutVars>
      </dgm:prSet>
      <dgm:spPr/>
    </dgm:pt>
    <dgm:pt modelId="{9BCCF9DE-9B4F-4C06-A523-78B74B74342B}" type="pres">
      <dgm:prSet presAssocID="{F0A988B6-7603-4ED3-B8C4-718E119316B9}" presName="rootComposite" presStyleCnt="0"/>
      <dgm:spPr/>
    </dgm:pt>
    <dgm:pt modelId="{BE71AFD0-A6E5-44F5-A784-D1786B0BA8C3}" type="pres">
      <dgm:prSet presAssocID="{F0A988B6-7603-4ED3-B8C4-718E119316B9}" presName="rootText" presStyleLbl="node2" presStyleIdx="3" presStyleCnt="5">
        <dgm:presLayoutVars>
          <dgm:chPref val="3"/>
        </dgm:presLayoutVars>
      </dgm:prSet>
      <dgm:spPr/>
    </dgm:pt>
    <dgm:pt modelId="{1B096529-B900-48F9-BF09-3BAA89C464A7}" type="pres">
      <dgm:prSet presAssocID="{F0A988B6-7603-4ED3-B8C4-718E119316B9}" presName="rootConnector" presStyleLbl="node2" presStyleIdx="3" presStyleCnt="5"/>
      <dgm:spPr/>
    </dgm:pt>
    <dgm:pt modelId="{6FADEB52-75B2-4AA8-87AE-5A14EC0D862F}" type="pres">
      <dgm:prSet presAssocID="{F0A988B6-7603-4ED3-B8C4-718E119316B9}" presName="hierChild4" presStyleCnt="0"/>
      <dgm:spPr/>
    </dgm:pt>
    <dgm:pt modelId="{9ADD3C9F-FCF6-4AFA-AF91-E42FCA3AF3C3}" type="pres">
      <dgm:prSet presAssocID="{F0A988B6-7603-4ED3-B8C4-718E119316B9}" presName="hierChild5" presStyleCnt="0"/>
      <dgm:spPr/>
    </dgm:pt>
    <dgm:pt modelId="{672FB9A2-0948-4421-8E31-5919DCE74566}" type="pres">
      <dgm:prSet presAssocID="{4CD98976-32B8-44A8-8FE2-E574C48F963E}" presName="Name37" presStyleLbl="parChTrans1D2" presStyleIdx="4" presStyleCnt="5"/>
      <dgm:spPr/>
    </dgm:pt>
    <dgm:pt modelId="{DB16D49B-CC7A-431D-9CDA-4A547676414E}" type="pres">
      <dgm:prSet presAssocID="{295123FF-2446-4B2B-A4F0-9F020D0A467E}" presName="hierRoot2" presStyleCnt="0">
        <dgm:presLayoutVars>
          <dgm:hierBranch val="init"/>
        </dgm:presLayoutVars>
      </dgm:prSet>
      <dgm:spPr/>
    </dgm:pt>
    <dgm:pt modelId="{FCC082A7-E445-4A9D-BA0C-A7D13FA53286}" type="pres">
      <dgm:prSet presAssocID="{295123FF-2446-4B2B-A4F0-9F020D0A467E}" presName="rootComposite" presStyleCnt="0"/>
      <dgm:spPr/>
    </dgm:pt>
    <dgm:pt modelId="{B8D47BA8-4832-4390-9ED3-5453987A3A39}" type="pres">
      <dgm:prSet presAssocID="{295123FF-2446-4B2B-A4F0-9F020D0A467E}" presName="rootText" presStyleLbl="node2" presStyleIdx="4" presStyleCnt="5">
        <dgm:presLayoutVars>
          <dgm:chPref val="3"/>
        </dgm:presLayoutVars>
      </dgm:prSet>
      <dgm:spPr/>
    </dgm:pt>
    <dgm:pt modelId="{856474B2-8C3D-4AC2-9AE2-CB6885669C67}" type="pres">
      <dgm:prSet presAssocID="{295123FF-2446-4B2B-A4F0-9F020D0A467E}" presName="rootConnector" presStyleLbl="node2" presStyleIdx="4" presStyleCnt="5"/>
      <dgm:spPr/>
    </dgm:pt>
    <dgm:pt modelId="{B26F4AC3-82E0-44D6-A232-CDFE2F220328}" type="pres">
      <dgm:prSet presAssocID="{295123FF-2446-4B2B-A4F0-9F020D0A467E}" presName="hierChild4" presStyleCnt="0"/>
      <dgm:spPr/>
    </dgm:pt>
    <dgm:pt modelId="{95082E8C-07AC-445C-AAD3-65A1456540FC}" type="pres">
      <dgm:prSet presAssocID="{295123FF-2446-4B2B-A4F0-9F020D0A467E}" presName="hierChild5" presStyleCnt="0"/>
      <dgm:spPr/>
    </dgm:pt>
    <dgm:pt modelId="{704364DC-4F75-4243-8B64-03271743ACEF}" type="pres">
      <dgm:prSet presAssocID="{A82F4DCA-EC97-4BDF-8158-08AC0BFB0A9A}" presName="hierChild3" presStyleCnt="0"/>
      <dgm:spPr/>
    </dgm:pt>
  </dgm:ptLst>
  <dgm:cxnLst>
    <dgm:cxn modelId="{FF621108-757E-41E9-AEB0-D0EDDCDEA7EB}" type="presOf" srcId="{E8C6810D-A9B4-46F4-938D-52D726D6EA2F}" destId="{CD1236BB-F556-4F17-B5FA-C984BC76DC6D}" srcOrd="0" destOrd="0" presId="urn:microsoft.com/office/officeart/2005/8/layout/orgChart1"/>
    <dgm:cxn modelId="{AAC5A62A-F62F-4787-8348-A66F9AAAC501}" type="presOf" srcId="{6D2397F2-A866-43B9-B890-6B4F4188DF26}" destId="{6DA8FCCF-9A94-4779-AE4C-15E75EC46276}" srcOrd="0" destOrd="0" presId="urn:microsoft.com/office/officeart/2005/8/layout/orgChart1"/>
    <dgm:cxn modelId="{33617734-0BEC-4E7F-96CB-4671EB1036B3}" type="presOf" srcId="{4F4E4C26-64A5-4EB7-9B75-AE7789C26B68}" destId="{622DF275-5AE6-4A79-B9E8-E0F0984E692E}" srcOrd="0" destOrd="0" presId="urn:microsoft.com/office/officeart/2005/8/layout/orgChart1"/>
    <dgm:cxn modelId="{3D16823A-7F19-458D-838A-9B761B4E7F64}" type="presOf" srcId="{0E78AA40-22B9-4BCF-872E-1CD824C4E321}" destId="{42D832B4-E7CE-471A-A8A1-694AE4CEDC74}" srcOrd="0" destOrd="0" presId="urn:microsoft.com/office/officeart/2005/8/layout/orgChart1"/>
    <dgm:cxn modelId="{DAD8403B-61AE-47C0-BFEE-29B41C734F86}" type="presOf" srcId="{B64B3C2D-F73F-4A3E-9D58-930ED6CA62CC}" destId="{C66FC031-3133-4E3C-82F8-01481D0F3D70}" srcOrd="0" destOrd="0" presId="urn:microsoft.com/office/officeart/2005/8/layout/orgChart1"/>
    <dgm:cxn modelId="{A540595D-9142-49C3-97A0-2D329EE3948A}" type="presOf" srcId="{4CD98976-32B8-44A8-8FE2-E574C48F963E}" destId="{672FB9A2-0948-4421-8E31-5919DCE74566}" srcOrd="0" destOrd="0" presId="urn:microsoft.com/office/officeart/2005/8/layout/orgChart1"/>
    <dgm:cxn modelId="{6193EE4D-6B3E-4544-83F9-A68F59D708D0}" srcId="{A82F4DCA-EC97-4BDF-8158-08AC0BFB0A9A}" destId="{F0A988B6-7603-4ED3-B8C4-718E119316B9}" srcOrd="3" destOrd="0" parTransId="{4F4E4C26-64A5-4EB7-9B75-AE7789C26B68}" sibTransId="{CFFCC164-99A9-46D4-B9B9-E0ABA812D600}"/>
    <dgm:cxn modelId="{D770746E-6479-4461-B76B-6945BC20F8A7}" type="presOf" srcId="{F0A988B6-7603-4ED3-B8C4-718E119316B9}" destId="{1B096529-B900-48F9-BF09-3BAA89C464A7}" srcOrd="1" destOrd="0" presId="urn:microsoft.com/office/officeart/2005/8/layout/orgChart1"/>
    <dgm:cxn modelId="{15B66F59-D14F-44C4-919A-98FE0C7E85F3}" srcId="{A82F4DCA-EC97-4BDF-8158-08AC0BFB0A9A}" destId="{E8C6810D-A9B4-46F4-938D-52D726D6EA2F}" srcOrd="2" destOrd="0" parTransId="{6D2397F2-A866-43B9-B890-6B4F4188DF26}" sibTransId="{894A8EDF-3C13-41C4-91C0-9ABA72A00E82}"/>
    <dgm:cxn modelId="{BA7DBA5A-F540-42E3-AAAA-61C22F0291D7}" type="presOf" srcId="{A82F4DCA-EC97-4BDF-8158-08AC0BFB0A9A}" destId="{36D70C48-1551-4628-87EA-A4D7AC42429D}" srcOrd="0" destOrd="0" presId="urn:microsoft.com/office/officeart/2005/8/layout/orgChart1"/>
    <dgm:cxn modelId="{22551695-0663-4F3B-8106-D1D9007EC48E}" type="presOf" srcId="{3EB35A6B-D8D5-4FD3-9880-6B391F72E539}" destId="{815E27D6-90AD-47BD-B083-8BFC1DDCE144}" srcOrd="1" destOrd="0" presId="urn:microsoft.com/office/officeart/2005/8/layout/orgChart1"/>
    <dgm:cxn modelId="{F51D30A7-A953-4EBB-B54A-59B13E12C112}" type="presOf" srcId="{E8C6810D-A9B4-46F4-938D-52D726D6EA2F}" destId="{4CD520E7-297B-4FE0-83DD-0171AEFFA742}" srcOrd="1" destOrd="0" presId="urn:microsoft.com/office/officeart/2005/8/layout/orgChart1"/>
    <dgm:cxn modelId="{87E5D4A9-7E46-4FB1-BCEA-CCC0EA583CD0}" type="presOf" srcId="{3EB35A6B-D8D5-4FD3-9880-6B391F72E539}" destId="{D0E513A6-9668-4A50-82E5-D69CF3AD13B9}" srcOrd="0" destOrd="0" presId="urn:microsoft.com/office/officeart/2005/8/layout/orgChart1"/>
    <dgm:cxn modelId="{E23DEFAB-126D-42D2-9966-8EDB3278CC07}" type="presOf" srcId="{A82F4DCA-EC97-4BDF-8158-08AC0BFB0A9A}" destId="{1AD2AF72-1223-482D-8557-6D2C3B9665D8}" srcOrd="1" destOrd="0" presId="urn:microsoft.com/office/officeart/2005/8/layout/orgChart1"/>
    <dgm:cxn modelId="{3395D6B4-2340-45EA-B1A3-00AAA75B8950}" srcId="{A82F4DCA-EC97-4BDF-8158-08AC0BFB0A9A}" destId="{295123FF-2446-4B2B-A4F0-9F020D0A467E}" srcOrd="4" destOrd="0" parTransId="{4CD98976-32B8-44A8-8FE2-E574C48F963E}" sibTransId="{745FB51C-6671-414A-BD37-CCB0944396FE}"/>
    <dgm:cxn modelId="{27349BB6-F5C5-4945-B84B-D37222C1B2EF}" type="presOf" srcId="{8628A368-AB71-48A6-A23F-574887B026B4}" destId="{E1779518-9A5C-4147-B8AF-A55EEEFE3261}" srcOrd="0" destOrd="0" presId="urn:microsoft.com/office/officeart/2005/8/layout/orgChart1"/>
    <dgm:cxn modelId="{39ACC7C0-94C4-4B3E-AA0E-CF04D096A69F}" type="presOf" srcId="{5FDC6F20-07F1-4AC2-B821-CAACF55D657C}" destId="{AE062312-3D9A-417F-98FB-A58591F7F3C0}" srcOrd="0" destOrd="0" presId="urn:microsoft.com/office/officeart/2005/8/layout/orgChart1"/>
    <dgm:cxn modelId="{58CF0EC8-8490-4EF8-99E4-BAC1282B69B9}" srcId="{A82F4DCA-EC97-4BDF-8158-08AC0BFB0A9A}" destId="{3EB35A6B-D8D5-4FD3-9880-6B391F72E539}" srcOrd="0" destOrd="0" parTransId="{5FDC6F20-07F1-4AC2-B821-CAACF55D657C}" sibTransId="{5526ABE5-0EEB-42A1-8353-EF113BA1C4F1}"/>
    <dgm:cxn modelId="{361216C8-286A-4E7C-96D1-73C8A360B5FD}" type="presOf" srcId="{F0A988B6-7603-4ED3-B8C4-718E119316B9}" destId="{BE71AFD0-A6E5-44F5-A784-D1786B0BA8C3}" srcOrd="0" destOrd="0" presId="urn:microsoft.com/office/officeart/2005/8/layout/orgChart1"/>
    <dgm:cxn modelId="{A4C5ABDA-BE2E-4733-998F-FC48A8DA6D99}" srcId="{A82F4DCA-EC97-4BDF-8158-08AC0BFB0A9A}" destId="{0E78AA40-22B9-4BCF-872E-1CD824C4E321}" srcOrd="1" destOrd="0" parTransId="{8628A368-AB71-48A6-A23F-574887B026B4}" sibTransId="{B924CC2B-DB7C-4F6A-B9BF-F24F693F01C0}"/>
    <dgm:cxn modelId="{1B1E02E2-420E-4AA0-9C6B-35583145E042}" srcId="{B64B3C2D-F73F-4A3E-9D58-930ED6CA62CC}" destId="{A82F4DCA-EC97-4BDF-8158-08AC0BFB0A9A}" srcOrd="0" destOrd="0" parTransId="{0D10D46D-2C29-48CF-9991-FC25A1BC4589}" sibTransId="{B961BD18-5741-4872-989D-F1F9369F823B}"/>
    <dgm:cxn modelId="{3D4EDFE5-F9F5-4EB0-86D1-C0960B055D45}" type="presOf" srcId="{295123FF-2446-4B2B-A4F0-9F020D0A467E}" destId="{B8D47BA8-4832-4390-9ED3-5453987A3A39}" srcOrd="0" destOrd="0" presId="urn:microsoft.com/office/officeart/2005/8/layout/orgChart1"/>
    <dgm:cxn modelId="{5E6D36EF-FBDC-4E4C-8836-717E36C61CEC}" type="presOf" srcId="{0E78AA40-22B9-4BCF-872E-1CD824C4E321}" destId="{114043E2-76BF-4CAF-B7F5-A664032FCC5F}" srcOrd="1" destOrd="0" presId="urn:microsoft.com/office/officeart/2005/8/layout/orgChart1"/>
    <dgm:cxn modelId="{4FF2ACF0-BC5C-4AD1-8025-BE61BA874B5D}" type="presOf" srcId="{295123FF-2446-4B2B-A4F0-9F020D0A467E}" destId="{856474B2-8C3D-4AC2-9AE2-CB6885669C67}" srcOrd="1" destOrd="0" presId="urn:microsoft.com/office/officeart/2005/8/layout/orgChart1"/>
    <dgm:cxn modelId="{022A89A1-EDCA-42DA-9300-AE8B1A8DC463}" type="presParOf" srcId="{C66FC031-3133-4E3C-82F8-01481D0F3D70}" destId="{F9B936EB-EF64-4485-9E6F-15CF5EE7A37D}" srcOrd="0" destOrd="0" presId="urn:microsoft.com/office/officeart/2005/8/layout/orgChart1"/>
    <dgm:cxn modelId="{06F11988-D975-4104-9EAC-763D82896A93}" type="presParOf" srcId="{F9B936EB-EF64-4485-9E6F-15CF5EE7A37D}" destId="{6DAD66A0-A363-4664-B845-3D657BBA56F4}" srcOrd="0" destOrd="0" presId="urn:microsoft.com/office/officeart/2005/8/layout/orgChart1"/>
    <dgm:cxn modelId="{73E35E96-EEE9-4BE2-8734-21348AA7D18D}" type="presParOf" srcId="{6DAD66A0-A363-4664-B845-3D657BBA56F4}" destId="{36D70C48-1551-4628-87EA-A4D7AC42429D}" srcOrd="0" destOrd="0" presId="urn:microsoft.com/office/officeart/2005/8/layout/orgChart1"/>
    <dgm:cxn modelId="{AB505AA6-1DC7-4E04-AB05-4CAEF53B1A7F}" type="presParOf" srcId="{6DAD66A0-A363-4664-B845-3D657BBA56F4}" destId="{1AD2AF72-1223-482D-8557-6D2C3B9665D8}" srcOrd="1" destOrd="0" presId="urn:microsoft.com/office/officeart/2005/8/layout/orgChart1"/>
    <dgm:cxn modelId="{63F64DA3-4D32-4B93-B854-E1216F93B6EF}" type="presParOf" srcId="{F9B936EB-EF64-4485-9E6F-15CF5EE7A37D}" destId="{F6D24B59-3298-4155-A4EB-E84AED54A2E5}" srcOrd="1" destOrd="0" presId="urn:microsoft.com/office/officeart/2005/8/layout/orgChart1"/>
    <dgm:cxn modelId="{837A1864-141B-44DB-AFB7-D931D3F29272}" type="presParOf" srcId="{F6D24B59-3298-4155-A4EB-E84AED54A2E5}" destId="{AE062312-3D9A-417F-98FB-A58591F7F3C0}" srcOrd="0" destOrd="0" presId="urn:microsoft.com/office/officeart/2005/8/layout/orgChart1"/>
    <dgm:cxn modelId="{7917074E-1A8D-447B-89F6-6D4C02729EFF}" type="presParOf" srcId="{F6D24B59-3298-4155-A4EB-E84AED54A2E5}" destId="{AE29A00B-80AF-44C5-B61F-B5E6D7E96447}" srcOrd="1" destOrd="0" presId="urn:microsoft.com/office/officeart/2005/8/layout/orgChart1"/>
    <dgm:cxn modelId="{09797E32-2EE6-415C-A1CC-90496747046E}" type="presParOf" srcId="{AE29A00B-80AF-44C5-B61F-B5E6D7E96447}" destId="{84A74F62-5A1F-41DE-B7F1-D715914C4AFA}" srcOrd="0" destOrd="0" presId="urn:microsoft.com/office/officeart/2005/8/layout/orgChart1"/>
    <dgm:cxn modelId="{8A074540-13B6-468C-B2A6-235A51372AB9}" type="presParOf" srcId="{84A74F62-5A1F-41DE-B7F1-D715914C4AFA}" destId="{D0E513A6-9668-4A50-82E5-D69CF3AD13B9}" srcOrd="0" destOrd="0" presId="urn:microsoft.com/office/officeart/2005/8/layout/orgChart1"/>
    <dgm:cxn modelId="{7C8773BA-FF6F-4913-8B1F-07D4C5AB54EA}" type="presParOf" srcId="{84A74F62-5A1F-41DE-B7F1-D715914C4AFA}" destId="{815E27D6-90AD-47BD-B083-8BFC1DDCE144}" srcOrd="1" destOrd="0" presId="urn:microsoft.com/office/officeart/2005/8/layout/orgChart1"/>
    <dgm:cxn modelId="{AFC47B56-E51C-4044-A1AA-FA07427FD3AC}" type="presParOf" srcId="{AE29A00B-80AF-44C5-B61F-B5E6D7E96447}" destId="{01063612-0C71-4951-A63B-40061713A258}" srcOrd="1" destOrd="0" presId="urn:microsoft.com/office/officeart/2005/8/layout/orgChart1"/>
    <dgm:cxn modelId="{53C7DEC7-C7B0-4030-AA0B-5826589CE46C}" type="presParOf" srcId="{AE29A00B-80AF-44C5-B61F-B5E6D7E96447}" destId="{82C240CA-2306-4F43-9111-D8EFE758EE9D}" srcOrd="2" destOrd="0" presId="urn:microsoft.com/office/officeart/2005/8/layout/orgChart1"/>
    <dgm:cxn modelId="{72795DEB-E695-4B14-AA42-777153282487}" type="presParOf" srcId="{F6D24B59-3298-4155-A4EB-E84AED54A2E5}" destId="{E1779518-9A5C-4147-B8AF-A55EEEFE3261}" srcOrd="2" destOrd="0" presId="urn:microsoft.com/office/officeart/2005/8/layout/orgChart1"/>
    <dgm:cxn modelId="{36B6ECF6-F34C-491E-9911-83C0084A80B1}" type="presParOf" srcId="{F6D24B59-3298-4155-A4EB-E84AED54A2E5}" destId="{E280DAD5-1A51-4E83-BF24-925458D8998F}" srcOrd="3" destOrd="0" presId="urn:microsoft.com/office/officeart/2005/8/layout/orgChart1"/>
    <dgm:cxn modelId="{81283A88-401F-4B13-8301-6C749106CBAE}" type="presParOf" srcId="{E280DAD5-1A51-4E83-BF24-925458D8998F}" destId="{DB206CCB-B8FF-4DA0-BE38-EC388E0271DB}" srcOrd="0" destOrd="0" presId="urn:microsoft.com/office/officeart/2005/8/layout/orgChart1"/>
    <dgm:cxn modelId="{D0DCA695-5EF0-4DA5-8DAA-8C4C923DC289}" type="presParOf" srcId="{DB206CCB-B8FF-4DA0-BE38-EC388E0271DB}" destId="{42D832B4-E7CE-471A-A8A1-694AE4CEDC74}" srcOrd="0" destOrd="0" presId="urn:microsoft.com/office/officeart/2005/8/layout/orgChart1"/>
    <dgm:cxn modelId="{8F611409-8A2D-4540-B51F-DFAD9CF7A4CB}" type="presParOf" srcId="{DB206CCB-B8FF-4DA0-BE38-EC388E0271DB}" destId="{114043E2-76BF-4CAF-B7F5-A664032FCC5F}" srcOrd="1" destOrd="0" presId="urn:microsoft.com/office/officeart/2005/8/layout/orgChart1"/>
    <dgm:cxn modelId="{88845E00-778C-4324-B83D-F3C529CDC3AB}" type="presParOf" srcId="{E280DAD5-1A51-4E83-BF24-925458D8998F}" destId="{9E0A6324-FB70-4A31-A1EA-A487DC6655AF}" srcOrd="1" destOrd="0" presId="urn:microsoft.com/office/officeart/2005/8/layout/orgChart1"/>
    <dgm:cxn modelId="{E2F5F9B2-B702-484E-8719-7D3CE641664A}" type="presParOf" srcId="{E280DAD5-1A51-4E83-BF24-925458D8998F}" destId="{E79021DD-6674-4DB5-AC83-63E1B2E077C0}" srcOrd="2" destOrd="0" presId="urn:microsoft.com/office/officeart/2005/8/layout/orgChart1"/>
    <dgm:cxn modelId="{EE277982-12A4-4ED4-8FD3-7BE39DC9A274}" type="presParOf" srcId="{F6D24B59-3298-4155-A4EB-E84AED54A2E5}" destId="{6DA8FCCF-9A94-4779-AE4C-15E75EC46276}" srcOrd="4" destOrd="0" presId="urn:microsoft.com/office/officeart/2005/8/layout/orgChart1"/>
    <dgm:cxn modelId="{33D11545-730C-4DD9-825A-DA813DD0D835}" type="presParOf" srcId="{F6D24B59-3298-4155-A4EB-E84AED54A2E5}" destId="{B9592F53-CE2F-4AAF-AF94-AD7C6A07C0A5}" srcOrd="5" destOrd="0" presId="urn:microsoft.com/office/officeart/2005/8/layout/orgChart1"/>
    <dgm:cxn modelId="{9D90B006-53B3-4119-AD7D-C34436E3ADB5}" type="presParOf" srcId="{B9592F53-CE2F-4AAF-AF94-AD7C6A07C0A5}" destId="{D8D031D4-6FFC-4D77-8954-B5A0EF8D81FF}" srcOrd="0" destOrd="0" presId="urn:microsoft.com/office/officeart/2005/8/layout/orgChart1"/>
    <dgm:cxn modelId="{C32308CB-558E-4994-B02A-4F3E1C70DCD1}" type="presParOf" srcId="{D8D031D4-6FFC-4D77-8954-B5A0EF8D81FF}" destId="{CD1236BB-F556-4F17-B5FA-C984BC76DC6D}" srcOrd="0" destOrd="0" presId="urn:microsoft.com/office/officeart/2005/8/layout/orgChart1"/>
    <dgm:cxn modelId="{1FF17D3D-F24D-4B8D-8638-B979E1368605}" type="presParOf" srcId="{D8D031D4-6FFC-4D77-8954-B5A0EF8D81FF}" destId="{4CD520E7-297B-4FE0-83DD-0171AEFFA742}" srcOrd="1" destOrd="0" presId="urn:microsoft.com/office/officeart/2005/8/layout/orgChart1"/>
    <dgm:cxn modelId="{25C8FECC-EB81-42EC-A227-CA308DC54418}" type="presParOf" srcId="{B9592F53-CE2F-4AAF-AF94-AD7C6A07C0A5}" destId="{743F061C-3724-4A25-9555-0C89BBA922D4}" srcOrd="1" destOrd="0" presId="urn:microsoft.com/office/officeart/2005/8/layout/orgChart1"/>
    <dgm:cxn modelId="{4D68B301-A824-4E7E-9D05-C58A0BC2DD18}" type="presParOf" srcId="{B9592F53-CE2F-4AAF-AF94-AD7C6A07C0A5}" destId="{C9DDF9D7-5AA2-4878-B55B-9E8EBEF69359}" srcOrd="2" destOrd="0" presId="urn:microsoft.com/office/officeart/2005/8/layout/orgChart1"/>
    <dgm:cxn modelId="{7987B982-CEC0-478A-9B7C-12738109B446}" type="presParOf" srcId="{F6D24B59-3298-4155-A4EB-E84AED54A2E5}" destId="{622DF275-5AE6-4A79-B9E8-E0F0984E692E}" srcOrd="6" destOrd="0" presId="urn:microsoft.com/office/officeart/2005/8/layout/orgChart1"/>
    <dgm:cxn modelId="{968B6D75-6FD1-4EE6-981D-293D053107F8}" type="presParOf" srcId="{F6D24B59-3298-4155-A4EB-E84AED54A2E5}" destId="{4EED8FAF-E77C-496A-B35E-63D6C808EC51}" srcOrd="7" destOrd="0" presId="urn:microsoft.com/office/officeart/2005/8/layout/orgChart1"/>
    <dgm:cxn modelId="{FC752BA4-A8AA-4F01-94EC-A470C21A3F70}" type="presParOf" srcId="{4EED8FAF-E77C-496A-B35E-63D6C808EC51}" destId="{9BCCF9DE-9B4F-4C06-A523-78B74B74342B}" srcOrd="0" destOrd="0" presId="urn:microsoft.com/office/officeart/2005/8/layout/orgChart1"/>
    <dgm:cxn modelId="{C512D960-DFE3-4774-948B-D58DF251CB10}" type="presParOf" srcId="{9BCCF9DE-9B4F-4C06-A523-78B74B74342B}" destId="{BE71AFD0-A6E5-44F5-A784-D1786B0BA8C3}" srcOrd="0" destOrd="0" presId="urn:microsoft.com/office/officeart/2005/8/layout/orgChart1"/>
    <dgm:cxn modelId="{0C68F53D-3599-4958-8594-2778386DC2E7}" type="presParOf" srcId="{9BCCF9DE-9B4F-4C06-A523-78B74B74342B}" destId="{1B096529-B900-48F9-BF09-3BAA89C464A7}" srcOrd="1" destOrd="0" presId="urn:microsoft.com/office/officeart/2005/8/layout/orgChart1"/>
    <dgm:cxn modelId="{9E85756F-4E01-43CC-A199-6FC3DFBAC5B5}" type="presParOf" srcId="{4EED8FAF-E77C-496A-B35E-63D6C808EC51}" destId="{6FADEB52-75B2-4AA8-87AE-5A14EC0D862F}" srcOrd="1" destOrd="0" presId="urn:microsoft.com/office/officeart/2005/8/layout/orgChart1"/>
    <dgm:cxn modelId="{02A135FB-BDAC-4568-BDBE-04CBA637BB1D}" type="presParOf" srcId="{4EED8FAF-E77C-496A-B35E-63D6C808EC51}" destId="{9ADD3C9F-FCF6-4AFA-AF91-E42FCA3AF3C3}" srcOrd="2" destOrd="0" presId="urn:microsoft.com/office/officeart/2005/8/layout/orgChart1"/>
    <dgm:cxn modelId="{AB4154EE-52B2-4C9D-A9F0-9A535C67CBFD}" type="presParOf" srcId="{F6D24B59-3298-4155-A4EB-E84AED54A2E5}" destId="{672FB9A2-0948-4421-8E31-5919DCE74566}" srcOrd="8" destOrd="0" presId="urn:microsoft.com/office/officeart/2005/8/layout/orgChart1"/>
    <dgm:cxn modelId="{538CB290-51E1-40CC-A3B7-5EA2F2E76297}" type="presParOf" srcId="{F6D24B59-3298-4155-A4EB-E84AED54A2E5}" destId="{DB16D49B-CC7A-431D-9CDA-4A547676414E}" srcOrd="9" destOrd="0" presId="urn:microsoft.com/office/officeart/2005/8/layout/orgChart1"/>
    <dgm:cxn modelId="{C66469B9-ABCB-4F14-A8B5-342F3DCCA205}" type="presParOf" srcId="{DB16D49B-CC7A-431D-9CDA-4A547676414E}" destId="{FCC082A7-E445-4A9D-BA0C-A7D13FA53286}" srcOrd="0" destOrd="0" presId="urn:microsoft.com/office/officeart/2005/8/layout/orgChart1"/>
    <dgm:cxn modelId="{F02EF872-1322-4CF9-8925-5257CFF84A18}" type="presParOf" srcId="{FCC082A7-E445-4A9D-BA0C-A7D13FA53286}" destId="{B8D47BA8-4832-4390-9ED3-5453987A3A39}" srcOrd="0" destOrd="0" presId="urn:microsoft.com/office/officeart/2005/8/layout/orgChart1"/>
    <dgm:cxn modelId="{1E3BB62C-DDBB-4DD2-8069-534EC36F7FEF}" type="presParOf" srcId="{FCC082A7-E445-4A9D-BA0C-A7D13FA53286}" destId="{856474B2-8C3D-4AC2-9AE2-CB6885669C67}" srcOrd="1" destOrd="0" presId="urn:microsoft.com/office/officeart/2005/8/layout/orgChart1"/>
    <dgm:cxn modelId="{D11A4FB6-6AAF-4940-89DF-FAF88EA62960}" type="presParOf" srcId="{DB16D49B-CC7A-431D-9CDA-4A547676414E}" destId="{B26F4AC3-82E0-44D6-A232-CDFE2F220328}" srcOrd="1" destOrd="0" presId="urn:microsoft.com/office/officeart/2005/8/layout/orgChart1"/>
    <dgm:cxn modelId="{1CEC4C0A-E255-4C1B-AF37-A848635A7BCC}" type="presParOf" srcId="{DB16D49B-CC7A-431D-9CDA-4A547676414E}" destId="{95082E8C-07AC-445C-AAD3-65A1456540FC}" srcOrd="2" destOrd="0" presId="urn:microsoft.com/office/officeart/2005/8/layout/orgChart1"/>
    <dgm:cxn modelId="{FDD9C5A2-7ACE-4371-A80B-78900E487411}" type="presParOf" srcId="{F9B936EB-EF64-4485-9E6F-15CF5EE7A37D}" destId="{704364DC-4F75-4243-8B64-03271743AC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1D7941-0F49-46A9-8FF7-69B5DC96F49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5790B87-89C7-4804-BFE2-74CD2568F7C5}">
      <dgm:prSet phldrT="[Text]" custT="1"/>
      <dgm:spPr/>
      <dgm:t>
        <a:bodyPr/>
        <a:lstStyle/>
        <a:p>
          <a:r>
            <a:rPr lang="en-US" sz="1600" b="1" dirty="0">
              <a:latin typeface="Tw Cen MT" panose="020B0602020104020603" pitchFamily="34" charset="0"/>
            </a:rPr>
            <a:t>Pre-Flight Check-in (All)</a:t>
          </a:r>
        </a:p>
      </dgm:t>
    </dgm:pt>
    <dgm:pt modelId="{76724B51-80D6-4FC0-BBD9-CF28E4C77210}" type="parTrans" cxnId="{A13ED50C-EE7E-437F-AF17-899BE675FCEC}">
      <dgm:prSet/>
      <dgm:spPr/>
      <dgm:t>
        <a:bodyPr/>
        <a:lstStyle/>
        <a:p>
          <a:endParaRPr lang="en-US"/>
        </a:p>
      </dgm:t>
    </dgm:pt>
    <dgm:pt modelId="{35724B03-84B6-4711-AA1B-3F654FAD1AEF}" type="sibTrans" cxnId="{A13ED50C-EE7E-437F-AF17-899BE675FCEC}">
      <dgm:prSet/>
      <dgm:spPr/>
      <dgm:t>
        <a:bodyPr/>
        <a:lstStyle/>
        <a:p>
          <a:endParaRPr lang="en-US"/>
        </a:p>
      </dgm:t>
    </dgm:pt>
    <dgm:pt modelId="{7D56FE80-2C3C-42E6-B32B-85A147C7C589}">
      <dgm:prSet phldrT="[Text]" custT="1"/>
      <dgm:spPr/>
      <dgm:t>
        <a:bodyPr/>
        <a:lstStyle/>
        <a:p>
          <a:r>
            <a:rPr lang="en-US" sz="1600" dirty="0">
              <a:highlight>
                <a:srgbClr val="52CBBE"/>
              </a:highlight>
              <a:latin typeface="Tw Cen MT" panose="020B0602020104020603" pitchFamily="34" charset="0"/>
            </a:rPr>
            <a:t>Check-in service time</a:t>
          </a:r>
        </a:p>
      </dgm:t>
    </dgm:pt>
    <dgm:pt modelId="{54B1403D-E99A-41CB-AC7A-481A0A6F812A}" type="parTrans" cxnId="{9FDB8CD9-7524-4852-9A22-5AA4CDB3B75A}">
      <dgm:prSet/>
      <dgm:spPr/>
      <dgm:t>
        <a:bodyPr/>
        <a:lstStyle/>
        <a:p>
          <a:endParaRPr lang="en-US"/>
        </a:p>
      </dgm:t>
    </dgm:pt>
    <dgm:pt modelId="{E1450F88-3825-4A7E-A8C0-FF7AF1DBA223}" type="sibTrans" cxnId="{9FDB8CD9-7524-4852-9A22-5AA4CDB3B75A}">
      <dgm:prSet/>
      <dgm:spPr/>
      <dgm:t>
        <a:bodyPr/>
        <a:lstStyle/>
        <a:p>
          <a:endParaRPr lang="en-US"/>
        </a:p>
      </dgm:t>
    </dgm:pt>
    <dgm:pt modelId="{1A9FD0B1-018D-408D-8CF2-AB17AF3BEDFE}">
      <dgm:prSet phldrT="[Text]" custT="1"/>
      <dgm:spPr/>
      <dgm:t>
        <a:bodyPr/>
        <a:lstStyle/>
        <a:p>
          <a:r>
            <a:rPr lang="en-US" sz="1600" dirty="0">
              <a:highlight>
                <a:srgbClr val="FF5969"/>
              </a:highlight>
            </a:rPr>
            <a:t>Language Skills of Check-In Staff</a:t>
          </a:r>
          <a:endParaRPr lang="en-US" sz="1600" dirty="0">
            <a:highlight>
              <a:srgbClr val="FF5969"/>
            </a:highlight>
            <a:latin typeface="Tw Cen MT" panose="020B0602020104020603" pitchFamily="34" charset="0"/>
          </a:endParaRPr>
        </a:p>
      </dgm:t>
    </dgm:pt>
    <dgm:pt modelId="{9996E90F-0BC8-4C5F-B596-2FDA20657F5B}" type="parTrans" cxnId="{99C80E8E-B1D5-4D59-8609-041FD47FC426}">
      <dgm:prSet/>
      <dgm:spPr/>
      <dgm:t>
        <a:bodyPr/>
        <a:lstStyle/>
        <a:p>
          <a:endParaRPr lang="en-US"/>
        </a:p>
      </dgm:t>
    </dgm:pt>
    <dgm:pt modelId="{48BE0D8D-280E-475F-BBD9-E38E66944C56}" type="sibTrans" cxnId="{99C80E8E-B1D5-4D59-8609-041FD47FC426}">
      <dgm:prSet/>
      <dgm:spPr/>
      <dgm:t>
        <a:bodyPr/>
        <a:lstStyle/>
        <a:p>
          <a:endParaRPr lang="en-US"/>
        </a:p>
      </dgm:t>
    </dgm:pt>
    <dgm:pt modelId="{2B046B94-D726-4CDE-8380-26CC3D5D59A5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No</a:t>
          </a:r>
        </a:p>
      </dgm:t>
    </dgm:pt>
    <dgm:pt modelId="{BAE030CE-2BBB-46D2-9616-E052D23F3656}" type="parTrans" cxnId="{A8C2C447-6DA3-4D0C-8900-C9F466067202}">
      <dgm:prSet/>
      <dgm:spPr/>
      <dgm:t>
        <a:bodyPr/>
        <a:lstStyle/>
        <a:p>
          <a:endParaRPr lang="en-US"/>
        </a:p>
      </dgm:t>
    </dgm:pt>
    <dgm:pt modelId="{51DA55EC-D020-40AA-AE34-35E754E9E4B3}" type="sibTrans" cxnId="{A8C2C447-6DA3-4D0C-8900-C9F466067202}">
      <dgm:prSet/>
      <dgm:spPr/>
      <dgm:t>
        <a:bodyPr/>
        <a:lstStyle/>
        <a:p>
          <a:endParaRPr lang="en-US"/>
        </a:p>
      </dgm:t>
    </dgm:pt>
    <dgm:pt modelId="{0CA63A03-8EA3-4467-AECA-B7A9DD085096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Route –No</a:t>
          </a:r>
        </a:p>
      </dgm:t>
    </dgm:pt>
    <dgm:pt modelId="{C2D26471-742F-467E-A4A8-E362169A8087}" type="parTrans" cxnId="{399DF2A4-D726-4C05-9685-3A11B96F13F2}">
      <dgm:prSet/>
      <dgm:spPr/>
      <dgm:t>
        <a:bodyPr/>
        <a:lstStyle/>
        <a:p>
          <a:endParaRPr lang="en-US"/>
        </a:p>
      </dgm:t>
    </dgm:pt>
    <dgm:pt modelId="{A65D584B-FA33-441E-91CE-1CD9504DDD9A}" type="sibTrans" cxnId="{399DF2A4-D726-4C05-9685-3A11B96F13F2}">
      <dgm:prSet/>
      <dgm:spPr/>
      <dgm:t>
        <a:bodyPr/>
        <a:lstStyle/>
        <a:p>
          <a:endParaRPr lang="en-US"/>
        </a:p>
      </dgm:t>
    </dgm:pt>
    <dgm:pt modelId="{FB165BEA-27BA-418F-933C-BE9B747D50AD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Gender – No</a:t>
          </a:r>
        </a:p>
      </dgm:t>
    </dgm:pt>
    <dgm:pt modelId="{7C0C36E4-ECA9-4AF5-8ABD-222F1A55B8F3}" type="parTrans" cxnId="{572351E1-DB33-4D28-9D0A-F6C29BC7D22D}">
      <dgm:prSet/>
      <dgm:spPr/>
      <dgm:t>
        <a:bodyPr/>
        <a:lstStyle/>
        <a:p>
          <a:endParaRPr lang="en-US"/>
        </a:p>
      </dgm:t>
    </dgm:pt>
    <dgm:pt modelId="{88817512-C464-49B1-8E5A-7D1B3E125FC1}" type="sibTrans" cxnId="{572351E1-DB33-4D28-9D0A-F6C29BC7D22D}">
      <dgm:prSet/>
      <dgm:spPr/>
      <dgm:t>
        <a:bodyPr/>
        <a:lstStyle/>
        <a:p>
          <a:endParaRPr lang="en-US"/>
        </a:p>
      </dgm:t>
    </dgm:pt>
    <dgm:pt modelId="{EBC5F935-FDC1-4DA3-BC7F-C77D7BC24FFA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Plane type- No</a:t>
          </a:r>
        </a:p>
      </dgm:t>
    </dgm:pt>
    <dgm:pt modelId="{6DEC8F64-1B9E-4DB5-8D54-7834B790C7C3}" type="parTrans" cxnId="{BAFC7239-7664-4D76-9359-8D37A94F0C52}">
      <dgm:prSet/>
      <dgm:spPr/>
      <dgm:t>
        <a:bodyPr/>
        <a:lstStyle/>
        <a:p>
          <a:endParaRPr lang="en-US"/>
        </a:p>
      </dgm:t>
    </dgm:pt>
    <dgm:pt modelId="{8A08D8E2-4092-4C62-BACD-3B457F1D4675}" type="sibTrans" cxnId="{BAFC7239-7664-4D76-9359-8D37A94F0C52}">
      <dgm:prSet/>
      <dgm:spPr/>
      <dgm:t>
        <a:bodyPr/>
        <a:lstStyle/>
        <a:p>
          <a:endParaRPr lang="en-US"/>
        </a:p>
      </dgm:t>
    </dgm:pt>
    <dgm:pt modelId="{DD1613F3-D5EB-4D24-92DF-D2D2F409EDD1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Flying Class- No</a:t>
          </a:r>
          <a:endParaRPr lang="en-US" sz="1600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0FA463BA-77E5-4DE6-88B0-A22FF6DCD2B8}" type="parTrans" cxnId="{F716D036-0349-4BFB-8CF0-F59A78DACB0D}">
      <dgm:prSet/>
      <dgm:spPr/>
      <dgm:t>
        <a:bodyPr/>
        <a:lstStyle/>
        <a:p>
          <a:endParaRPr lang="en-US"/>
        </a:p>
      </dgm:t>
    </dgm:pt>
    <dgm:pt modelId="{C723A6D3-ABFA-43E0-B808-9A92C513B70E}" type="sibTrans" cxnId="{F716D036-0349-4BFB-8CF0-F59A78DACB0D}">
      <dgm:prSet/>
      <dgm:spPr/>
      <dgm:t>
        <a:bodyPr/>
        <a:lstStyle/>
        <a:p>
          <a:endParaRPr lang="en-US"/>
        </a:p>
      </dgm:t>
    </dgm:pt>
    <dgm:pt modelId="{AC09165F-404A-440C-8D95-3741E0B82DCD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</a:t>
          </a:r>
          <a:r>
            <a: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rPr>
            <a:t>No</a:t>
          </a:r>
        </a:p>
      </dgm:t>
    </dgm:pt>
    <dgm:pt modelId="{A3EDC53B-92EF-4E66-9C9C-04D217BC7B10}" type="parTrans" cxnId="{87CCD444-0C00-421A-87D7-1D04491AF202}">
      <dgm:prSet/>
      <dgm:spPr/>
      <dgm:t>
        <a:bodyPr/>
        <a:lstStyle/>
        <a:p>
          <a:endParaRPr lang="en-US"/>
        </a:p>
      </dgm:t>
    </dgm:pt>
    <dgm:pt modelId="{6386E8B0-27BB-49B6-909F-62A8E8ED8BB8}" type="sibTrans" cxnId="{87CCD444-0C00-421A-87D7-1D04491AF202}">
      <dgm:prSet/>
      <dgm:spPr/>
      <dgm:t>
        <a:bodyPr/>
        <a:lstStyle/>
        <a:p>
          <a:endParaRPr lang="en-US"/>
        </a:p>
      </dgm:t>
    </dgm:pt>
    <dgm:pt modelId="{A465D5BE-BD96-43E6-B6D7-8CF78B9091B6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Route –No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57FA4AE7-BB78-4D29-8552-8273D0CAE2C4}" type="parTrans" cxnId="{70B0A0C1-9C8D-40DA-BC75-D371B63EA71D}">
      <dgm:prSet/>
      <dgm:spPr/>
      <dgm:t>
        <a:bodyPr/>
        <a:lstStyle/>
        <a:p>
          <a:endParaRPr lang="en-US"/>
        </a:p>
      </dgm:t>
    </dgm:pt>
    <dgm:pt modelId="{6AF8F9D0-A894-4810-B9EE-CA03420A98DC}" type="sibTrans" cxnId="{70B0A0C1-9C8D-40DA-BC75-D371B63EA71D}">
      <dgm:prSet/>
      <dgm:spPr/>
      <dgm:t>
        <a:bodyPr/>
        <a:lstStyle/>
        <a:p>
          <a:endParaRPr lang="en-US"/>
        </a:p>
      </dgm:t>
    </dgm:pt>
    <dgm:pt modelId="{AEB2D130-F08F-45C5-A3DC-3BA9BEFCE52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Gender – No</a:t>
          </a:r>
        </a:p>
      </dgm:t>
    </dgm:pt>
    <dgm:pt modelId="{8CB7810A-4742-4E8C-BB2C-AC8C125882F7}" type="parTrans" cxnId="{947B7798-0778-4792-BF47-85A8A99CB12C}">
      <dgm:prSet/>
      <dgm:spPr/>
      <dgm:t>
        <a:bodyPr/>
        <a:lstStyle/>
        <a:p>
          <a:endParaRPr lang="en-US"/>
        </a:p>
      </dgm:t>
    </dgm:pt>
    <dgm:pt modelId="{7CA5079C-9BA5-4657-A052-026C81BA94C3}" type="sibTrans" cxnId="{947B7798-0778-4792-BF47-85A8A99CB12C}">
      <dgm:prSet/>
      <dgm:spPr/>
      <dgm:t>
        <a:bodyPr/>
        <a:lstStyle/>
        <a:p>
          <a:endParaRPr lang="en-US"/>
        </a:p>
      </dgm:t>
    </dgm:pt>
    <dgm:pt modelId="{D3F067ED-D88C-4C8B-9BB7-073EF040465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Plane type- 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9A254F3E-A5EF-4568-B21F-0B022D8F9142}" type="parTrans" cxnId="{30B529B3-436D-492C-BCDC-5B9075AF7F2A}">
      <dgm:prSet/>
      <dgm:spPr/>
      <dgm:t>
        <a:bodyPr/>
        <a:lstStyle/>
        <a:p>
          <a:endParaRPr lang="en-US"/>
        </a:p>
      </dgm:t>
    </dgm:pt>
    <dgm:pt modelId="{157A8D2F-DF66-453C-833F-F4A15515ACFD}" type="sibTrans" cxnId="{30B529B3-436D-492C-BCDC-5B9075AF7F2A}">
      <dgm:prSet/>
      <dgm:spPr/>
      <dgm:t>
        <a:bodyPr/>
        <a:lstStyle/>
        <a:p>
          <a:endParaRPr lang="en-US"/>
        </a:p>
      </dgm:t>
    </dgm:pt>
    <dgm:pt modelId="{17AD97E6-9CE1-4B60-AAD5-92D90CFC597C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Flying Class- 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0AFF80AB-B3E6-4E92-AAEE-118D2C1225D7}" type="parTrans" cxnId="{84E476DB-5CD8-467D-AD83-4BE5EF029F8F}">
      <dgm:prSet/>
      <dgm:spPr/>
      <dgm:t>
        <a:bodyPr/>
        <a:lstStyle/>
        <a:p>
          <a:endParaRPr lang="en-US"/>
        </a:p>
      </dgm:t>
    </dgm:pt>
    <dgm:pt modelId="{D0D59D89-D255-4A2E-B6E6-104B24E0F9E1}" type="sibTrans" cxnId="{84E476DB-5CD8-467D-AD83-4BE5EF029F8F}">
      <dgm:prSet/>
      <dgm:spPr/>
      <dgm:t>
        <a:bodyPr/>
        <a:lstStyle/>
        <a:p>
          <a:endParaRPr lang="en-US"/>
        </a:p>
      </dgm:t>
    </dgm:pt>
    <dgm:pt modelId="{28CA580E-400F-40C8-A815-1B77D1799DB3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No</a:t>
          </a:r>
        </a:p>
      </dgm:t>
    </dgm:pt>
    <dgm:pt modelId="{E2FCD171-BE1B-496B-B02E-1222B7F3DC4E}" type="parTrans" cxnId="{48FEA625-D3BA-45CE-988E-C66AEF78E441}">
      <dgm:prSet/>
      <dgm:spPr/>
      <dgm:t>
        <a:bodyPr/>
        <a:lstStyle/>
        <a:p>
          <a:endParaRPr lang="en-US"/>
        </a:p>
      </dgm:t>
    </dgm:pt>
    <dgm:pt modelId="{60ABC101-5F0C-4097-BB7B-32F7F2447CE2}" type="sibTrans" cxnId="{48FEA625-D3BA-45CE-988E-C66AEF78E441}">
      <dgm:prSet/>
      <dgm:spPr/>
      <dgm:t>
        <a:bodyPr/>
        <a:lstStyle/>
        <a:p>
          <a:endParaRPr lang="en-US"/>
        </a:p>
      </dgm:t>
    </dgm:pt>
    <dgm:pt modelId="{2E6EF9C8-510D-4C10-84CB-A6C63A5BCF7A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Route –No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5B069BF6-A583-44CB-AD86-B7CD918E05BB}" type="parTrans" cxnId="{A6BE58C4-9C43-4E70-8F64-D012C440D827}">
      <dgm:prSet/>
      <dgm:spPr/>
      <dgm:t>
        <a:bodyPr/>
        <a:lstStyle/>
        <a:p>
          <a:endParaRPr lang="en-US"/>
        </a:p>
      </dgm:t>
    </dgm:pt>
    <dgm:pt modelId="{54CF0577-1489-4AD3-9346-C6D5AA694D14}" type="sibTrans" cxnId="{A6BE58C4-9C43-4E70-8F64-D012C440D827}">
      <dgm:prSet/>
      <dgm:spPr/>
      <dgm:t>
        <a:bodyPr/>
        <a:lstStyle/>
        <a:p>
          <a:endParaRPr lang="en-US"/>
        </a:p>
      </dgm:t>
    </dgm:pt>
    <dgm:pt modelId="{A233F192-01BC-4E2C-BC7C-93C47C1E1F4C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Gender – No</a:t>
          </a:r>
        </a:p>
      </dgm:t>
    </dgm:pt>
    <dgm:pt modelId="{4225BCFC-3A81-419A-87E4-14192E58E68A}" type="parTrans" cxnId="{D45F7ABA-8B3A-4FDB-AD2F-4F88173AB66A}">
      <dgm:prSet/>
      <dgm:spPr/>
      <dgm:t>
        <a:bodyPr/>
        <a:lstStyle/>
        <a:p>
          <a:endParaRPr lang="en-US"/>
        </a:p>
      </dgm:t>
    </dgm:pt>
    <dgm:pt modelId="{F969F37F-267E-41F8-B670-58F808F0C72C}" type="sibTrans" cxnId="{D45F7ABA-8B3A-4FDB-AD2F-4F88173AB66A}">
      <dgm:prSet/>
      <dgm:spPr/>
      <dgm:t>
        <a:bodyPr/>
        <a:lstStyle/>
        <a:p>
          <a:endParaRPr lang="en-US"/>
        </a:p>
      </dgm:t>
    </dgm:pt>
    <dgm:pt modelId="{16569448-93C7-4923-9EDA-7B3F7757C4F5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Plane type- 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261C7E8C-0C59-4A3F-8F99-A64ADE709340}" type="parTrans" cxnId="{C1955A48-1281-41FC-937F-42B871C32997}">
      <dgm:prSet/>
      <dgm:spPr/>
      <dgm:t>
        <a:bodyPr/>
        <a:lstStyle/>
        <a:p>
          <a:endParaRPr lang="en-US"/>
        </a:p>
      </dgm:t>
    </dgm:pt>
    <dgm:pt modelId="{74B84758-986E-4266-8862-8163F8E2E4B5}" type="sibTrans" cxnId="{C1955A48-1281-41FC-937F-42B871C32997}">
      <dgm:prSet/>
      <dgm:spPr/>
      <dgm:t>
        <a:bodyPr/>
        <a:lstStyle/>
        <a:p>
          <a:endParaRPr lang="en-US"/>
        </a:p>
      </dgm:t>
    </dgm:pt>
    <dgm:pt modelId="{C6357DF0-2FB9-48DB-8058-EA4B885FFD59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Flying Class- No</a:t>
          </a:r>
          <a:endParaRPr lang="en-US" dirty="0"/>
        </a:p>
      </dgm:t>
    </dgm:pt>
    <dgm:pt modelId="{F2A9E3D8-35D6-4FE2-AE9B-7BB9C4B81455}" type="parTrans" cxnId="{3EF1576D-EAAE-46B3-BFD4-BDEA344A98CA}">
      <dgm:prSet/>
      <dgm:spPr/>
      <dgm:t>
        <a:bodyPr/>
        <a:lstStyle/>
        <a:p>
          <a:endParaRPr lang="en-US"/>
        </a:p>
      </dgm:t>
    </dgm:pt>
    <dgm:pt modelId="{44031E98-1320-4BCE-ADA5-1393B20175B7}" type="sibTrans" cxnId="{3EF1576D-EAAE-46B3-BFD4-BDEA344A98CA}">
      <dgm:prSet/>
      <dgm:spPr/>
      <dgm:t>
        <a:bodyPr/>
        <a:lstStyle/>
        <a:p>
          <a:endParaRPr lang="en-US"/>
        </a:p>
      </dgm:t>
    </dgm:pt>
    <dgm:pt modelId="{8B8D9A64-EDA4-47BB-95C7-75FE2F9ABC8B}">
      <dgm:prSet phldrT="[Text]" custT="1"/>
      <dgm:spPr/>
      <dgm:t>
        <a:bodyPr/>
        <a:lstStyle/>
        <a:p>
          <a:r>
            <a:rPr lang="en-US" sz="1600" dirty="0">
              <a:highlight>
                <a:srgbClr val="FEC630"/>
              </a:highlight>
            </a:rPr>
            <a:t>Queue Time</a:t>
          </a:r>
          <a:endParaRPr lang="en-US" sz="1600" dirty="0">
            <a:highlight>
              <a:srgbClr val="FEC630"/>
            </a:highlight>
            <a:latin typeface="Tw Cen MT" panose="020B0602020104020603" pitchFamily="34" charset="0"/>
          </a:endParaRPr>
        </a:p>
      </dgm:t>
    </dgm:pt>
    <dgm:pt modelId="{61FB6BE3-1626-451B-B22D-FDA2AD2E28DF}" type="sibTrans" cxnId="{31B6F372-DF33-4FAA-B240-CD06EBB8FF4F}">
      <dgm:prSet/>
      <dgm:spPr/>
      <dgm:t>
        <a:bodyPr/>
        <a:lstStyle/>
        <a:p>
          <a:endParaRPr lang="en-US"/>
        </a:p>
      </dgm:t>
    </dgm:pt>
    <dgm:pt modelId="{C1E42934-0DBA-4F8D-9D45-4125B08C147B}" type="parTrans" cxnId="{31B6F372-DF33-4FAA-B240-CD06EBB8FF4F}">
      <dgm:prSet/>
      <dgm:spPr/>
      <dgm:t>
        <a:bodyPr/>
        <a:lstStyle/>
        <a:p>
          <a:endParaRPr lang="en-US"/>
        </a:p>
      </dgm:t>
    </dgm:pt>
    <dgm:pt modelId="{B2726B41-A218-4B82-9BC5-204F46C4BA1C}" type="pres">
      <dgm:prSet presAssocID="{471D7941-0F49-46A9-8FF7-69B5DC96F4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F21CF4-F780-4D11-B0A5-8EB251C3BEA7}" type="pres">
      <dgm:prSet presAssocID="{D5790B87-89C7-4804-BFE2-74CD2568F7C5}" presName="hierRoot1" presStyleCnt="0">
        <dgm:presLayoutVars>
          <dgm:hierBranch val="init"/>
        </dgm:presLayoutVars>
      </dgm:prSet>
      <dgm:spPr/>
    </dgm:pt>
    <dgm:pt modelId="{CD90AA5A-2234-44AF-B972-3447A881878E}" type="pres">
      <dgm:prSet presAssocID="{D5790B87-89C7-4804-BFE2-74CD2568F7C5}" presName="rootComposite1" presStyleCnt="0"/>
      <dgm:spPr/>
    </dgm:pt>
    <dgm:pt modelId="{0A23A8C7-7896-443A-9DCF-3A9FAFAD5A6F}" type="pres">
      <dgm:prSet presAssocID="{D5790B87-89C7-4804-BFE2-74CD2568F7C5}" presName="rootText1" presStyleLbl="alignAcc1" presStyleIdx="0" presStyleCnt="0" custScaleX="231764">
        <dgm:presLayoutVars>
          <dgm:chPref val="3"/>
        </dgm:presLayoutVars>
      </dgm:prSet>
      <dgm:spPr/>
    </dgm:pt>
    <dgm:pt modelId="{E52841F1-9353-465F-B976-4F2781BC68F6}" type="pres">
      <dgm:prSet presAssocID="{D5790B87-89C7-4804-BFE2-74CD2568F7C5}" presName="topArc1" presStyleLbl="parChTrans1D1" presStyleIdx="0" presStyleCnt="38"/>
      <dgm:spPr/>
    </dgm:pt>
    <dgm:pt modelId="{E5EF3B7C-CEDE-4908-B3A7-E7322B947073}" type="pres">
      <dgm:prSet presAssocID="{D5790B87-89C7-4804-BFE2-74CD2568F7C5}" presName="bottomArc1" presStyleLbl="parChTrans1D1" presStyleIdx="1" presStyleCnt="38"/>
      <dgm:spPr/>
    </dgm:pt>
    <dgm:pt modelId="{5F4B3368-F2AB-4655-A2AC-11D74C0EDF2D}" type="pres">
      <dgm:prSet presAssocID="{D5790B87-89C7-4804-BFE2-74CD2568F7C5}" presName="topConnNode1" presStyleLbl="node1" presStyleIdx="0" presStyleCnt="0"/>
      <dgm:spPr/>
    </dgm:pt>
    <dgm:pt modelId="{87D5C24E-BC53-4A31-87E4-D50AA5B7A735}" type="pres">
      <dgm:prSet presAssocID="{D5790B87-89C7-4804-BFE2-74CD2568F7C5}" presName="hierChild2" presStyleCnt="0"/>
      <dgm:spPr/>
    </dgm:pt>
    <dgm:pt modelId="{673BD8B2-6B53-4493-A3C0-315A34EE02CF}" type="pres">
      <dgm:prSet presAssocID="{54B1403D-E99A-41CB-AC7A-481A0A6F812A}" presName="Name28" presStyleLbl="parChTrans1D2" presStyleIdx="0" presStyleCnt="3"/>
      <dgm:spPr/>
    </dgm:pt>
    <dgm:pt modelId="{1107A348-6D51-4C7C-B2E6-4278B16962D6}" type="pres">
      <dgm:prSet presAssocID="{7D56FE80-2C3C-42E6-B32B-85A147C7C589}" presName="hierRoot2" presStyleCnt="0">
        <dgm:presLayoutVars>
          <dgm:hierBranch val="init"/>
        </dgm:presLayoutVars>
      </dgm:prSet>
      <dgm:spPr/>
    </dgm:pt>
    <dgm:pt modelId="{4D1A6A0F-70CE-45F5-896E-5D26B4F9C1B6}" type="pres">
      <dgm:prSet presAssocID="{7D56FE80-2C3C-42E6-B32B-85A147C7C589}" presName="rootComposite2" presStyleCnt="0"/>
      <dgm:spPr/>
    </dgm:pt>
    <dgm:pt modelId="{6A9E591C-22F5-48C0-A426-EE3E7AE16B40}" type="pres">
      <dgm:prSet presAssocID="{7D56FE80-2C3C-42E6-B32B-85A147C7C589}" presName="rootText2" presStyleLbl="alignAcc1" presStyleIdx="0" presStyleCnt="0">
        <dgm:presLayoutVars>
          <dgm:chPref val="3"/>
        </dgm:presLayoutVars>
      </dgm:prSet>
      <dgm:spPr/>
    </dgm:pt>
    <dgm:pt modelId="{88228D44-192B-42EB-910E-1F2F906E7812}" type="pres">
      <dgm:prSet presAssocID="{7D56FE80-2C3C-42E6-B32B-85A147C7C589}" presName="topArc2" presStyleLbl="parChTrans1D1" presStyleIdx="2" presStyleCnt="38"/>
      <dgm:spPr/>
    </dgm:pt>
    <dgm:pt modelId="{DE673763-841D-4BE4-BE6B-82D6DD92868D}" type="pres">
      <dgm:prSet presAssocID="{7D56FE80-2C3C-42E6-B32B-85A147C7C589}" presName="bottomArc2" presStyleLbl="parChTrans1D1" presStyleIdx="3" presStyleCnt="38"/>
      <dgm:spPr/>
    </dgm:pt>
    <dgm:pt modelId="{A5212E0F-88DD-46F0-BF9C-33416D386E8A}" type="pres">
      <dgm:prSet presAssocID="{7D56FE80-2C3C-42E6-B32B-85A147C7C589}" presName="topConnNode2" presStyleLbl="node2" presStyleIdx="0" presStyleCnt="0"/>
      <dgm:spPr/>
    </dgm:pt>
    <dgm:pt modelId="{58E5301F-83C0-4A77-B00B-E52811823B43}" type="pres">
      <dgm:prSet presAssocID="{7D56FE80-2C3C-42E6-B32B-85A147C7C589}" presName="hierChild4" presStyleCnt="0"/>
      <dgm:spPr/>
    </dgm:pt>
    <dgm:pt modelId="{63E31982-7234-469D-972A-C70C0985729D}" type="pres">
      <dgm:prSet presAssocID="{BAE030CE-2BBB-46D2-9616-E052D23F3656}" presName="Name28" presStyleLbl="parChTrans1D3" presStyleIdx="0" presStyleCnt="15"/>
      <dgm:spPr/>
    </dgm:pt>
    <dgm:pt modelId="{B988F2AC-EF42-4707-9B42-7357025A7E2B}" type="pres">
      <dgm:prSet presAssocID="{2B046B94-D726-4CDE-8380-26CC3D5D59A5}" presName="hierRoot2" presStyleCnt="0">
        <dgm:presLayoutVars>
          <dgm:hierBranch val="init"/>
        </dgm:presLayoutVars>
      </dgm:prSet>
      <dgm:spPr/>
    </dgm:pt>
    <dgm:pt modelId="{22DEB854-A749-471C-88A9-12BE5D5816CB}" type="pres">
      <dgm:prSet presAssocID="{2B046B94-D726-4CDE-8380-26CC3D5D59A5}" presName="rootComposite2" presStyleCnt="0"/>
      <dgm:spPr/>
    </dgm:pt>
    <dgm:pt modelId="{EEB08C33-96A8-4946-AF67-C8072F6351E3}" type="pres">
      <dgm:prSet presAssocID="{2B046B94-D726-4CDE-8380-26CC3D5D59A5}" presName="rootText2" presStyleLbl="alignAcc1" presStyleIdx="0" presStyleCnt="0">
        <dgm:presLayoutVars>
          <dgm:chPref val="3"/>
        </dgm:presLayoutVars>
      </dgm:prSet>
      <dgm:spPr/>
    </dgm:pt>
    <dgm:pt modelId="{ED35F10C-08CE-4BF6-8787-DFFE73A9B79F}" type="pres">
      <dgm:prSet presAssocID="{2B046B94-D726-4CDE-8380-26CC3D5D59A5}" presName="topArc2" presStyleLbl="parChTrans1D1" presStyleIdx="4" presStyleCnt="38"/>
      <dgm:spPr/>
    </dgm:pt>
    <dgm:pt modelId="{7D6E655F-9E5A-49BC-B6D6-EA0C478D76F2}" type="pres">
      <dgm:prSet presAssocID="{2B046B94-D726-4CDE-8380-26CC3D5D59A5}" presName="bottomArc2" presStyleLbl="parChTrans1D1" presStyleIdx="5" presStyleCnt="38"/>
      <dgm:spPr/>
    </dgm:pt>
    <dgm:pt modelId="{15976890-C76A-42F4-95A5-530D1183A493}" type="pres">
      <dgm:prSet presAssocID="{2B046B94-D726-4CDE-8380-26CC3D5D59A5}" presName="topConnNode2" presStyleLbl="node3" presStyleIdx="0" presStyleCnt="0"/>
      <dgm:spPr/>
    </dgm:pt>
    <dgm:pt modelId="{8EE17C3A-84C7-4925-8E0E-BF3D6ADC23AD}" type="pres">
      <dgm:prSet presAssocID="{2B046B94-D726-4CDE-8380-26CC3D5D59A5}" presName="hierChild4" presStyleCnt="0"/>
      <dgm:spPr/>
    </dgm:pt>
    <dgm:pt modelId="{37B41FE1-E3F5-46BE-ACA9-A5C51A571623}" type="pres">
      <dgm:prSet presAssocID="{2B046B94-D726-4CDE-8380-26CC3D5D59A5}" presName="hierChild5" presStyleCnt="0"/>
      <dgm:spPr/>
    </dgm:pt>
    <dgm:pt modelId="{45D174D4-6E6F-4201-B79C-BEC70D8DC7AF}" type="pres">
      <dgm:prSet presAssocID="{C2D26471-742F-467E-A4A8-E362169A8087}" presName="Name28" presStyleLbl="parChTrans1D3" presStyleIdx="1" presStyleCnt="15"/>
      <dgm:spPr/>
    </dgm:pt>
    <dgm:pt modelId="{5046BD90-026D-428B-8514-5066CDB454AC}" type="pres">
      <dgm:prSet presAssocID="{0CA63A03-8EA3-4467-AECA-B7A9DD085096}" presName="hierRoot2" presStyleCnt="0">
        <dgm:presLayoutVars>
          <dgm:hierBranch val="init"/>
        </dgm:presLayoutVars>
      </dgm:prSet>
      <dgm:spPr/>
    </dgm:pt>
    <dgm:pt modelId="{9421EB7E-83EE-4A3A-9BC8-7E49BE41B0C6}" type="pres">
      <dgm:prSet presAssocID="{0CA63A03-8EA3-4467-AECA-B7A9DD085096}" presName="rootComposite2" presStyleCnt="0"/>
      <dgm:spPr/>
    </dgm:pt>
    <dgm:pt modelId="{D2526527-28A3-4FD3-9BFE-9C79204B466F}" type="pres">
      <dgm:prSet presAssocID="{0CA63A03-8EA3-4467-AECA-B7A9DD085096}" presName="rootText2" presStyleLbl="alignAcc1" presStyleIdx="0" presStyleCnt="0">
        <dgm:presLayoutVars>
          <dgm:chPref val="3"/>
        </dgm:presLayoutVars>
      </dgm:prSet>
      <dgm:spPr/>
    </dgm:pt>
    <dgm:pt modelId="{2DD3E74B-2A6E-4770-9CE5-0BA6655AB65B}" type="pres">
      <dgm:prSet presAssocID="{0CA63A03-8EA3-4467-AECA-B7A9DD085096}" presName="topArc2" presStyleLbl="parChTrans1D1" presStyleIdx="6" presStyleCnt="38"/>
      <dgm:spPr/>
    </dgm:pt>
    <dgm:pt modelId="{04DFDE8D-7CCC-4290-AFD3-1511721956BC}" type="pres">
      <dgm:prSet presAssocID="{0CA63A03-8EA3-4467-AECA-B7A9DD085096}" presName="bottomArc2" presStyleLbl="parChTrans1D1" presStyleIdx="7" presStyleCnt="38"/>
      <dgm:spPr/>
    </dgm:pt>
    <dgm:pt modelId="{8357B827-BA91-479C-8E77-663B51128443}" type="pres">
      <dgm:prSet presAssocID="{0CA63A03-8EA3-4467-AECA-B7A9DD085096}" presName="topConnNode2" presStyleLbl="node3" presStyleIdx="0" presStyleCnt="0"/>
      <dgm:spPr/>
    </dgm:pt>
    <dgm:pt modelId="{F9426C3C-7C35-4D9B-8BE6-B45160D37F3C}" type="pres">
      <dgm:prSet presAssocID="{0CA63A03-8EA3-4467-AECA-B7A9DD085096}" presName="hierChild4" presStyleCnt="0"/>
      <dgm:spPr/>
    </dgm:pt>
    <dgm:pt modelId="{47122AD9-45D8-4442-9542-066426FB3DD4}" type="pres">
      <dgm:prSet presAssocID="{0CA63A03-8EA3-4467-AECA-B7A9DD085096}" presName="hierChild5" presStyleCnt="0"/>
      <dgm:spPr/>
    </dgm:pt>
    <dgm:pt modelId="{FE2BA3A1-39D0-427E-A1DE-B0F30B49B6B1}" type="pres">
      <dgm:prSet presAssocID="{7C0C36E4-ECA9-4AF5-8ABD-222F1A55B8F3}" presName="Name28" presStyleLbl="parChTrans1D3" presStyleIdx="2" presStyleCnt="15"/>
      <dgm:spPr/>
    </dgm:pt>
    <dgm:pt modelId="{C3CB7F59-4C15-499B-A1C5-77F821D91E6E}" type="pres">
      <dgm:prSet presAssocID="{FB165BEA-27BA-418F-933C-BE9B747D50AD}" presName="hierRoot2" presStyleCnt="0">
        <dgm:presLayoutVars>
          <dgm:hierBranch val="init"/>
        </dgm:presLayoutVars>
      </dgm:prSet>
      <dgm:spPr/>
    </dgm:pt>
    <dgm:pt modelId="{8DCBD59F-DC41-4D53-9F58-317F916E1CAC}" type="pres">
      <dgm:prSet presAssocID="{FB165BEA-27BA-418F-933C-BE9B747D50AD}" presName="rootComposite2" presStyleCnt="0"/>
      <dgm:spPr/>
    </dgm:pt>
    <dgm:pt modelId="{F24DF6C3-3C1E-449C-98E3-E6F0CCF2D356}" type="pres">
      <dgm:prSet presAssocID="{FB165BEA-27BA-418F-933C-BE9B747D50AD}" presName="rootText2" presStyleLbl="alignAcc1" presStyleIdx="0" presStyleCnt="0">
        <dgm:presLayoutVars>
          <dgm:chPref val="3"/>
        </dgm:presLayoutVars>
      </dgm:prSet>
      <dgm:spPr/>
    </dgm:pt>
    <dgm:pt modelId="{FA1C3AAB-17AA-455C-AA47-330A95C54D75}" type="pres">
      <dgm:prSet presAssocID="{FB165BEA-27BA-418F-933C-BE9B747D50AD}" presName="topArc2" presStyleLbl="parChTrans1D1" presStyleIdx="8" presStyleCnt="38"/>
      <dgm:spPr/>
    </dgm:pt>
    <dgm:pt modelId="{85413DFE-6E76-42C4-8052-BE67DBE5A25F}" type="pres">
      <dgm:prSet presAssocID="{FB165BEA-27BA-418F-933C-BE9B747D50AD}" presName="bottomArc2" presStyleLbl="parChTrans1D1" presStyleIdx="9" presStyleCnt="38"/>
      <dgm:spPr/>
    </dgm:pt>
    <dgm:pt modelId="{0BCD26F8-580D-4AE0-AE1E-097023E4FA62}" type="pres">
      <dgm:prSet presAssocID="{FB165BEA-27BA-418F-933C-BE9B747D50AD}" presName="topConnNode2" presStyleLbl="node3" presStyleIdx="0" presStyleCnt="0"/>
      <dgm:spPr/>
    </dgm:pt>
    <dgm:pt modelId="{14299658-5B21-4443-8963-B25116E166AE}" type="pres">
      <dgm:prSet presAssocID="{FB165BEA-27BA-418F-933C-BE9B747D50AD}" presName="hierChild4" presStyleCnt="0"/>
      <dgm:spPr/>
    </dgm:pt>
    <dgm:pt modelId="{B2146832-3999-41FA-B44C-86FD46C35AD8}" type="pres">
      <dgm:prSet presAssocID="{FB165BEA-27BA-418F-933C-BE9B747D50AD}" presName="hierChild5" presStyleCnt="0"/>
      <dgm:spPr/>
    </dgm:pt>
    <dgm:pt modelId="{FCF3E578-8099-4A50-8A23-4DAE30B3587D}" type="pres">
      <dgm:prSet presAssocID="{6DEC8F64-1B9E-4DB5-8D54-7834B790C7C3}" presName="Name28" presStyleLbl="parChTrans1D3" presStyleIdx="3" presStyleCnt="15"/>
      <dgm:spPr/>
    </dgm:pt>
    <dgm:pt modelId="{D90DA85A-1036-4E28-BE57-DA10D254EDFA}" type="pres">
      <dgm:prSet presAssocID="{EBC5F935-FDC1-4DA3-BC7F-C77D7BC24FFA}" presName="hierRoot2" presStyleCnt="0">
        <dgm:presLayoutVars>
          <dgm:hierBranch val="init"/>
        </dgm:presLayoutVars>
      </dgm:prSet>
      <dgm:spPr/>
    </dgm:pt>
    <dgm:pt modelId="{9F6D962F-E120-4CCF-A7D2-80F12307FD29}" type="pres">
      <dgm:prSet presAssocID="{EBC5F935-FDC1-4DA3-BC7F-C77D7BC24FFA}" presName="rootComposite2" presStyleCnt="0"/>
      <dgm:spPr/>
    </dgm:pt>
    <dgm:pt modelId="{71231078-6D11-4858-AD9B-81EC8EF51CB6}" type="pres">
      <dgm:prSet presAssocID="{EBC5F935-FDC1-4DA3-BC7F-C77D7BC24FFA}" presName="rootText2" presStyleLbl="alignAcc1" presStyleIdx="0" presStyleCnt="0">
        <dgm:presLayoutVars>
          <dgm:chPref val="3"/>
        </dgm:presLayoutVars>
      </dgm:prSet>
      <dgm:spPr/>
    </dgm:pt>
    <dgm:pt modelId="{AB3E1C6E-B841-4033-A4A2-A101968BE32D}" type="pres">
      <dgm:prSet presAssocID="{EBC5F935-FDC1-4DA3-BC7F-C77D7BC24FFA}" presName="topArc2" presStyleLbl="parChTrans1D1" presStyleIdx="10" presStyleCnt="38"/>
      <dgm:spPr/>
    </dgm:pt>
    <dgm:pt modelId="{C8335405-6575-4B8F-88E4-EF0DF076D81B}" type="pres">
      <dgm:prSet presAssocID="{EBC5F935-FDC1-4DA3-BC7F-C77D7BC24FFA}" presName="bottomArc2" presStyleLbl="parChTrans1D1" presStyleIdx="11" presStyleCnt="38"/>
      <dgm:spPr/>
    </dgm:pt>
    <dgm:pt modelId="{42E13DBA-DB20-4623-80AE-092291325CB3}" type="pres">
      <dgm:prSet presAssocID="{EBC5F935-FDC1-4DA3-BC7F-C77D7BC24FFA}" presName="topConnNode2" presStyleLbl="node3" presStyleIdx="0" presStyleCnt="0"/>
      <dgm:spPr/>
    </dgm:pt>
    <dgm:pt modelId="{3A98FCFE-D447-4B3B-A922-591A7ECCA201}" type="pres">
      <dgm:prSet presAssocID="{EBC5F935-FDC1-4DA3-BC7F-C77D7BC24FFA}" presName="hierChild4" presStyleCnt="0"/>
      <dgm:spPr/>
    </dgm:pt>
    <dgm:pt modelId="{553F8539-624F-4ABF-9B84-EDD71D524EF1}" type="pres">
      <dgm:prSet presAssocID="{EBC5F935-FDC1-4DA3-BC7F-C77D7BC24FFA}" presName="hierChild5" presStyleCnt="0"/>
      <dgm:spPr/>
    </dgm:pt>
    <dgm:pt modelId="{7C88C2C8-C58D-419D-AA40-CA0A8C3F8FC2}" type="pres">
      <dgm:prSet presAssocID="{0FA463BA-77E5-4DE6-88B0-A22FF6DCD2B8}" presName="Name28" presStyleLbl="parChTrans1D3" presStyleIdx="4" presStyleCnt="15"/>
      <dgm:spPr/>
    </dgm:pt>
    <dgm:pt modelId="{87448EE4-3ACD-4918-A424-17E60B41EA89}" type="pres">
      <dgm:prSet presAssocID="{DD1613F3-D5EB-4D24-92DF-D2D2F409EDD1}" presName="hierRoot2" presStyleCnt="0">
        <dgm:presLayoutVars>
          <dgm:hierBranch val="init"/>
        </dgm:presLayoutVars>
      </dgm:prSet>
      <dgm:spPr/>
    </dgm:pt>
    <dgm:pt modelId="{D0500114-D837-47DC-9930-81254BD40DA5}" type="pres">
      <dgm:prSet presAssocID="{DD1613F3-D5EB-4D24-92DF-D2D2F409EDD1}" presName="rootComposite2" presStyleCnt="0"/>
      <dgm:spPr/>
    </dgm:pt>
    <dgm:pt modelId="{6A73B3B8-0B87-49B4-BAFE-BB95D6658358}" type="pres">
      <dgm:prSet presAssocID="{DD1613F3-D5EB-4D24-92DF-D2D2F409EDD1}" presName="rootText2" presStyleLbl="alignAcc1" presStyleIdx="0" presStyleCnt="0">
        <dgm:presLayoutVars>
          <dgm:chPref val="3"/>
        </dgm:presLayoutVars>
      </dgm:prSet>
      <dgm:spPr/>
    </dgm:pt>
    <dgm:pt modelId="{F5728BA9-7F4C-4F7F-AFA2-074766338439}" type="pres">
      <dgm:prSet presAssocID="{DD1613F3-D5EB-4D24-92DF-D2D2F409EDD1}" presName="topArc2" presStyleLbl="parChTrans1D1" presStyleIdx="12" presStyleCnt="38"/>
      <dgm:spPr/>
    </dgm:pt>
    <dgm:pt modelId="{40F9D847-BC2C-4CFA-A218-3D1E0D00D85E}" type="pres">
      <dgm:prSet presAssocID="{DD1613F3-D5EB-4D24-92DF-D2D2F409EDD1}" presName="bottomArc2" presStyleLbl="parChTrans1D1" presStyleIdx="13" presStyleCnt="38"/>
      <dgm:spPr/>
    </dgm:pt>
    <dgm:pt modelId="{293B9B4D-BC31-4DC9-91A4-A4B05F21DE94}" type="pres">
      <dgm:prSet presAssocID="{DD1613F3-D5EB-4D24-92DF-D2D2F409EDD1}" presName="topConnNode2" presStyleLbl="node3" presStyleIdx="0" presStyleCnt="0"/>
      <dgm:spPr/>
    </dgm:pt>
    <dgm:pt modelId="{5FA02C37-48DF-4231-83D2-96399711EF83}" type="pres">
      <dgm:prSet presAssocID="{DD1613F3-D5EB-4D24-92DF-D2D2F409EDD1}" presName="hierChild4" presStyleCnt="0"/>
      <dgm:spPr/>
    </dgm:pt>
    <dgm:pt modelId="{C740180F-BE3D-4A5C-A1A6-978E19881E83}" type="pres">
      <dgm:prSet presAssocID="{DD1613F3-D5EB-4D24-92DF-D2D2F409EDD1}" presName="hierChild5" presStyleCnt="0"/>
      <dgm:spPr/>
    </dgm:pt>
    <dgm:pt modelId="{AC66D067-99C0-469A-BEEE-B1605208945A}" type="pres">
      <dgm:prSet presAssocID="{7D56FE80-2C3C-42E6-B32B-85A147C7C589}" presName="hierChild5" presStyleCnt="0"/>
      <dgm:spPr/>
    </dgm:pt>
    <dgm:pt modelId="{90159A0B-824A-449E-A673-3559BF6AC070}" type="pres">
      <dgm:prSet presAssocID="{C1E42934-0DBA-4F8D-9D45-4125B08C147B}" presName="Name28" presStyleLbl="parChTrans1D2" presStyleIdx="1" presStyleCnt="3"/>
      <dgm:spPr/>
    </dgm:pt>
    <dgm:pt modelId="{619AA4ED-68AF-4AF0-84C8-0AE42BD6B2D3}" type="pres">
      <dgm:prSet presAssocID="{8B8D9A64-EDA4-47BB-95C7-75FE2F9ABC8B}" presName="hierRoot2" presStyleCnt="0">
        <dgm:presLayoutVars>
          <dgm:hierBranch val="init"/>
        </dgm:presLayoutVars>
      </dgm:prSet>
      <dgm:spPr/>
    </dgm:pt>
    <dgm:pt modelId="{7A51513C-FDE4-4542-89A1-4C7B2458975F}" type="pres">
      <dgm:prSet presAssocID="{8B8D9A64-EDA4-47BB-95C7-75FE2F9ABC8B}" presName="rootComposite2" presStyleCnt="0"/>
      <dgm:spPr/>
    </dgm:pt>
    <dgm:pt modelId="{E289C0A1-ED9A-4C74-9B43-54EC780A8DAF}" type="pres">
      <dgm:prSet presAssocID="{8B8D9A64-EDA4-47BB-95C7-75FE2F9ABC8B}" presName="rootText2" presStyleLbl="alignAcc1" presStyleIdx="0" presStyleCnt="0">
        <dgm:presLayoutVars>
          <dgm:chPref val="3"/>
        </dgm:presLayoutVars>
      </dgm:prSet>
      <dgm:spPr/>
    </dgm:pt>
    <dgm:pt modelId="{3CCC7429-CC5C-496C-A821-2F9714FF8600}" type="pres">
      <dgm:prSet presAssocID="{8B8D9A64-EDA4-47BB-95C7-75FE2F9ABC8B}" presName="topArc2" presStyleLbl="parChTrans1D1" presStyleIdx="14" presStyleCnt="38"/>
      <dgm:spPr/>
    </dgm:pt>
    <dgm:pt modelId="{BC53E80F-36F7-47C7-A077-B9492AF730C4}" type="pres">
      <dgm:prSet presAssocID="{8B8D9A64-EDA4-47BB-95C7-75FE2F9ABC8B}" presName="bottomArc2" presStyleLbl="parChTrans1D1" presStyleIdx="15" presStyleCnt="38"/>
      <dgm:spPr/>
    </dgm:pt>
    <dgm:pt modelId="{DCB491E8-DCCE-42F0-A265-61948F1A7EEA}" type="pres">
      <dgm:prSet presAssocID="{8B8D9A64-EDA4-47BB-95C7-75FE2F9ABC8B}" presName="topConnNode2" presStyleLbl="node2" presStyleIdx="0" presStyleCnt="0"/>
      <dgm:spPr/>
    </dgm:pt>
    <dgm:pt modelId="{DFFA893F-BA7B-4394-878B-C08813B95FE7}" type="pres">
      <dgm:prSet presAssocID="{8B8D9A64-EDA4-47BB-95C7-75FE2F9ABC8B}" presName="hierChild4" presStyleCnt="0"/>
      <dgm:spPr/>
    </dgm:pt>
    <dgm:pt modelId="{950F04B5-13B6-4B7E-9632-3EB8728A14E8}" type="pres">
      <dgm:prSet presAssocID="{A3EDC53B-92EF-4E66-9C9C-04D217BC7B10}" presName="Name28" presStyleLbl="parChTrans1D3" presStyleIdx="5" presStyleCnt="15"/>
      <dgm:spPr/>
    </dgm:pt>
    <dgm:pt modelId="{915F0AEE-A485-4C73-9B0A-3FD99A84BF48}" type="pres">
      <dgm:prSet presAssocID="{AC09165F-404A-440C-8D95-3741E0B82DCD}" presName="hierRoot2" presStyleCnt="0">
        <dgm:presLayoutVars>
          <dgm:hierBranch val="init"/>
        </dgm:presLayoutVars>
      </dgm:prSet>
      <dgm:spPr/>
    </dgm:pt>
    <dgm:pt modelId="{A7187B0B-75D4-423D-8496-DFEB1094B401}" type="pres">
      <dgm:prSet presAssocID="{AC09165F-404A-440C-8D95-3741E0B82DCD}" presName="rootComposite2" presStyleCnt="0"/>
      <dgm:spPr/>
    </dgm:pt>
    <dgm:pt modelId="{B2A1CCD3-3DAB-4DF5-875F-75FD9B9D43CA}" type="pres">
      <dgm:prSet presAssocID="{AC09165F-404A-440C-8D95-3741E0B82DCD}" presName="rootText2" presStyleLbl="alignAcc1" presStyleIdx="0" presStyleCnt="0">
        <dgm:presLayoutVars>
          <dgm:chPref val="3"/>
        </dgm:presLayoutVars>
      </dgm:prSet>
      <dgm:spPr/>
    </dgm:pt>
    <dgm:pt modelId="{2B73E060-A7B0-4C36-9D2E-CDA5892FC93E}" type="pres">
      <dgm:prSet presAssocID="{AC09165F-404A-440C-8D95-3741E0B82DCD}" presName="topArc2" presStyleLbl="parChTrans1D1" presStyleIdx="16" presStyleCnt="38"/>
      <dgm:spPr/>
    </dgm:pt>
    <dgm:pt modelId="{454CCF87-F8AF-4EA0-8BBE-01532D42FC93}" type="pres">
      <dgm:prSet presAssocID="{AC09165F-404A-440C-8D95-3741E0B82DCD}" presName="bottomArc2" presStyleLbl="parChTrans1D1" presStyleIdx="17" presStyleCnt="38"/>
      <dgm:spPr/>
    </dgm:pt>
    <dgm:pt modelId="{541374C7-0CC6-46C7-8A2F-DCD3DDCC36A1}" type="pres">
      <dgm:prSet presAssocID="{AC09165F-404A-440C-8D95-3741E0B82DCD}" presName="topConnNode2" presStyleLbl="node3" presStyleIdx="0" presStyleCnt="0"/>
      <dgm:spPr/>
    </dgm:pt>
    <dgm:pt modelId="{0E8BDF09-ACE9-408A-A1FA-4335BE2B3BC9}" type="pres">
      <dgm:prSet presAssocID="{AC09165F-404A-440C-8D95-3741E0B82DCD}" presName="hierChild4" presStyleCnt="0"/>
      <dgm:spPr/>
    </dgm:pt>
    <dgm:pt modelId="{3F28156D-D4AA-4836-AC89-3972919FE030}" type="pres">
      <dgm:prSet presAssocID="{AC09165F-404A-440C-8D95-3741E0B82DCD}" presName="hierChild5" presStyleCnt="0"/>
      <dgm:spPr/>
    </dgm:pt>
    <dgm:pt modelId="{430E563B-0633-41CF-B5DB-471380D8939D}" type="pres">
      <dgm:prSet presAssocID="{57FA4AE7-BB78-4D29-8552-8273D0CAE2C4}" presName="Name28" presStyleLbl="parChTrans1D3" presStyleIdx="6" presStyleCnt="15"/>
      <dgm:spPr/>
    </dgm:pt>
    <dgm:pt modelId="{A2CA6793-D286-4345-933E-588418824269}" type="pres">
      <dgm:prSet presAssocID="{A465D5BE-BD96-43E6-B6D7-8CF78B9091B6}" presName="hierRoot2" presStyleCnt="0">
        <dgm:presLayoutVars>
          <dgm:hierBranch val="init"/>
        </dgm:presLayoutVars>
      </dgm:prSet>
      <dgm:spPr/>
    </dgm:pt>
    <dgm:pt modelId="{1B3D029E-D180-40C2-82D1-8C2B7B185362}" type="pres">
      <dgm:prSet presAssocID="{A465D5BE-BD96-43E6-B6D7-8CF78B9091B6}" presName="rootComposite2" presStyleCnt="0"/>
      <dgm:spPr/>
    </dgm:pt>
    <dgm:pt modelId="{EBAC8514-1DB2-47E7-BECE-F3C14E50EE16}" type="pres">
      <dgm:prSet presAssocID="{A465D5BE-BD96-43E6-B6D7-8CF78B9091B6}" presName="rootText2" presStyleLbl="alignAcc1" presStyleIdx="0" presStyleCnt="0">
        <dgm:presLayoutVars>
          <dgm:chPref val="3"/>
        </dgm:presLayoutVars>
      </dgm:prSet>
      <dgm:spPr/>
    </dgm:pt>
    <dgm:pt modelId="{18430121-C84C-4AF8-82EE-68FCAF9C8BD9}" type="pres">
      <dgm:prSet presAssocID="{A465D5BE-BD96-43E6-B6D7-8CF78B9091B6}" presName="topArc2" presStyleLbl="parChTrans1D1" presStyleIdx="18" presStyleCnt="38"/>
      <dgm:spPr/>
    </dgm:pt>
    <dgm:pt modelId="{6DBFE8C3-6381-4F5B-9CBF-117E76A9732C}" type="pres">
      <dgm:prSet presAssocID="{A465D5BE-BD96-43E6-B6D7-8CF78B9091B6}" presName="bottomArc2" presStyleLbl="parChTrans1D1" presStyleIdx="19" presStyleCnt="38"/>
      <dgm:spPr/>
    </dgm:pt>
    <dgm:pt modelId="{096A4940-9B90-4048-864E-56FBECD1366B}" type="pres">
      <dgm:prSet presAssocID="{A465D5BE-BD96-43E6-B6D7-8CF78B9091B6}" presName="topConnNode2" presStyleLbl="node3" presStyleIdx="0" presStyleCnt="0"/>
      <dgm:spPr/>
    </dgm:pt>
    <dgm:pt modelId="{B2BEA615-AC8B-4ECF-A60A-3EA2B992B120}" type="pres">
      <dgm:prSet presAssocID="{A465D5BE-BD96-43E6-B6D7-8CF78B9091B6}" presName="hierChild4" presStyleCnt="0"/>
      <dgm:spPr/>
    </dgm:pt>
    <dgm:pt modelId="{C6E533E5-D20D-422C-B492-7ED9423B3B5D}" type="pres">
      <dgm:prSet presAssocID="{A465D5BE-BD96-43E6-B6D7-8CF78B9091B6}" presName="hierChild5" presStyleCnt="0"/>
      <dgm:spPr/>
    </dgm:pt>
    <dgm:pt modelId="{CAEDDE17-D9EA-438E-B972-CC26A1C39F52}" type="pres">
      <dgm:prSet presAssocID="{8CB7810A-4742-4E8C-BB2C-AC8C125882F7}" presName="Name28" presStyleLbl="parChTrans1D3" presStyleIdx="7" presStyleCnt="15"/>
      <dgm:spPr/>
    </dgm:pt>
    <dgm:pt modelId="{D02CAE59-A9E0-40B6-96C1-4444A6F6DAAC}" type="pres">
      <dgm:prSet presAssocID="{AEB2D130-F08F-45C5-A3DC-3BA9BEFCE522}" presName="hierRoot2" presStyleCnt="0">
        <dgm:presLayoutVars>
          <dgm:hierBranch val="init"/>
        </dgm:presLayoutVars>
      </dgm:prSet>
      <dgm:spPr/>
    </dgm:pt>
    <dgm:pt modelId="{E7C1506E-26E1-4319-8952-F8746C04004F}" type="pres">
      <dgm:prSet presAssocID="{AEB2D130-F08F-45C5-A3DC-3BA9BEFCE522}" presName="rootComposite2" presStyleCnt="0"/>
      <dgm:spPr/>
    </dgm:pt>
    <dgm:pt modelId="{13AD848C-D5B2-4FD6-B2BC-52D3FF35F3DF}" type="pres">
      <dgm:prSet presAssocID="{AEB2D130-F08F-45C5-A3DC-3BA9BEFCE522}" presName="rootText2" presStyleLbl="alignAcc1" presStyleIdx="0" presStyleCnt="0">
        <dgm:presLayoutVars>
          <dgm:chPref val="3"/>
        </dgm:presLayoutVars>
      </dgm:prSet>
      <dgm:spPr/>
    </dgm:pt>
    <dgm:pt modelId="{6549348F-9016-4FA3-AAFB-1F59C16D8335}" type="pres">
      <dgm:prSet presAssocID="{AEB2D130-F08F-45C5-A3DC-3BA9BEFCE522}" presName="topArc2" presStyleLbl="parChTrans1D1" presStyleIdx="20" presStyleCnt="38"/>
      <dgm:spPr/>
    </dgm:pt>
    <dgm:pt modelId="{F51ADB22-F320-4A2D-9038-33235F3B910E}" type="pres">
      <dgm:prSet presAssocID="{AEB2D130-F08F-45C5-A3DC-3BA9BEFCE522}" presName="bottomArc2" presStyleLbl="parChTrans1D1" presStyleIdx="21" presStyleCnt="38"/>
      <dgm:spPr/>
    </dgm:pt>
    <dgm:pt modelId="{491189AD-7CDD-4CEC-BFAB-732516C0FC2A}" type="pres">
      <dgm:prSet presAssocID="{AEB2D130-F08F-45C5-A3DC-3BA9BEFCE522}" presName="topConnNode2" presStyleLbl="node3" presStyleIdx="0" presStyleCnt="0"/>
      <dgm:spPr/>
    </dgm:pt>
    <dgm:pt modelId="{B0DA7D5D-6E44-4F7F-B78E-B0F1299831E0}" type="pres">
      <dgm:prSet presAssocID="{AEB2D130-F08F-45C5-A3DC-3BA9BEFCE522}" presName="hierChild4" presStyleCnt="0"/>
      <dgm:spPr/>
    </dgm:pt>
    <dgm:pt modelId="{D03E7D5A-4D77-47FA-81EA-CB938A5313CF}" type="pres">
      <dgm:prSet presAssocID="{AEB2D130-F08F-45C5-A3DC-3BA9BEFCE522}" presName="hierChild5" presStyleCnt="0"/>
      <dgm:spPr/>
    </dgm:pt>
    <dgm:pt modelId="{46D8B26B-920A-4FB8-B3F7-881F314F0BDA}" type="pres">
      <dgm:prSet presAssocID="{9A254F3E-A5EF-4568-B21F-0B022D8F9142}" presName="Name28" presStyleLbl="parChTrans1D3" presStyleIdx="8" presStyleCnt="15"/>
      <dgm:spPr/>
    </dgm:pt>
    <dgm:pt modelId="{8A997706-91E8-4B41-B1E3-83D14B704B61}" type="pres">
      <dgm:prSet presAssocID="{D3F067ED-D88C-4C8B-9BB7-073EF0404652}" presName="hierRoot2" presStyleCnt="0">
        <dgm:presLayoutVars>
          <dgm:hierBranch val="init"/>
        </dgm:presLayoutVars>
      </dgm:prSet>
      <dgm:spPr/>
    </dgm:pt>
    <dgm:pt modelId="{0EA50EF0-A0EA-4803-A620-DA7F88A4DEBE}" type="pres">
      <dgm:prSet presAssocID="{D3F067ED-D88C-4C8B-9BB7-073EF0404652}" presName="rootComposite2" presStyleCnt="0"/>
      <dgm:spPr/>
    </dgm:pt>
    <dgm:pt modelId="{B8E0AFFC-A4A5-4637-802A-2A8C372F1725}" type="pres">
      <dgm:prSet presAssocID="{D3F067ED-D88C-4C8B-9BB7-073EF0404652}" presName="rootText2" presStyleLbl="alignAcc1" presStyleIdx="0" presStyleCnt="0">
        <dgm:presLayoutVars>
          <dgm:chPref val="3"/>
        </dgm:presLayoutVars>
      </dgm:prSet>
      <dgm:spPr/>
    </dgm:pt>
    <dgm:pt modelId="{628F0133-BC08-454E-848C-DA6334F8BFBA}" type="pres">
      <dgm:prSet presAssocID="{D3F067ED-D88C-4C8B-9BB7-073EF0404652}" presName="topArc2" presStyleLbl="parChTrans1D1" presStyleIdx="22" presStyleCnt="38"/>
      <dgm:spPr/>
    </dgm:pt>
    <dgm:pt modelId="{3A3DAF93-9328-4496-894F-227B059037C8}" type="pres">
      <dgm:prSet presAssocID="{D3F067ED-D88C-4C8B-9BB7-073EF0404652}" presName="bottomArc2" presStyleLbl="parChTrans1D1" presStyleIdx="23" presStyleCnt="38"/>
      <dgm:spPr/>
    </dgm:pt>
    <dgm:pt modelId="{1C9BC29D-F870-467D-B53E-83B074069406}" type="pres">
      <dgm:prSet presAssocID="{D3F067ED-D88C-4C8B-9BB7-073EF0404652}" presName="topConnNode2" presStyleLbl="node3" presStyleIdx="0" presStyleCnt="0"/>
      <dgm:spPr/>
    </dgm:pt>
    <dgm:pt modelId="{F64A1F84-FC9C-4059-AC8F-CEBB5219BAA1}" type="pres">
      <dgm:prSet presAssocID="{D3F067ED-D88C-4C8B-9BB7-073EF0404652}" presName="hierChild4" presStyleCnt="0"/>
      <dgm:spPr/>
    </dgm:pt>
    <dgm:pt modelId="{38D49B70-58AB-48C0-98A4-92FE1892651F}" type="pres">
      <dgm:prSet presAssocID="{D3F067ED-D88C-4C8B-9BB7-073EF0404652}" presName="hierChild5" presStyleCnt="0"/>
      <dgm:spPr/>
    </dgm:pt>
    <dgm:pt modelId="{77BB211B-698D-4FB5-B396-6398392D68C8}" type="pres">
      <dgm:prSet presAssocID="{0AFF80AB-B3E6-4E92-AAEE-118D2C1225D7}" presName="Name28" presStyleLbl="parChTrans1D3" presStyleIdx="9" presStyleCnt="15"/>
      <dgm:spPr/>
    </dgm:pt>
    <dgm:pt modelId="{F07D4D3D-1DC0-47ED-A10E-868F22391C61}" type="pres">
      <dgm:prSet presAssocID="{17AD97E6-9CE1-4B60-AAD5-92D90CFC597C}" presName="hierRoot2" presStyleCnt="0">
        <dgm:presLayoutVars>
          <dgm:hierBranch val="init"/>
        </dgm:presLayoutVars>
      </dgm:prSet>
      <dgm:spPr/>
    </dgm:pt>
    <dgm:pt modelId="{B614D1EF-CA90-4A4A-8A21-E5636B1B98D1}" type="pres">
      <dgm:prSet presAssocID="{17AD97E6-9CE1-4B60-AAD5-92D90CFC597C}" presName="rootComposite2" presStyleCnt="0"/>
      <dgm:spPr/>
    </dgm:pt>
    <dgm:pt modelId="{E55AD8CE-37C6-4EFA-B496-60AB64E75FCB}" type="pres">
      <dgm:prSet presAssocID="{17AD97E6-9CE1-4B60-AAD5-92D90CFC597C}" presName="rootText2" presStyleLbl="alignAcc1" presStyleIdx="0" presStyleCnt="0">
        <dgm:presLayoutVars>
          <dgm:chPref val="3"/>
        </dgm:presLayoutVars>
      </dgm:prSet>
      <dgm:spPr/>
    </dgm:pt>
    <dgm:pt modelId="{8E6EED08-EB83-4D99-9D27-2F90DE78A85D}" type="pres">
      <dgm:prSet presAssocID="{17AD97E6-9CE1-4B60-AAD5-92D90CFC597C}" presName="topArc2" presStyleLbl="parChTrans1D1" presStyleIdx="24" presStyleCnt="38"/>
      <dgm:spPr/>
    </dgm:pt>
    <dgm:pt modelId="{C9857D5C-990F-4024-81BC-EC3F682C5AC0}" type="pres">
      <dgm:prSet presAssocID="{17AD97E6-9CE1-4B60-AAD5-92D90CFC597C}" presName="bottomArc2" presStyleLbl="parChTrans1D1" presStyleIdx="25" presStyleCnt="38"/>
      <dgm:spPr/>
    </dgm:pt>
    <dgm:pt modelId="{4A1105ED-E442-4C37-9C60-10C9E40B0214}" type="pres">
      <dgm:prSet presAssocID="{17AD97E6-9CE1-4B60-AAD5-92D90CFC597C}" presName="topConnNode2" presStyleLbl="node3" presStyleIdx="0" presStyleCnt="0"/>
      <dgm:spPr/>
    </dgm:pt>
    <dgm:pt modelId="{76082801-2F3A-400D-8C4F-858ABBE5618F}" type="pres">
      <dgm:prSet presAssocID="{17AD97E6-9CE1-4B60-AAD5-92D90CFC597C}" presName="hierChild4" presStyleCnt="0"/>
      <dgm:spPr/>
    </dgm:pt>
    <dgm:pt modelId="{05B90C4A-50E0-47C2-83B7-AFBA5AEEA5D2}" type="pres">
      <dgm:prSet presAssocID="{17AD97E6-9CE1-4B60-AAD5-92D90CFC597C}" presName="hierChild5" presStyleCnt="0"/>
      <dgm:spPr/>
    </dgm:pt>
    <dgm:pt modelId="{1809F908-3B26-4283-B46A-AADDF2636DEC}" type="pres">
      <dgm:prSet presAssocID="{8B8D9A64-EDA4-47BB-95C7-75FE2F9ABC8B}" presName="hierChild5" presStyleCnt="0"/>
      <dgm:spPr/>
    </dgm:pt>
    <dgm:pt modelId="{80E65638-D69E-41A1-896F-73C56E1014DD}" type="pres">
      <dgm:prSet presAssocID="{9996E90F-0BC8-4C5F-B596-2FDA20657F5B}" presName="Name28" presStyleLbl="parChTrans1D2" presStyleIdx="2" presStyleCnt="3"/>
      <dgm:spPr/>
    </dgm:pt>
    <dgm:pt modelId="{852354C8-EC68-49F7-936A-A1B633A6AEB9}" type="pres">
      <dgm:prSet presAssocID="{1A9FD0B1-018D-408D-8CF2-AB17AF3BEDFE}" presName="hierRoot2" presStyleCnt="0">
        <dgm:presLayoutVars>
          <dgm:hierBranch val="init"/>
        </dgm:presLayoutVars>
      </dgm:prSet>
      <dgm:spPr/>
    </dgm:pt>
    <dgm:pt modelId="{2E6DAF44-3168-4B16-8056-69A84BA1E68D}" type="pres">
      <dgm:prSet presAssocID="{1A9FD0B1-018D-408D-8CF2-AB17AF3BEDFE}" presName="rootComposite2" presStyleCnt="0"/>
      <dgm:spPr/>
    </dgm:pt>
    <dgm:pt modelId="{436008D4-53C5-46BD-AC2C-07B3AA55A82E}" type="pres">
      <dgm:prSet presAssocID="{1A9FD0B1-018D-408D-8CF2-AB17AF3BEDFE}" presName="rootText2" presStyleLbl="alignAcc1" presStyleIdx="0" presStyleCnt="0" custScaleX="152966">
        <dgm:presLayoutVars>
          <dgm:chPref val="3"/>
        </dgm:presLayoutVars>
      </dgm:prSet>
      <dgm:spPr/>
    </dgm:pt>
    <dgm:pt modelId="{30E57DFC-5CA7-4167-8E9F-B84CAE08FA22}" type="pres">
      <dgm:prSet presAssocID="{1A9FD0B1-018D-408D-8CF2-AB17AF3BEDFE}" presName="topArc2" presStyleLbl="parChTrans1D1" presStyleIdx="26" presStyleCnt="38"/>
      <dgm:spPr/>
    </dgm:pt>
    <dgm:pt modelId="{8E89F131-CDD4-4613-9DFA-8721D0B6D6F2}" type="pres">
      <dgm:prSet presAssocID="{1A9FD0B1-018D-408D-8CF2-AB17AF3BEDFE}" presName="bottomArc2" presStyleLbl="parChTrans1D1" presStyleIdx="27" presStyleCnt="38"/>
      <dgm:spPr/>
    </dgm:pt>
    <dgm:pt modelId="{7115B6EF-DD91-4FEA-BC45-B4A2EFFCBFB0}" type="pres">
      <dgm:prSet presAssocID="{1A9FD0B1-018D-408D-8CF2-AB17AF3BEDFE}" presName="topConnNode2" presStyleLbl="node2" presStyleIdx="0" presStyleCnt="0"/>
      <dgm:spPr/>
    </dgm:pt>
    <dgm:pt modelId="{31FC258D-6128-4FB1-832A-0998F506A4E5}" type="pres">
      <dgm:prSet presAssocID="{1A9FD0B1-018D-408D-8CF2-AB17AF3BEDFE}" presName="hierChild4" presStyleCnt="0"/>
      <dgm:spPr/>
    </dgm:pt>
    <dgm:pt modelId="{0BF9BBF6-9514-4EC4-A1E5-CF3492604F17}" type="pres">
      <dgm:prSet presAssocID="{E2FCD171-BE1B-496B-B02E-1222B7F3DC4E}" presName="Name28" presStyleLbl="parChTrans1D3" presStyleIdx="10" presStyleCnt="15"/>
      <dgm:spPr/>
    </dgm:pt>
    <dgm:pt modelId="{3DD00C9E-31A2-40BD-B892-CA2EB142462F}" type="pres">
      <dgm:prSet presAssocID="{28CA580E-400F-40C8-A815-1B77D1799DB3}" presName="hierRoot2" presStyleCnt="0">
        <dgm:presLayoutVars>
          <dgm:hierBranch val="init"/>
        </dgm:presLayoutVars>
      </dgm:prSet>
      <dgm:spPr/>
    </dgm:pt>
    <dgm:pt modelId="{AEE9F394-4C9B-4FD7-B8D0-A0E4A9E40376}" type="pres">
      <dgm:prSet presAssocID="{28CA580E-400F-40C8-A815-1B77D1799DB3}" presName="rootComposite2" presStyleCnt="0"/>
      <dgm:spPr/>
    </dgm:pt>
    <dgm:pt modelId="{60042532-E45E-4EA7-9386-544DCFD16E29}" type="pres">
      <dgm:prSet presAssocID="{28CA580E-400F-40C8-A815-1B77D1799DB3}" presName="rootText2" presStyleLbl="alignAcc1" presStyleIdx="0" presStyleCnt="0">
        <dgm:presLayoutVars>
          <dgm:chPref val="3"/>
        </dgm:presLayoutVars>
      </dgm:prSet>
      <dgm:spPr/>
    </dgm:pt>
    <dgm:pt modelId="{8550B6D7-AE06-4C46-9FE0-000A89414FFE}" type="pres">
      <dgm:prSet presAssocID="{28CA580E-400F-40C8-A815-1B77D1799DB3}" presName="topArc2" presStyleLbl="parChTrans1D1" presStyleIdx="28" presStyleCnt="38"/>
      <dgm:spPr/>
    </dgm:pt>
    <dgm:pt modelId="{2630C068-7B4F-4AB9-99F0-989B70F71F73}" type="pres">
      <dgm:prSet presAssocID="{28CA580E-400F-40C8-A815-1B77D1799DB3}" presName="bottomArc2" presStyleLbl="parChTrans1D1" presStyleIdx="29" presStyleCnt="38"/>
      <dgm:spPr/>
    </dgm:pt>
    <dgm:pt modelId="{704C6324-E505-4D90-B337-5A9C6E6DF30A}" type="pres">
      <dgm:prSet presAssocID="{28CA580E-400F-40C8-A815-1B77D1799DB3}" presName="topConnNode2" presStyleLbl="node3" presStyleIdx="0" presStyleCnt="0"/>
      <dgm:spPr/>
    </dgm:pt>
    <dgm:pt modelId="{FC3CFEBB-A528-482D-B847-47D8454C3CEF}" type="pres">
      <dgm:prSet presAssocID="{28CA580E-400F-40C8-A815-1B77D1799DB3}" presName="hierChild4" presStyleCnt="0"/>
      <dgm:spPr/>
    </dgm:pt>
    <dgm:pt modelId="{2C1FEBEB-5A3A-47AA-8C6E-58E717343CE2}" type="pres">
      <dgm:prSet presAssocID="{28CA580E-400F-40C8-A815-1B77D1799DB3}" presName="hierChild5" presStyleCnt="0"/>
      <dgm:spPr/>
    </dgm:pt>
    <dgm:pt modelId="{7AAB4620-4BC7-44C3-9756-CF416EFE3920}" type="pres">
      <dgm:prSet presAssocID="{5B069BF6-A583-44CB-AD86-B7CD918E05BB}" presName="Name28" presStyleLbl="parChTrans1D3" presStyleIdx="11" presStyleCnt="15"/>
      <dgm:spPr/>
    </dgm:pt>
    <dgm:pt modelId="{718ED79A-5C78-4806-B62F-26246EC9B0F1}" type="pres">
      <dgm:prSet presAssocID="{2E6EF9C8-510D-4C10-84CB-A6C63A5BCF7A}" presName="hierRoot2" presStyleCnt="0">
        <dgm:presLayoutVars>
          <dgm:hierBranch val="init"/>
        </dgm:presLayoutVars>
      </dgm:prSet>
      <dgm:spPr/>
    </dgm:pt>
    <dgm:pt modelId="{BC1DB2B4-A4E0-4DE4-891A-72916D1EA9B0}" type="pres">
      <dgm:prSet presAssocID="{2E6EF9C8-510D-4C10-84CB-A6C63A5BCF7A}" presName="rootComposite2" presStyleCnt="0"/>
      <dgm:spPr/>
    </dgm:pt>
    <dgm:pt modelId="{D2D89D45-7503-452C-9C39-69C9E2E90089}" type="pres">
      <dgm:prSet presAssocID="{2E6EF9C8-510D-4C10-84CB-A6C63A5BCF7A}" presName="rootText2" presStyleLbl="alignAcc1" presStyleIdx="0" presStyleCnt="0">
        <dgm:presLayoutVars>
          <dgm:chPref val="3"/>
        </dgm:presLayoutVars>
      </dgm:prSet>
      <dgm:spPr/>
    </dgm:pt>
    <dgm:pt modelId="{BC8863E6-98F1-4DAC-B243-1508764B53FD}" type="pres">
      <dgm:prSet presAssocID="{2E6EF9C8-510D-4C10-84CB-A6C63A5BCF7A}" presName="topArc2" presStyleLbl="parChTrans1D1" presStyleIdx="30" presStyleCnt="38"/>
      <dgm:spPr/>
    </dgm:pt>
    <dgm:pt modelId="{6D77E971-F5FD-4CB7-8A8A-AC0F5D0C2392}" type="pres">
      <dgm:prSet presAssocID="{2E6EF9C8-510D-4C10-84CB-A6C63A5BCF7A}" presName="bottomArc2" presStyleLbl="parChTrans1D1" presStyleIdx="31" presStyleCnt="38"/>
      <dgm:spPr/>
    </dgm:pt>
    <dgm:pt modelId="{A1225EEF-2DE0-4D81-846F-E48989ACED5E}" type="pres">
      <dgm:prSet presAssocID="{2E6EF9C8-510D-4C10-84CB-A6C63A5BCF7A}" presName="topConnNode2" presStyleLbl="node3" presStyleIdx="0" presStyleCnt="0"/>
      <dgm:spPr/>
    </dgm:pt>
    <dgm:pt modelId="{EE9C8E1C-B794-4CE4-A9EF-48FC71EE1A89}" type="pres">
      <dgm:prSet presAssocID="{2E6EF9C8-510D-4C10-84CB-A6C63A5BCF7A}" presName="hierChild4" presStyleCnt="0"/>
      <dgm:spPr/>
    </dgm:pt>
    <dgm:pt modelId="{83ABB720-E73F-4E38-810D-D7EB9C19BC8F}" type="pres">
      <dgm:prSet presAssocID="{2E6EF9C8-510D-4C10-84CB-A6C63A5BCF7A}" presName="hierChild5" presStyleCnt="0"/>
      <dgm:spPr/>
    </dgm:pt>
    <dgm:pt modelId="{24EA3946-255D-4727-B652-C540325EB8E1}" type="pres">
      <dgm:prSet presAssocID="{4225BCFC-3A81-419A-87E4-14192E58E68A}" presName="Name28" presStyleLbl="parChTrans1D3" presStyleIdx="12" presStyleCnt="15"/>
      <dgm:spPr/>
    </dgm:pt>
    <dgm:pt modelId="{EB3FBD81-E4C7-4853-9638-235688C7D44C}" type="pres">
      <dgm:prSet presAssocID="{A233F192-01BC-4E2C-BC7C-93C47C1E1F4C}" presName="hierRoot2" presStyleCnt="0">
        <dgm:presLayoutVars>
          <dgm:hierBranch val="init"/>
        </dgm:presLayoutVars>
      </dgm:prSet>
      <dgm:spPr/>
    </dgm:pt>
    <dgm:pt modelId="{BE703EFA-E070-4517-B89C-0D4BDB0301D1}" type="pres">
      <dgm:prSet presAssocID="{A233F192-01BC-4E2C-BC7C-93C47C1E1F4C}" presName="rootComposite2" presStyleCnt="0"/>
      <dgm:spPr/>
    </dgm:pt>
    <dgm:pt modelId="{708B0757-A447-4436-B537-E4B78F46B2D4}" type="pres">
      <dgm:prSet presAssocID="{A233F192-01BC-4E2C-BC7C-93C47C1E1F4C}" presName="rootText2" presStyleLbl="alignAcc1" presStyleIdx="0" presStyleCnt="0">
        <dgm:presLayoutVars>
          <dgm:chPref val="3"/>
        </dgm:presLayoutVars>
      </dgm:prSet>
      <dgm:spPr/>
    </dgm:pt>
    <dgm:pt modelId="{5EE2E5AA-BDAB-47B8-B36B-F82F7F28B6E7}" type="pres">
      <dgm:prSet presAssocID="{A233F192-01BC-4E2C-BC7C-93C47C1E1F4C}" presName="topArc2" presStyleLbl="parChTrans1D1" presStyleIdx="32" presStyleCnt="38"/>
      <dgm:spPr/>
    </dgm:pt>
    <dgm:pt modelId="{F842AEFA-FBA6-41DA-9546-82B7488A6722}" type="pres">
      <dgm:prSet presAssocID="{A233F192-01BC-4E2C-BC7C-93C47C1E1F4C}" presName="bottomArc2" presStyleLbl="parChTrans1D1" presStyleIdx="33" presStyleCnt="38"/>
      <dgm:spPr/>
    </dgm:pt>
    <dgm:pt modelId="{3C8F7655-5240-4AB6-9E01-6630C5B70C47}" type="pres">
      <dgm:prSet presAssocID="{A233F192-01BC-4E2C-BC7C-93C47C1E1F4C}" presName="topConnNode2" presStyleLbl="node3" presStyleIdx="0" presStyleCnt="0"/>
      <dgm:spPr/>
    </dgm:pt>
    <dgm:pt modelId="{D1F62F08-25F2-40D2-85A1-0E3EDE78AEB8}" type="pres">
      <dgm:prSet presAssocID="{A233F192-01BC-4E2C-BC7C-93C47C1E1F4C}" presName="hierChild4" presStyleCnt="0"/>
      <dgm:spPr/>
    </dgm:pt>
    <dgm:pt modelId="{49D59944-C05C-49B2-9FFC-EBE4A1BD1040}" type="pres">
      <dgm:prSet presAssocID="{A233F192-01BC-4E2C-BC7C-93C47C1E1F4C}" presName="hierChild5" presStyleCnt="0"/>
      <dgm:spPr/>
    </dgm:pt>
    <dgm:pt modelId="{781A5C83-9080-47A4-AFB0-78BF3317723B}" type="pres">
      <dgm:prSet presAssocID="{261C7E8C-0C59-4A3F-8F99-A64ADE709340}" presName="Name28" presStyleLbl="parChTrans1D3" presStyleIdx="13" presStyleCnt="15"/>
      <dgm:spPr/>
    </dgm:pt>
    <dgm:pt modelId="{DE1BCD46-3D85-490B-A62E-462EB671CE7E}" type="pres">
      <dgm:prSet presAssocID="{16569448-93C7-4923-9EDA-7B3F7757C4F5}" presName="hierRoot2" presStyleCnt="0">
        <dgm:presLayoutVars>
          <dgm:hierBranch val="init"/>
        </dgm:presLayoutVars>
      </dgm:prSet>
      <dgm:spPr/>
    </dgm:pt>
    <dgm:pt modelId="{3C059452-B8B6-4D26-AA4D-E75B767323D7}" type="pres">
      <dgm:prSet presAssocID="{16569448-93C7-4923-9EDA-7B3F7757C4F5}" presName="rootComposite2" presStyleCnt="0"/>
      <dgm:spPr/>
    </dgm:pt>
    <dgm:pt modelId="{E1B9E417-B233-437E-9B0B-755AEFD67E6D}" type="pres">
      <dgm:prSet presAssocID="{16569448-93C7-4923-9EDA-7B3F7757C4F5}" presName="rootText2" presStyleLbl="alignAcc1" presStyleIdx="0" presStyleCnt="0">
        <dgm:presLayoutVars>
          <dgm:chPref val="3"/>
        </dgm:presLayoutVars>
      </dgm:prSet>
      <dgm:spPr/>
    </dgm:pt>
    <dgm:pt modelId="{C1C0CDD6-66DB-4848-9563-705C1413DAE1}" type="pres">
      <dgm:prSet presAssocID="{16569448-93C7-4923-9EDA-7B3F7757C4F5}" presName="topArc2" presStyleLbl="parChTrans1D1" presStyleIdx="34" presStyleCnt="38"/>
      <dgm:spPr/>
    </dgm:pt>
    <dgm:pt modelId="{262BCEFB-B9D0-4BA7-8BFA-82FD7F37C9C3}" type="pres">
      <dgm:prSet presAssocID="{16569448-93C7-4923-9EDA-7B3F7757C4F5}" presName="bottomArc2" presStyleLbl="parChTrans1D1" presStyleIdx="35" presStyleCnt="38"/>
      <dgm:spPr/>
    </dgm:pt>
    <dgm:pt modelId="{6091A63F-BF42-4526-8227-6052EB3DCDCD}" type="pres">
      <dgm:prSet presAssocID="{16569448-93C7-4923-9EDA-7B3F7757C4F5}" presName="topConnNode2" presStyleLbl="node3" presStyleIdx="0" presStyleCnt="0"/>
      <dgm:spPr/>
    </dgm:pt>
    <dgm:pt modelId="{16307B87-4D73-4093-9F30-CE0F4AFCCC56}" type="pres">
      <dgm:prSet presAssocID="{16569448-93C7-4923-9EDA-7B3F7757C4F5}" presName="hierChild4" presStyleCnt="0"/>
      <dgm:spPr/>
    </dgm:pt>
    <dgm:pt modelId="{D21842E9-7A16-4068-BC07-89A1AFDF48BE}" type="pres">
      <dgm:prSet presAssocID="{16569448-93C7-4923-9EDA-7B3F7757C4F5}" presName="hierChild5" presStyleCnt="0"/>
      <dgm:spPr/>
    </dgm:pt>
    <dgm:pt modelId="{D9C27743-DE9D-45E6-8710-DB5CF6D6E18C}" type="pres">
      <dgm:prSet presAssocID="{F2A9E3D8-35D6-4FE2-AE9B-7BB9C4B81455}" presName="Name28" presStyleLbl="parChTrans1D3" presStyleIdx="14" presStyleCnt="15"/>
      <dgm:spPr/>
    </dgm:pt>
    <dgm:pt modelId="{89BAFA56-16F4-42F1-87D5-6A2F0E82D6D8}" type="pres">
      <dgm:prSet presAssocID="{C6357DF0-2FB9-48DB-8058-EA4B885FFD59}" presName="hierRoot2" presStyleCnt="0">
        <dgm:presLayoutVars>
          <dgm:hierBranch val="init"/>
        </dgm:presLayoutVars>
      </dgm:prSet>
      <dgm:spPr/>
    </dgm:pt>
    <dgm:pt modelId="{21ADA0B1-32BD-461B-964C-0EBF2C3C5785}" type="pres">
      <dgm:prSet presAssocID="{C6357DF0-2FB9-48DB-8058-EA4B885FFD59}" presName="rootComposite2" presStyleCnt="0"/>
      <dgm:spPr/>
    </dgm:pt>
    <dgm:pt modelId="{0A1B1A79-6C16-4FBC-9A4F-8B89DA0486DC}" type="pres">
      <dgm:prSet presAssocID="{C6357DF0-2FB9-48DB-8058-EA4B885FFD59}" presName="rootText2" presStyleLbl="alignAcc1" presStyleIdx="0" presStyleCnt="0">
        <dgm:presLayoutVars>
          <dgm:chPref val="3"/>
        </dgm:presLayoutVars>
      </dgm:prSet>
      <dgm:spPr/>
    </dgm:pt>
    <dgm:pt modelId="{D5F99A75-6D73-4C28-BDEF-28D8A4597671}" type="pres">
      <dgm:prSet presAssocID="{C6357DF0-2FB9-48DB-8058-EA4B885FFD59}" presName="topArc2" presStyleLbl="parChTrans1D1" presStyleIdx="36" presStyleCnt="38"/>
      <dgm:spPr/>
    </dgm:pt>
    <dgm:pt modelId="{1FE93104-B3D0-4C61-BB31-EDBAE279FD3E}" type="pres">
      <dgm:prSet presAssocID="{C6357DF0-2FB9-48DB-8058-EA4B885FFD59}" presName="bottomArc2" presStyleLbl="parChTrans1D1" presStyleIdx="37" presStyleCnt="38"/>
      <dgm:spPr/>
    </dgm:pt>
    <dgm:pt modelId="{4F431056-66A4-4C6E-BE99-FC6365CF83BE}" type="pres">
      <dgm:prSet presAssocID="{C6357DF0-2FB9-48DB-8058-EA4B885FFD59}" presName="topConnNode2" presStyleLbl="node3" presStyleIdx="0" presStyleCnt="0"/>
      <dgm:spPr/>
    </dgm:pt>
    <dgm:pt modelId="{FDC56057-70D5-4E50-A80D-E376625A85A7}" type="pres">
      <dgm:prSet presAssocID="{C6357DF0-2FB9-48DB-8058-EA4B885FFD59}" presName="hierChild4" presStyleCnt="0"/>
      <dgm:spPr/>
    </dgm:pt>
    <dgm:pt modelId="{C2467160-F014-416A-BAE3-7823A5D1BC65}" type="pres">
      <dgm:prSet presAssocID="{C6357DF0-2FB9-48DB-8058-EA4B885FFD59}" presName="hierChild5" presStyleCnt="0"/>
      <dgm:spPr/>
    </dgm:pt>
    <dgm:pt modelId="{0BF987CB-735F-4191-A382-F07469ADCAA5}" type="pres">
      <dgm:prSet presAssocID="{1A9FD0B1-018D-408D-8CF2-AB17AF3BEDFE}" presName="hierChild5" presStyleCnt="0"/>
      <dgm:spPr/>
    </dgm:pt>
    <dgm:pt modelId="{94EA666F-E128-44A2-8AF7-7D1FCCA7B56D}" type="pres">
      <dgm:prSet presAssocID="{D5790B87-89C7-4804-BFE2-74CD2568F7C5}" presName="hierChild3" presStyleCnt="0"/>
      <dgm:spPr/>
    </dgm:pt>
  </dgm:ptLst>
  <dgm:cxnLst>
    <dgm:cxn modelId="{C213D60A-7FAE-4B63-BE47-726E79573460}" type="presOf" srcId="{A465D5BE-BD96-43E6-B6D7-8CF78B9091B6}" destId="{EBAC8514-1DB2-47E7-BECE-F3C14E50EE16}" srcOrd="0" destOrd="0" presId="urn:microsoft.com/office/officeart/2008/layout/HalfCircleOrganizationChart"/>
    <dgm:cxn modelId="{A13ED50C-EE7E-437F-AF17-899BE675FCEC}" srcId="{471D7941-0F49-46A9-8FF7-69B5DC96F490}" destId="{D5790B87-89C7-4804-BFE2-74CD2568F7C5}" srcOrd="0" destOrd="0" parTransId="{76724B51-80D6-4FC0-BBD9-CF28E4C77210}" sibTransId="{35724B03-84B6-4711-AA1B-3F654FAD1AEF}"/>
    <dgm:cxn modelId="{4DF9860F-5CCF-4C50-BC5A-18C883E27266}" type="presOf" srcId="{17AD97E6-9CE1-4B60-AAD5-92D90CFC597C}" destId="{4A1105ED-E442-4C37-9C60-10C9E40B0214}" srcOrd="1" destOrd="0" presId="urn:microsoft.com/office/officeart/2008/layout/HalfCircleOrganizationChart"/>
    <dgm:cxn modelId="{6672BC0F-042D-4830-854D-4ACB69363A34}" type="presOf" srcId="{AEB2D130-F08F-45C5-A3DC-3BA9BEFCE522}" destId="{13AD848C-D5B2-4FD6-B2BC-52D3FF35F3DF}" srcOrd="0" destOrd="0" presId="urn:microsoft.com/office/officeart/2008/layout/HalfCircleOrganizationChart"/>
    <dgm:cxn modelId="{474A9212-3165-4F15-881B-E0304A8677F4}" type="presOf" srcId="{9A254F3E-A5EF-4568-B21F-0B022D8F9142}" destId="{46D8B26B-920A-4FB8-B3F7-881F314F0BDA}" srcOrd="0" destOrd="0" presId="urn:microsoft.com/office/officeart/2008/layout/HalfCircleOrganizationChart"/>
    <dgm:cxn modelId="{535AA717-DB70-42BA-8B90-BA03475BF002}" type="presOf" srcId="{C6357DF0-2FB9-48DB-8058-EA4B885FFD59}" destId="{0A1B1A79-6C16-4FBC-9A4F-8B89DA0486DC}" srcOrd="0" destOrd="0" presId="urn:microsoft.com/office/officeart/2008/layout/HalfCircleOrganizationChart"/>
    <dgm:cxn modelId="{8A06041A-7530-49AF-9371-EAE207C81988}" type="presOf" srcId="{F2A9E3D8-35D6-4FE2-AE9B-7BB9C4B81455}" destId="{D9C27743-DE9D-45E6-8710-DB5CF6D6E18C}" srcOrd="0" destOrd="0" presId="urn:microsoft.com/office/officeart/2008/layout/HalfCircleOrganizationChart"/>
    <dgm:cxn modelId="{1A4B511B-3BCE-4775-B912-DAAF6E3CE9DC}" type="presOf" srcId="{7D56FE80-2C3C-42E6-B32B-85A147C7C589}" destId="{6A9E591C-22F5-48C0-A426-EE3E7AE16B40}" srcOrd="0" destOrd="0" presId="urn:microsoft.com/office/officeart/2008/layout/HalfCircleOrganizationChart"/>
    <dgm:cxn modelId="{4338A31B-DA60-4ABA-BC70-ED861CC1E1C7}" type="presOf" srcId="{EBC5F935-FDC1-4DA3-BC7F-C77D7BC24FFA}" destId="{71231078-6D11-4858-AD9B-81EC8EF51CB6}" srcOrd="0" destOrd="0" presId="urn:microsoft.com/office/officeart/2008/layout/HalfCircleOrganizationChart"/>
    <dgm:cxn modelId="{200DB11F-537D-4633-B6ED-D93CB111F36E}" type="presOf" srcId="{17AD97E6-9CE1-4B60-AAD5-92D90CFC597C}" destId="{E55AD8CE-37C6-4EFA-B496-60AB64E75FCB}" srcOrd="0" destOrd="0" presId="urn:microsoft.com/office/officeart/2008/layout/HalfCircleOrganizationChart"/>
    <dgm:cxn modelId="{48FEA625-D3BA-45CE-988E-C66AEF78E441}" srcId="{1A9FD0B1-018D-408D-8CF2-AB17AF3BEDFE}" destId="{28CA580E-400F-40C8-A815-1B77D1799DB3}" srcOrd="0" destOrd="0" parTransId="{E2FCD171-BE1B-496B-B02E-1222B7F3DC4E}" sibTransId="{60ABC101-5F0C-4097-BB7B-32F7F2447CE2}"/>
    <dgm:cxn modelId="{5DCC9428-2DC4-426F-8BD7-64335F75E36D}" type="presOf" srcId="{16569448-93C7-4923-9EDA-7B3F7757C4F5}" destId="{E1B9E417-B233-437E-9B0B-755AEFD67E6D}" srcOrd="0" destOrd="0" presId="urn:microsoft.com/office/officeart/2008/layout/HalfCircleOrganizationChart"/>
    <dgm:cxn modelId="{1107E32B-8007-44C3-9A0F-E0099738293C}" type="presOf" srcId="{9996E90F-0BC8-4C5F-B596-2FDA20657F5B}" destId="{80E65638-D69E-41A1-896F-73C56E1014DD}" srcOrd="0" destOrd="0" presId="urn:microsoft.com/office/officeart/2008/layout/HalfCircleOrganizationChart"/>
    <dgm:cxn modelId="{316E472C-8879-443D-A81C-3D53717170AB}" type="presOf" srcId="{C2D26471-742F-467E-A4A8-E362169A8087}" destId="{45D174D4-6E6F-4201-B79C-BEC70D8DC7AF}" srcOrd="0" destOrd="0" presId="urn:microsoft.com/office/officeart/2008/layout/HalfCircleOrganizationChart"/>
    <dgm:cxn modelId="{F716D036-0349-4BFB-8CF0-F59A78DACB0D}" srcId="{7D56FE80-2C3C-42E6-B32B-85A147C7C589}" destId="{DD1613F3-D5EB-4D24-92DF-D2D2F409EDD1}" srcOrd="4" destOrd="0" parTransId="{0FA463BA-77E5-4DE6-88B0-A22FF6DCD2B8}" sibTransId="{C723A6D3-ABFA-43E0-B808-9A92C513B70E}"/>
    <dgm:cxn modelId="{D5834A37-C905-4388-B9B6-EDF1C5ED1CCE}" type="presOf" srcId="{FB165BEA-27BA-418F-933C-BE9B747D50AD}" destId="{F24DF6C3-3C1E-449C-98E3-E6F0CCF2D356}" srcOrd="0" destOrd="0" presId="urn:microsoft.com/office/officeart/2008/layout/HalfCircleOrganizationChart"/>
    <dgm:cxn modelId="{BAFC7239-7664-4D76-9359-8D37A94F0C52}" srcId="{7D56FE80-2C3C-42E6-B32B-85A147C7C589}" destId="{EBC5F935-FDC1-4DA3-BC7F-C77D7BC24FFA}" srcOrd="3" destOrd="0" parTransId="{6DEC8F64-1B9E-4DB5-8D54-7834B790C7C3}" sibTransId="{8A08D8E2-4092-4C62-BACD-3B457F1D4675}"/>
    <dgm:cxn modelId="{233BE93A-5431-41E8-88B8-4AAD70AB4779}" type="presOf" srcId="{16569448-93C7-4923-9EDA-7B3F7757C4F5}" destId="{6091A63F-BF42-4526-8227-6052EB3DCDCD}" srcOrd="1" destOrd="0" presId="urn:microsoft.com/office/officeart/2008/layout/HalfCircleOrganizationChart"/>
    <dgm:cxn modelId="{6474F140-6162-44BA-AD1B-412032706417}" type="presOf" srcId="{1A9FD0B1-018D-408D-8CF2-AB17AF3BEDFE}" destId="{7115B6EF-DD91-4FEA-BC45-B4A2EFFCBFB0}" srcOrd="1" destOrd="0" presId="urn:microsoft.com/office/officeart/2008/layout/HalfCircleOrganizationChart"/>
    <dgm:cxn modelId="{63097B43-7C78-43ED-9AF8-F295FDA8BC73}" type="presOf" srcId="{28CA580E-400F-40C8-A815-1B77D1799DB3}" destId="{704C6324-E505-4D90-B337-5A9C6E6DF30A}" srcOrd="1" destOrd="0" presId="urn:microsoft.com/office/officeart/2008/layout/HalfCircleOrganizationChart"/>
    <dgm:cxn modelId="{71078B63-3D54-42EC-BEF4-2958B4BC8C0D}" type="presOf" srcId="{471D7941-0F49-46A9-8FF7-69B5DC96F490}" destId="{B2726B41-A218-4B82-9BC5-204F46C4BA1C}" srcOrd="0" destOrd="0" presId="urn:microsoft.com/office/officeart/2008/layout/HalfCircleOrganizationChart"/>
    <dgm:cxn modelId="{87CCD444-0C00-421A-87D7-1D04491AF202}" srcId="{8B8D9A64-EDA4-47BB-95C7-75FE2F9ABC8B}" destId="{AC09165F-404A-440C-8D95-3741E0B82DCD}" srcOrd="0" destOrd="0" parTransId="{A3EDC53B-92EF-4E66-9C9C-04D217BC7B10}" sibTransId="{6386E8B0-27BB-49B6-909F-62A8E8ED8BB8}"/>
    <dgm:cxn modelId="{69A92665-C97F-4B81-B338-CE502D81820F}" type="presOf" srcId="{A465D5BE-BD96-43E6-B6D7-8CF78B9091B6}" destId="{096A4940-9B90-4048-864E-56FBECD1366B}" srcOrd="1" destOrd="0" presId="urn:microsoft.com/office/officeart/2008/layout/HalfCircleOrganizationChart"/>
    <dgm:cxn modelId="{BA830567-DC37-428D-A98D-F144C31A2AF0}" type="presOf" srcId="{261C7E8C-0C59-4A3F-8F99-A64ADE709340}" destId="{781A5C83-9080-47A4-AFB0-78BF3317723B}" srcOrd="0" destOrd="0" presId="urn:microsoft.com/office/officeart/2008/layout/HalfCircleOrganizationChart"/>
    <dgm:cxn modelId="{A8C2C447-6DA3-4D0C-8900-C9F466067202}" srcId="{7D56FE80-2C3C-42E6-B32B-85A147C7C589}" destId="{2B046B94-D726-4CDE-8380-26CC3D5D59A5}" srcOrd="0" destOrd="0" parTransId="{BAE030CE-2BBB-46D2-9616-E052D23F3656}" sibTransId="{51DA55EC-D020-40AA-AE34-35E754E9E4B3}"/>
    <dgm:cxn modelId="{C1955A48-1281-41FC-937F-42B871C32997}" srcId="{1A9FD0B1-018D-408D-8CF2-AB17AF3BEDFE}" destId="{16569448-93C7-4923-9EDA-7B3F7757C4F5}" srcOrd="3" destOrd="0" parTransId="{261C7E8C-0C59-4A3F-8F99-A64ADE709340}" sibTransId="{74B84758-986E-4266-8862-8163F8E2E4B5}"/>
    <dgm:cxn modelId="{D39C4769-D426-47FB-9DC2-D1CEBF06A4EE}" type="presOf" srcId="{D5790B87-89C7-4804-BFE2-74CD2568F7C5}" destId="{5F4B3368-F2AB-4655-A2AC-11D74C0EDF2D}" srcOrd="1" destOrd="0" presId="urn:microsoft.com/office/officeart/2008/layout/HalfCircleOrganizationChart"/>
    <dgm:cxn modelId="{6398BE6B-2611-48C6-B514-1DC2C9ED0C4D}" type="presOf" srcId="{A233F192-01BC-4E2C-BC7C-93C47C1E1F4C}" destId="{3C8F7655-5240-4AB6-9E01-6630C5B70C47}" srcOrd="1" destOrd="0" presId="urn:microsoft.com/office/officeart/2008/layout/HalfCircleOrganizationChart"/>
    <dgm:cxn modelId="{07452D4D-80AA-4D11-83D0-73F9F7B36CFE}" type="presOf" srcId="{2E6EF9C8-510D-4C10-84CB-A6C63A5BCF7A}" destId="{D2D89D45-7503-452C-9C39-69C9E2E90089}" srcOrd="0" destOrd="0" presId="urn:microsoft.com/office/officeart/2008/layout/HalfCircleOrganizationChart"/>
    <dgm:cxn modelId="{3EF1576D-EAAE-46B3-BFD4-BDEA344A98CA}" srcId="{1A9FD0B1-018D-408D-8CF2-AB17AF3BEDFE}" destId="{C6357DF0-2FB9-48DB-8058-EA4B885FFD59}" srcOrd="4" destOrd="0" parTransId="{F2A9E3D8-35D6-4FE2-AE9B-7BB9C4B81455}" sibTransId="{44031E98-1320-4BCE-ADA5-1393B20175B7}"/>
    <dgm:cxn modelId="{CB31BF4D-80E7-4DD0-9383-49A4ABC07B68}" type="presOf" srcId="{0CA63A03-8EA3-4467-AECA-B7A9DD085096}" destId="{8357B827-BA91-479C-8E77-663B51128443}" srcOrd="1" destOrd="0" presId="urn:microsoft.com/office/officeart/2008/layout/HalfCircleOrganizationChart"/>
    <dgm:cxn modelId="{DF29866F-6069-44FB-9F8A-C2D471BD10BA}" type="presOf" srcId="{4225BCFC-3A81-419A-87E4-14192E58E68A}" destId="{24EA3946-255D-4727-B652-C540325EB8E1}" srcOrd="0" destOrd="0" presId="urn:microsoft.com/office/officeart/2008/layout/HalfCircleOrganizationChart"/>
    <dgm:cxn modelId="{021EBF70-C35A-4E00-BA7F-B37A566558BB}" type="presOf" srcId="{A3EDC53B-92EF-4E66-9C9C-04D217BC7B10}" destId="{950F04B5-13B6-4B7E-9632-3EB8728A14E8}" srcOrd="0" destOrd="0" presId="urn:microsoft.com/office/officeart/2008/layout/HalfCircleOrganizationChart"/>
    <dgm:cxn modelId="{31B6F372-DF33-4FAA-B240-CD06EBB8FF4F}" srcId="{D5790B87-89C7-4804-BFE2-74CD2568F7C5}" destId="{8B8D9A64-EDA4-47BB-95C7-75FE2F9ABC8B}" srcOrd="1" destOrd="0" parTransId="{C1E42934-0DBA-4F8D-9D45-4125B08C147B}" sibTransId="{61FB6BE3-1626-451B-B22D-FDA2AD2E28DF}"/>
    <dgm:cxn modelId="{7BA12354-C7BA-46CE-A9D7-632A726AFBBD}" type="presOf" srcId="{D5790B87-89C7-4804-BFE2-74CD2568F7C5}" destId="{0A23A8C7-7896-443A-9DCF-3A9FAFAD5A6F}" srcOrd="0" destOrd="0" presId="urn:microsoft.com/office/officeart/2008/layout/HalfCircleOrganizationChart"/>
    <dgm:cxn modelId="{38AE9B57-C3A8-46B9-8073-BA0BBDB3B857}" type="presOf" srcId="{6DEC8F64-1B9E-4DB5-8D54-7834B790C7C3}" destId="{FCF3E578-8099-4A50-8A23-4DAE30B3587D}" srcOrd="0" destOrd="0" presId="urn:microsoft.com/office/officeart/2008/layout/HalfCircleOrganizationChart"/>
    <dgm:cxn modelId="{D0CD9E81-DD83-430B-A1DC-F0C1E84CDD4D}" type="presOf" srcId="{AC09165F-404A-440C-8D95-3741E0B82DCD}" destId="{B2A1CCD3-3DAB-4DF5-875F-75FD9B9D43CA}" srcOrd="0" destOrd="0" presId="urn:microsoft.com/office/officeart/2008/layout/HalfCircleOrganizationChart"/>
    <dgm:cxn modelId="{5EFBD782-D9D5-446B-B69D-B374D8C2C586}" type="presOf" srcId="{D3F067ED-D88C-4C8B-9BB7-073EF0404652}" destId="{1C9BC29D-F870-467D-B53E-83B074069406}" srcOrd="1" destOrd="0" presId="urn:microsoft.com/office/officeart/2008/layout/HalfCircleOrganizationChart"/>
    <dgm:cxn modelId="{FF3C4485-3C01-4CB9-9FF0-04D6B06BE2D5}" type="presOf" srcId="{E2FCD171-BE1B-496B-B02E-1222B7F3DC4E}" destId="{0BF9BBF6-9514-4EC4-A1E5-CF3492604F17}" srcOrd="0" destOrd="0" presId="urn:microsoft.com/office/officeart/2008/layout/HalfCircleOrganizationChart"/>
    <dgm:cxn modelId="{9EAC8A8A-8728-401F-876C-41C438BD1A5B}" type="presOf" srcId="{8B8D9A64-EDA4-47BB-95C7-75FE2F9ABC8B}" destId="{E289C0A1-ED9A-4C74-9B43-54EC780A8DAF}" srcOrd="0" destOrd="0" presId="urn:microsoft.com/office/officeart/2008/layout/HalfCircleOrganizationChart"/>
    <dgm:cxn modelId="{A635D08D-39A9-4975-95FA-8BC726852F73}" type="presOf" srcId="{7D56FE80-2C3C-42E6-B32B-85A147C7C589}" destId="{A5212E0F-88DD-46F0-BF9C-33416D386E8A}" srcOrd="1" destOrd="0" presId="urn:microsoft.com/office/officeart/2008/layout/HalfCircleOrganizationChart"/>
    <dgm:cxn modelId="{99C80E8E-B1D5-4D59-8609-041FD47FC426}" srcId="{D5790B87-89C7-4804-BFE2-74CD2568F7C5}" destId="{1A9FD0B1-018D-408D-8CF2-AB17AF3BEDFE}" srcOrd="2" destOrd="0" parTransId="{9996E90F-0BC8-4C5F-B596-2FDA20657F5B}" sibTransId="{48BE0D8D-280E-475F-BBD9-E38E66944C56}"/>
    <dgm:cxn modelId="{316D938F-4D06-4E19-BCE5-2DB98BDD9204}" type="presOf" srcId="{DD1613F3-D5EB-4D24-92DF-D2D2F409EDD1}" destId="{6A73B3B8-0B87-49B4-BAFE-BB95D6658358}" srcOrd="0" destOrd="0" presId="urn:microsoft.com/office/officeart/2008/layout/HalfCircleOrganizationChart"/>
    <dgm:cxn modelId="{3D3D1695-83D8-4B0F-A80E-7FD9BB47CB3F}" type="presOf" srcId="{0FA463BA-77E5-4DE6-88B0-A22FF6DCD2B8}" destId="{7C88C2C8-C58D-419D-AA40-CA0A8C3F8FC2}" srcOrd="0" destOrd="0" presId="urn:microsoft.com/office/officeart/2008/layout/HalfCircleOrganizationChart"/>
    <dgm:cxn modelId="{947B7798-0778-4792-BF47-85A8A99CB12C}" srcId="{8B8D9A64-EDA4-47BB-95C7-75FE2F9ABC8B}" destId="{AEB2D130-F08F-45C5-A3DC-3BA9BEFCE522}" srcOrd="2" destOrd="0" parTransId="{8CB7810A-4742-4E8C-BB2C-AC8C125882F7}" sibTransId="{7CA5079C-9BA5-4657-A052-026C81BA94C3}"/>
    <dgm:cxn modelId="{4EF9B799-D788-4859-A275-EFEBD01747A9}" type="presOf" srcId="{2B046B94-D726-4CDE-8380-26CC3D5D59A5}" destId="{EEB08C33-96A8-4946-AF67-C8072F6351E3}" srcOrd="0" destOrd="0" presId="urn:microsoft.com/office/officeart/2008/layout/HalfCircleOrganizationChart"/>
    <dgm:cxn modelId="{8F7EDF99-18D3-4BF4-81B0-15A98BA86E74}" type="presOf" srcId="{D3F067ED-D88C-4C8B-9BB7-073EF0404652}" destId="{B8E0AFFC-A4A5-4637-802A-2A8C372F1725}" srcOrd="0" destOrd="0" presId="urn:microsoft.com/office/officeart/2008/layout/HalfCircleOrganizationChart"/>
    <dgm:cxn modelId="{399DF2A4-D726-4C05-9685-3A11B96F13F2}" srcId="{7D56FE80-2C3C-42E6-B32B-85A147C7C589}" destId="{0CA63A03-8EA3-4467-AECA-B7A9DD085096}" srcOrd="1" destOrd="0" parTransId="{C2D26471-742F-467E-A4A8-E362169A8087}" sibTransId="{A65D584B-FA33-441E-91CE-1CD9504DDD9A}"/>
    <dgm:cxn modelId="{43FA42AD-00E6-4AD3-AFED-79BBB919785D}" type="presOf" srcId="{EBC5F935-FDC1-4DA3-BC7F-C77D7BC24FFA}" destId="{42E13DBA-DB20-4623-80AE-092291325CB3}" srcOrd="1" destOrd="0" presId="urn:microsoft.com/office/officeart/2008/layout/HalfCircleOrganizationChart"/>
    <dgm:cxn modelId="{30B529B3-436D-492C-BCDC-5B9075AF7F2A}" srcId="{8B8D9A64-EDA4-47BB-95C7-75FE2F9ABC8B}" destId="{D3F067ED-D88C-4C8B-9BB7-073EF0404652}" srcOrd="3" destOrd="0" parTransId="{9A254F3E-A5EF-4568-B21F-0B022D8F9142}" sibTransId="{157A8D2F-DF66-453C-833F-F4A15515ACFD}"/>
    <dgm:cxn modelId="{2E756EB9-EF22-4D3A-8AB6-0DFDDC679885}" type="presOf" srcId="{2B046B94-D726-4CDE-8380-26CC3D5D59A5}" destId="{15976890-C76A-42F4-95A5-530D1183A493}" srcOrd="1" destOrd="0" presId="urn:microsoft.com/office/officeart/2008/layout/HalfCircleOrganizationChart"/>
    <dgm:cxn modelId="{D45F7ABA-8B3A-4FDB-AD2F-4F88173AB66A}" srcId="{1A9FD0B1-018D-408D-8CF2-AB17AF3BEDFE}" destId="{A233F192-01BC-4E2C-BC7C-93C47C1E1F4C}" srcOrd="2" destOrd="0" parTransId="{4225BCFC-3A81-419A-87E4-14192E58E68A}" sibTransId="{F969F37F-267E-41F8-B670-58F808F0C72C}"/>
    <dgm:cxn modelId="{9F2113BB-3620-492E-B235-043848F3D5DD}" type="presOf" srcId="{2E6EF9C8-510D-4C10-84CB-A6C63A5BCF7A}" destId="{A1225EEF-2DE0-4D81-846F-E48989ACED5E}" srcOrd="1" destOrd="0" presId="urn:microsoft.com/office/officeart/2008/layout/HalfCircleOrganizationChart"/>
    <dgm:cxn modelId="{6CA7B8BC-2A13-4472-BC8A-DF39192281D6}" type="presOf" srcId="{5B069BF6-A583-44CB-AD86-B7CD918E05BB}" destId="{7AAB4620-4BC7-44C3-9756-CF416EFE3920}" srcOrd="0" destOrd="0" presId="urn:microsoft.com/office/officeart/2008/layout/HalfCircleOrganizationChart"/>
    <dgm:cxn modelId="{47AE75BE-3C0B-4A68-9E0D-AAE064D2F43F}" type="presOf" srcId="{8B8D9A64-EDA4-47BB-95C7-75FE2F9ABC8B}" destId="{DCB491E8-DCCE-42F0-A265-61948F1A7EEA}" srcOrd="1" destOrd="0" presId="urn:microsoft.com/office/officeart/2008/layout/HalfCircleOrganizationChart"/>
    <dgm:cxn modelId="{70B0A0C1-9C8D-40DA-BC75-D371B63EA71D}" srcId="{8B8D9A64-EDA4-47BB-95C7-75FE2F9ABC8B}" destId="{A465D5BE-BD96-43E6-B6D7-8CF78B9091B6}" srcOrd="1" destOrd="0" parTransId="{57FA4AE7-BB78-4D29-8552-8273D0CAE2C4}" sibTransId="{6AF8F9D0-A894-4810-B9EE-CA03420A98DC}"/>
    <dgm:cxn modelId="{A6BE58C4-9C43-4E70-8F64-D012C440D827}" srcId="{1A9FD0B1-018D-408D-8CF2-AB17AF3BEDFE}" destId="{2E6EF9C8-510D-4C10-84CB-A6C63A5BCF7A}" srcOrd="1" destOrd="0" parTransId="{5B069BF6-A583-44CB-AD86-B7CD918E05BB}" sibTransId="{54CF0577-1489-4AD3-9346-C6D5AA694D14}"/>
    <dgm:cxn modelId="{FB78F7C7-1C39-4C8A-A492-09C166F253B7}" type="presOf" srcId="{54B1403D-E99A-41CB-AC7A-481A0A6F812A}" destId="{673BD8B2-6B53-4493-A3C0-315A34EE02CF}" srcOrd="0" destOrd="0" presId="urn:microsoft.com/office/officeart/2008/layout/HalfCircleOrganizationChart"/>
    <dgm:cxn modelId="{5657F5C9-C19B-4D26-B97B-39E8488A273E}" type="presOf" srcId="{0AFF80AB-B3E6-4E92-AAEE-118D2C1225D7}" destId="{77BB211B-698D-4FB5-B396-6398392D68C8}" srcOrd="0" destOrd="0" presId="urn:microsoft.com/office/officeart/2008/layout/HalfCircleOrganizationChart"/>
    <dgm:cxn modelId="{D9B33CCB-9744-4F8C-8AB5-2B1FDA045D2F}" type="presOf" srcId="{7C0C36E4-ECA9-4AF5-8ABD-222F1A55B8F3}" destId="{FE2BA3A1-39D0-427E-A1DE-B0F30B49B6B1}" srcOrd="0" destOrd="0" presId="urn:microsoft.com/office/officeart/2008/layout/HalfCircleOrganizationChart"/>
    <dgm:cxn modelId="{267108D4-417E-48BC-A996-04DF2F0BC16F}" type="presOf" srcId="{AC09165F-404A-440C-8D95-3741E0B82DCD}" destId="{541374C7-0CC6-46C7-8A2F-DCD3DDCC36A1}" srcOrd="1" destOrd="0" presId="urn:microsoft.com/office/officeart/2008/layout/HalfCircleOrganizationChart"/>
    <dgm:cxn modelId="{9FDB8CD9-7524-4852-9A22-5AA4CDB3B75A}" srcId="{D5790B87-89C7-4804-BFE2-74CD2568F7C5}" destId="{7D56FE80-2C3C-42E6-B32B-85A147C7C589}" srcOrd="0" destOrd="0" parTransId="{54B1403D-E99A-41CB-AC7A-481A0A6F812A}" sibTransId="{E1450F88-3825-4A7E-A8C0-FF7AF1DBA223}"/>
    <dgm:cxn modelId="{5D5EECD9-56FE-4B1B-97F7-979A8A68CD9A}" type="presOf" srcId="{28CA580E-400F-40C8-A815-1B77D1799DB3}" destId="{60042532-E45E-4EA7-9386-544DCFD16E29}" srcOrd="0" destOrd="0" presId="urn:microsoft.com/office/officeart/2008/layout/HalfCircleOrganizationChart"/>
    <dgm:cxn modelId="{3CFD91DA-9D13-4125-88C1-75E70A8894F5}" type="presOf" srcId="{BAE030CE-2BBB-46D2-9616-E052D23F3656}" destId="{63E31982-7234-469D-972A-C70C0985729D}" srcOrd="0" destOrd="0" presId="urn:microsoft.com/office/officeart/2008/layout/HalfCircleOrganizationChart"/>
    <dgm:cxn modelId="{84E476DB-5CD8-467D-AD83-4BE5EF029F8F}" srcId="{8B8D9A64-EDA4-47BB-95C7-75FE2F9ABC8B}" destId="{17AD97E6-9CE1-4B60-AAD5-92D90CFC597C}" srcOrd="4" destOrd="0" parTransId="{0AFF80AB-B3E6-4E92-AAEE-118D2C1225D7}" sibTransId="{D0D59D89-D255-4A2E-B6E6-104B24E0F9E1}"/>
    <dgm:cxn modelId="{D57C19DC-A36F-4230-9CEE-2E81378B25BA}" type="presOf" srcId="{1A9FD0B1-018D-408D-8CF2-AB17AF3BEDFE}" destId="{436008D4-53C5-46BD-AC2C-07B3AA55A82E}" srcOrd="0" destOrd="0" presId="urn:microsoft.com/office/officeart/2008/layout/HalfCircleOrganizationChart"/>
    <dgm:cxn modelId="{734C31E1-C685-40A6-809A-9E012F6080F0}" type="presOf" srcId="{DD1613F3-D5EB-4D24-92DF-D2D2F409EDD1}" destId="{293B9B4D-BC31-4DC9-91A4-A4B05F21DE94}" srcOrd="1" destOrd="0" presId="urn:microsoft.com/office/officeart/2008/layout/HalfCircleOrganizationChart"/>
    <dgm:cxn modelId="{572351E1-DB33-4D28-9D0A-F6C29BC7D22D}" srcId="{7D56FE80-2C3C-42E6-B32B-85A147C7C589}" destId="{FB165BEA-27BA-418F-933C-BE9B747D50AD}" srcOrd="2" destOrd="0" parTransId="{7C0C36E4-ECA9-4AF5-8ABD-222F1A55B8F3}" sibTransId="{88817512-C464-49B1-8E5A-7D1B3E125FC1}"/>
    <dgm:cxn modelId="{0AC909E2-7AEB-4147-BABB-5C03CA1781C3}" type="presOf" srcId="{C6357DF0-2FB9-48DB-8058-EA4B885FFD59}" destId="{4F431056-66A4-4C6E-BE99-FC6365CF83BE}" srcOrd="1" destOrd="0" presId="urn:microsoft.com/office/officeart/2008/layout/HalfCircleOrganizationChart"/>
    <dgm:cxn modelId="{2A053CE6-5D10-4AC5-BFD3-9698C943CFD7}" type="presOf" srcId="{A233F192-01BC-4E2C-BC7C-93C47C1E1F4C}" destId="{708B0757-A447-4436-B537-E4B78F46B2D4}" srcOrd="0" destOrd="0" presId="urn:microsoft.com/office/officeart/2008/layout/HalfCircleOrganizationChart"/>
    <dgm:cxn modelId="{6BBA05EE-141A-46DB-BA11-0FF5E6C57827}" type="presOf" srcId="{C1E42934-0DBA-4F8D-9D45-4125B08C147B}" destId="{90159A0B-824A-449E-A673-3559BF6AC070}" srcOrd="0" destOrd="0" presId="urn:microsoft.com/office/officeart/2008/layout/HalfCircleOrganizationChart"/>
    <dgm:cxn modelId="{738485EF-EBCC-4764-BE68-ADDBD989A073}" type="presOf" srcId="{AEB2D130-F08F-45C5-A3DC-3BA9BEFCE522}" destId="{491189AD-7CDD-4CEC-BFAB-732516C0FC2A}" srcOrd="1" destOrd="0" presId="urn:microsoft.com/office/officeart/2008/layout/HalfCircleOrganizationChart"/>
    <dgm:cxn modelId="{B4C2E8EF-652D-4319-BC6B-E715C74C7A11}" type="presOf" srcId="{8CB7810A-4742-4E8C-BB2C-AC8C125882F7}" destId="{CAEDDE17-D9EA-438E-B972-CC26A1C39F52}" srcOrd="0" destOrd="0" presId="urn:microsoft.com/office/officeart/2008/layout/HalfCircleOrganizationChart"/>
    <dgm:cxn modelId="{647F12F0-9B20-4277-8166-5AE953D01FD7}" type="presOf" srcId="{FB165BEA-27BA-418F-933C-BE9B747D50AD}" destId="{0BCD26F8-580D-4AE0-AE1E-097023E4FA62}" srcOrd="1" destOrd="0" presId="urn:microsoft.com/office/officeart/2008/layout/HalfCircleOrganizationChart"/>
    <dgm:cxn modelId="{D2949DF0-0ED2-42A3-AC4B-340D9BA7666A}" type="presOf" srcId="{0CA63A03-8EA3-4467-AECA-B7A9DD085096}" destId="{D2526527-28A3-4FD3-9BFE-9C79204B466F}" srcOrd="0" destOrd="0" presId="urn:microsoft.com/office/officeart/2008/layout/HalfCircleOrganizationChart"/>
    <dgm:cxn modelId="{028D94F1-CB30-4C86-8BEC-3F93E3AEA694}" type="presOf" srcId="{57FA4AE7-BB78-4D29-8552-8273D0CAE2C4}" destId="{430E563B-0633-41CF-B5DB-471380D8939D}" srcOrd="0" destOrd="0" presId="urn:microsoft.com/office/officeart/2008/layout/HalfCircleOrganizationChart"/>
    <dgm:cxn modelId="{7DD43409-827A-479F-B0AE-A89040A4A564}" type="presParOf" srcId="{B2726B41-A218-4B82-9BC5-204F46C4BA1C}" destId="{48F21CF4-F780-4D11-B0A5-8EB251C3BEA7}" srcOrd="0" destOrd="0" presId="urn:microsoft.com/office/officeart/2008/layout/HalfCircleOrganizationChart"/>
    <dgm:cxn modelId="{D8A70AC0-909A-4964-9FF4-CEC10C625351}" type="presParOf" srcId="{48F21CF4-F780-4D11-B0A5-8EB251C3BEA7}" destId="{CD90AA5A-2234-44AF-B972-3447A881878E}" srcOrd="0" destOrd="0" presId="urn:microsoft.com/office/officeart/2008/layout/HalfCircleOrganizationChart"/>
    <dgm:cxn modelId="{FEDF4CA4-E9B8-469E-AD58-6C669058D296}" type="presParOf" srcId="{CD90AA5A-2234-44AF-B972-3447A881878E}" destId="{0A23A8C7-7896-443A-9DCF-3A9FAFAD5A6F}" srcOrd="0" destOrd="0" presId="urn:microsoft.com/office/officeart/2008/layout/HalfCircleOrganizationChart"/>
    <dgm:cxn modelId="{72A042A0-770F-4676-A16A-8AA5E434699D}" type="presParOf" srcId="{CD90AA5A-2234-44AF-B972-3447A881878E}" destId="{E52841F1-9353-465F-B976-4F2781BC68F6}" srcOrd="1" destOrd="0" presId="urn:microsoft.com/office/officeart/2008/layout/HalfCircleOrganizationChart"/>
    <dgm:cxn modelId="{EB00729C-A16E-4D80-8567-2EDC04DE07FB}" type="presParOf" srcId="{CD90AA5A-2234-44AF-B972-3447A881878E}" destId="{E5EF3B7C-CEDE-4908-B3A7-E7322B947073}" srcOrd="2" destOrd="0" presId="urn:microsoft.com/office/officeart/2008/layout/HalfCircleOrganizationChart"/>
    <dgm:cxn modelId="{9CCB67C5-58DE-457F-A120-10E7B7B22550}" type="presParOf" srcId="{CD90AA5A-2234-44AF-B972-3447A881878E}" destId="{5F4B3368-F2AB-4655-A2AC-11D74C0EDF2D}" srcOrd="3" destOrd="0" presId="urn:microsoft.com/office/officeart/2008/layout/HalfCircleOrganizationChart"/>
    <dgm:cxn modelId="{7FA1BA53-06CA-4C25-826A-70B66D5B76BC}" type="presParOf" srcId="{48F21CF4-F780-4D11-B0A5-8EB251C3BEA7}" destId="{87D5C24E-BC53-4A31-87E4-D50AA5B7A735}" srcOrd="1" destOrd="0" presId="urn:microsoft.com/office/officeart/2008/layout/HalfCircleOrganizationChart"/>
    <dgm:cxn modelId="{CA1EC169-896F-4EA0-BA75-0FB26ECC00EC}" type="presParOf" srcId="{87D5C24E-BC53-4A31-87E4-D50AA5B7A735}" destId="{673BD8B2-6B53-4493-A3C0-315A34EE02CF}" srcOrd="0" destOrd="0" presId="urn:microsoft.com/office/officeart/2008/layout/HalfCircleOrganizationChart"/>
    <dgm:cxn modelId="{74CA6538-81DB-4D35-8EE8-B7C547BBA3C8}" type="presParOf" srcId="{87D5C24E-BC53-4A31-87E4-D50AA5B7A735}" destId="{1107A348-6D51-4C7C-B2E6-4278B16962D6}" srcOrd="1" destOrd="0" presId="urn:microsoft.com/office/officeart/2008/layout/HalfCircleOrganizationChart"/>
    <dgm:cxn modelId="{8B473315-348D-46C5-9907-45C8A6C4B317}" type="presParOf" srcId="{1107A348-6D51-4C7C-B2E6-4278B16962D6}" destId="{4D1A6A0F-70CE-45F5-896E-5D26B4F9C1B6}" srcOrd="0" destOrd="0" presId="urn:microsoft.com/office/officeart/2008/layout/HalfCircleOrganizationChart"/>
    <dgm:cxn modelId="{4EBC2F94-3CD8-4441-B5D1-A341F0E1F7EC}" type="presParOf" srcId="{4D1A6A0F-70CE-45F5-896E-5D26B4F9C1B6}" destId="{6A9E591C-22F5-48C0-A426-EE3E7AE16B40}" srcOrd="0" destOrd="0" presId="urn:microsoft.com/office/officeart/2008/layout/HalfCircleOrganizationChart"/>
    <dgm:cxn modelId="{412999EB-7234-4D7A-AA12-EF0243604F94}" type="presParOf" srcId="{4D1A6A0F-70CE-45F5-896E-5D26B4F9C1B6}" destId="{88228D44-192B-42EB-910E-1F2F906E7812}" srcOrd="1" destOrd="0" presId="urn:microsoft.com/office/officeart/2008/layout/HalfCircleOrganizationChart"/>
    <dgm:cxn modelId="{083B5977-FACA-44FD-92AF-457C130393FE}" type="presParOf" srcId="{4D1A6A0F-70CE-45F5-896E-5D26B4F9C1B6}" destId="{DE673763-841D-4BE4-BE6B-82D6DD92868D}" srcOrd="2" destOrd="0" presId="urn:microsoft.com/office/officeart/2008/layout/HalfCircleOrganizationChart"/>
    <dgm:cxn modelId="{E3BD0AD2-91DA-4D74-AAB9-2A18B4E5EEAD}" type="presParOf" srcId="{4D1A6A0F-70CE-45F5-896E-5D26B4F9C1B6}" destId="{A5212E0F-88DD-46F0-BF9C-33416D386E8A}" srcOrd="3" destOrd="0" presId="urn:microsoft.com/office/officeart/2008/layout/HalfCircleOrganizationChart"/>
    <dgm:cxn modelId="{C356220F-89FB-4BD2-A2C6-1057BBF81B26}" type="presParOf" srcId="{1107A348-6D51-4C7C-B2E6-4278B16962D6}" destId="{58E5301F-83C0-4A77-B00B-E52811823B43}" srcOrd="1" destOrd="0" presId="urn:microsoft.com/office/officeart/2008/layout/HalfCircleOrganizationChart"/>
    <dgm:cxn modelId="{58F86851-F6DA-4F2B-8F2B-A823D7274A99}" type="presParOf" srcId="{58E5301F-83C0-4A77-B00B-E52811823B43}" destId="{63E31982-7234-469D-972A-C70C0985729D}" srcOrd="0" destOrd="0" presId="urn:microsoft.com/office/officeart/2008/layout/HalfCircleOrganizationChart"/>
    <dgm:cxn modelId="{657B3721-0A1C-4E7C-930C-5495A82A6F75}" type="presParOf" srcId="{58E5301F-83C0-4A77-B00B-E52811823B43}" destId="{B988F2AC-EF42-4707-9B42-7357025A7E2B}" srcOrd="1" destOrd="0" presId="urn:microsoft.com/office/officeart/2008/layout/HalfCircleOrganizationChart"/>
    <dgm:cxn modelId="{C8558D1E-6903-469A-A793-2BE38E6175A4}" type="presParOf" srcId="{B988F2AC-EF42-4707-9B42-7357025A7E2B}" destId="{22DEB854-A749-471C-88A9-12BE5D5816CB}" srcOrd="0" destOrd="0" presId="urn:microsoft.com/office/officeart/2008/layout/HalfCircleOrganizationChart"/>
    <dgm:cxn modelId="{BA1182F8-3179-46F5-84B8-DE70607328D6}" type="presParOf" srcId="{22DEB854-A749-471C-88A9-12BE5D5816CB}" destId="{EEB08C33-96A8-4946-AF67-C8072F6351E3}" srcOrd="0" destOrd="0" presId="urn:microsoft.com/office/officeart/2008/layout/HalfCircleOrganizationChart"/>
    <dgm:cxn modelId="{9D5A75C6-F811-4AC2-9F12-2A277DD0C272}" type="presParOf" srcId="{22DEB854-A749-471C-88A9-12BE5D5816CB}" destId="{ED35F10C-08CE-4BF6-8787-DFFE73A9B79F}" srcOrd="1" destOrd="0" presId="urn:microsoft.com/office/officeart/2008/layout/HalfCircleOrganizationChart"/>
    <dgm:cxn modelId="{04AE2577-7B0C-42A5-8FB9-C146B176E758}" type="presParOf" srcId="{22DEB854-A749-471C-88A9-12BE5D5816CB}" destId="{7D6E655F-9E5A-49BC-B6D6-EA0C478D76F2}" srcOrd="2" destOrd="0" presId="urn:microsoft.com/office/officeart/2008/layout/HalfCircleOrganizationChart"/>
    <dgm:cxn modelId="{018E3D7A-5CB1-47A4-90ED-872E8E5145B0}" type="presParOf" srcId="{22DEB854-A749-471C-88A9-12BE5D5816CB}" destId="{15976890-C76A-42F4-95A5-530D1183A493}" srcOrd="3" destOrd="0" presId="urn:microsoft.com/office/officeart/2008/layout/HalfCircleOrganizationChart"/>
    <dgm:cxn modelId="{26EDCD8E-3FE8-448A-83F7-4374810CE025}" type="presParOf" srcId="{B988F2AC-EF42-4707-9B42-7357025A7E2B}" destId="{8EE17C3A-84C7-4925-8E0E-BF3D6ADC23AD}" srcOrd="1" destOrd="0" presId="urn:microsoft.com/office/officeart/2008/layout/HalfCircleOrganizationChart"/>
    <dgm:cxn modelId="{50C8D21D-CE3B-41D2-8A49-D4FDC14C3BE7}" type="presParOf" srcId="{B988F2AC-EF42-4707-9B42-7357025A7E2B}" destId="{37B41FE1-E3F5-46BE-ACA9-A5C51A571623}" srcOrd="2" destOrd="0" presId="urn:microsoft.com/office/officeart/2008/layout/HalfCircleOrganizationChart"/>
    <dgm:cxn modelId="{7BD8350C-BC63-4F9A-9D2A-6CB6B3C7B55D}" type="presParOf" srcId="{58E5301F-83C0-4A77-B00B-E52811823B43}" destId="{45D174D4-6E6F-4201-B79C-BEC70D8DC7AF}" srcOrd="2" destOrd="0" presId="urn:microsoft.com/office/officeart/2008/layout/HalfCircleOrganizationChart"/>
    <dgm:cxn modelId="{E2F199BB-5093-41DA-8B13-6DB48DDBCE73}" type="presParOf" srcId="{58E5301F-83C0-4A77-B00B-E52811823B43}" destId="{5046BD90-026D-428B-8514-5066CDB454AC}" srcOrd="3" destOrd="0" presId="urn:microsoft.com/office/officeart/2008/layout/HalfCircleOrganizationChart"/>
    <dgm:cxn modelId="{6C249C87-4902-46B7-92FB-2B4CEDC13138}" type="presParOf" srcId="{5046BD90-026D-428B-8514-5066CDB454AC}" destId="{9421EB7E-83EE-4A3A-9BC8-7E49BE41B0C6}" srcOrd="0" destOrd="0" presId="urn:microsoft.com/office/officeart/2008/layout/HalfCircleOrganizationChart"/>
    <dgm:cxn modelId="{71F00C57-3F86-4F04-BAD1-7A727568F158}" type="presParOf" srcId="{9421EB7E-83EE-4A3A-9BC8-7E49BE41B0C6}" destId="{D2526527-28A3-4FD3-9BFE-9C79204B466F}" srcOrd="0" destOrd="0" presId="urn:microsoft.com/office/officeart/2008/layout/HalfCircleOrganizationChart"/>
    <dgm:cxn modelId="{DED1C09C-34DD-4A1D-8A1E-DCD18084BD12}" type="presParOf" srcId="{9421EB7E-83EE-4A3A-9BC8-7E49BE41B0C6}" destId="{2DD3E74B-2A6E-4770-9CE5-0BA6655AB65B}" srcOrd="1" destOrd="0" presId="urn:microsoft.com/office/officeart/2008/layout/HalfCircleOrganizationChart"/>
    <dgm:cxn modelId="{26A90BAA-21CB-4713-9504-1CEBE8FA8247}" type="presParOf" srcId="{9421EB7E-83EE-4A3A-9BC8-7E49BE41B0C6}" destId="{04DFDE8D-7CCC-4290-AFD3-1511721956BC}" srcOrd="2" destOrd="0" presId="urn:microsoft.com/office/officeart/2008/layout/HalfCircleOrganizationChart"/>
    <dgm:cxn modelId="{29F8CC9A-2E56-4045-B4B0-7DA7CC928DC3}" type="presParOf" srcId="{9421EB7E-83EE-4A3A-9BC8-7E49BE41B0C6}" destId="{8357B827-BA91-479C-8E77-663B51128443}" srcOrd="3" destOrd="0" presId="urn:microsoft.com/office/officeart/2008/layout/HalfCircleOrganizationChart"/>
    <dgm:cxn modelId="{94523D4E-AE88-4BF3-85F9-B10E0B8E7374}" type="presParOf" srcId="{5046BD90-026D-428B-8514-5066CDB454AC}" destId="{F9426C3C-7C35-4D9B-8BE6-B45160D37F3C}" srcOrd="1" destOrd="0" presId="urn:microsoft.com/office/officeart/2008/layout/HalfCircleOrganizationChart"/>
    <dgm:cxn modelId="{1F6CD1AC-6A52-45A6-ACC7-9B95C7D7A291}" type="presParOf" srcId="{5046BD90-026D-428B-8514-5066CDB454AC}" destId="{47122AD9-45D8-4442-9542-066426FB3DD4}" srcOrd="2" destOrd="0" presId="urn:microsoft.com/office/officeart/2008/layout/HalfCircleOrganizationChart"/>
    <dgm:cxn modelId="{4523B7D2-69D1-41FA-A579-D618D8B41ACA}" type="presParOf" srcId="{58E5301F-83C0-4A77-B00B-E52811823B43}" destId="{FE2BA3A1-39D0-427E-A1DE-B0F30B49B6B1}" srcOrd="4" destOrd="0" presId="urn:microsoft.com/office/officeart/2008/layout/HalfCircleOrganizationChart"/>
    <dgm:cxn modelId="{E1BD2C42-068C-4E16-9C37-87DFD0E4FE54}" type="presParOf" srcId="{58E5301F-83C0-4A77-B00B-E52811823B43}" destId="{C3CB7F59-4C15-499B-A1C5-77F821D91E6E}" srcOrd="5" destOrd="0" presId="urn:microsoft.com/office/officeart/2008/layout/HalfCircleOrganizationChart"/>
    <dgm:cxn modelId="{00070519-EDA2-4C8D-88F4-B03A57A45E94}" type="presParOf" srcId="{C3CB7F59-4C15-499B-A1C5-77F821D91E6E}" destId="{8DCBD59F-DC41-4D53-9F58-317F916E1CAC}" srcOrd="0" destOrd="0" presId="urn:microsoft.com/office/officeart/2008/layout/HalfCircleOrganizationChart"/>
    <dgm:cxn modelId="{919E060E-B0CB-43A1-A0AC-EC130C6883D4}" type="presParOf" srcId="{8DCBD59F-DC41-4D53-9F58-317F916E1CAC}" destId="{F24DF6C3-3C1E-449C-98E3-E6F0CCF2D356}" srcOrd="0" destOrd="0" presId="urn:microsoft.com/office/officeart/2008/layout/HalfCircleOrganizationChart"/>
    <dgm:cxn modelId="{9579D79F-EC2B-449C-9DAF-0C6A42560E05}" type="presParOf" srcId="{8DCBD59F-DC41-4D53-9F58-317F916E1CAC}" destId="{FA1C3AAB-17AA-455C-AA47-330A95C54D75}" srcOrd="1" destOrd="0" presId="urn:microsoft.com/office/officeart/2008/layout/HalfCircleOrganizationChart"/>
    <dgm:cxn modelId="{990DF46C-3847-4E2E-934D-7D2B44DFA0FE}" type="presParOf" srcId="{8DCBD59F-DC41-4D53-9F58-317F916E1CAC}" destId="{85413DFE-6E76-42C4-8052-BE67DBE5A25F}" srcOrd="2" destOrd="0" presId="urn:microsoft.com/office/officeart/2008/layout/HalfCircleOrganizationChart"/>
    <dgm:cxn modelId="{1F6BB72E-7F22-47E5-8BA1-2E3474309B93}" type="presParOf" srcId="{8DCBD59F-DC41-4D53-9F58-317F916E1CAC}" destId="{0BCD26F8-580D-4AE0-AE1E-097023E4FA62}" srcOrd="3" destOrd="0" presId="urn:microsoft.com/office/officeart/2008/layout/HalfCircleOrganizationChart"/>
    <dgm:cxn modelId="{F9D1EA7C-9212-4613-9F89-852B9F5EF1B7}" type="presParOf" srcId="{C3CB7F59-4C15-499B-A1C5-77F821D91E6E}" destId="{14299658-5B21-4443-8963-B25116E166AE}" srcOrd="1" destOrd="0" presId="urn:microsoft.com/office/officeart/2008/layout/HalfCircleOrganizationChart"/>
    <dgm:cxn modelId="{5CCDDD71-DF2B-4B4C-8BC7-E64CEF8E00BD}" type="presParOf" srcId="{C3CB7F59-4C15-499B-A1C5-77F821D91E6E}" destId="{B2146832-3999-41FA-B44C-86FD46C35AD8}" srcOrd="2" destOrd="0" presId="urn:microsoft.com/office/officeart/2008/layout/HalfCircleOrganizationChart"/>
    <dgm:cxn modelId="{5DFE9246-5195-49C5-BF47-D3C4F6E985FE}" type="presParOf" srcId="{58E5301F-83C0-4A77-B00B-E52811823B43}" destId="{FCF3E578-8099-4A50-8A23-4DAE30B3587D}" srcOrd="6" destOrd="0" presId="urn:microsoft.com/office/officeart/2008/layout/HalfCircleOrganizationChart"/>
    <dgm:cxn modelId="{013CF8C3-CE9F-4F07-9F34-5EDB204A7EAA}" type="presParOf" srcId="{58E5301F-83C0-4A77-B00B-E52811823B43}" destId="{D90DA85A-1036-4E28-BE57-DA10D254EDFA}" srcOrd="7" destOrd="0" presId="urn:microsoft.com/office/officeart/2008/layout/HalfCircleOrganizationChart"/>
    <dgm:cxn modelId="{F7FDB802-DB3F-46D6-A0C1-6994424284AA}" type="presParOf" srcId="{D90DA85A-1036-4E28-BE57-DA10D254EDFA}" destId="{9F6D962F-E120-4CCF-A7D2-80F12307FD29}" srcOrd="0" destOrd="0" presId="urn:microsoft.com/office/officeart/2008/layout/HalfCircleOrganizationChart"/>
    <dgm:cxn modelId="{816C8AC3-0A20-4F5E-9680-82BE846AAFF2}" type="presParOf" srcId="{9F6D962F-E120-4CCF-A7D2-80F12307FD29}" destId="{71231078-6D11-4858-AD9B-81EC8EF51CB6}" srcOrd="0" destOrd="0" presId="urn:microsoft.com/office/officeart/2008/layout/HalfCircleOrganizationChart"/>
    <dgm:cxn modelId="{2BCC8E23-CC95-41BA-84F1-8AC70A637EA6}" type="presParOf" srcId="{9F6D962F-E120-4CCF-A7D2-80F12307FD29}" destId="{AB3E1C6E-B841-4033-A4A2-A101968BE32D}" srcOrd="1" destOrd="0" presId="urn:microsoft.com/office/officeart/2008/layout/HalfCircleOrganizationChart"/>
    <dgm:cxn modelId="{0CC4610E-0C11-40C6-A048-8747F939CAE0}" type="presParOf" srcId="{9F6D962F-E120-4CCF-A7D2-80F12307FD29}" destId="{C8335405-6575-4B8F-88E4-EF0DF076D81B}" srcOrd="2" destOrd="0" presId="urn:microsoft.com/office/officeart/2008/layout/HalfCircleOrganizationChart"/>
    <dgm:cxn modelId="{00C643E7-32C3-4517-A671-2D3B6A0F4B09}" type="presParOf" srcId="{9F6D962F-E120-4CCF-A7D2-80F12307FD29}" destId="{42E13DBA-DB20-4623-80AE-092291325CB3}" srcOrd="3" destOrd="0" presId="urn:microsoft.com/office/officeart/2008/layout/HalfCircleOrganizationChart"/>
    <dgm:cxn modelId="{4E44FFA5-637F-4FC9-9F30-0D6069FD7FE4}" type="presParOf" srcId="{D90DA85A-1036-4E28-BE57-DA10D254EDFA}" destId="{3A98FCFE-D447-4B3B-A922-591A7ECCA201}" srcOrd="1" destOrd="0" presId="urn:microsoft.com/office/officeart/2008/layout/HalfCircleOrganizationChart"/>
    <dgm:cxn modelId="{C4B6EA4C-08BA-4EA2-A5DB-0012B3BD9BB2}" type="presParOf" srcId="{D90DA85A-1036-4E28-BE57-DA10D254EDFA}" destId="{553F8539-624F-4ABF-9B84-EDD71D524EF1}" srcOrd="2" destOrd="0" presId="urn:microsoft.com/office/officeart/2008/layout/HalfCircleOrganizationChart"/>
    <dgm:cxn modelId="{832A3272-226D-4EC5-BEA6-55B1D06737E8}" type="presParOf" srcId="{58E5301F-83C0-4A77-B00B-E52811823B43}" destId="{7C88C2C8-C58D-419D-AA40-CA0A8C3F8FC2}" srcOrd="8" destOrd="0" presId="urn:microsoft.com/office/officeart/2008/layout/HalfCircleOrganizationChart"/>
    <dgm:cxn modelId="{0AA23B48-5C68-43F8-9E26-93F318EE5FD6}" type="presParOf" srcId="{58E5301F-83C0-4A77-B00B-E52811823B43}" destId="{87448EE4-3ACD-4918-A424-17E60B41EA89}" srcOrd="9" destOrd="0" presId="urn:microsoft.com/office/officeart/2008/layout/HalfCircleOrganizationChart"/>
    <dgm:cxn modelId="{BC1A880E-8A30-4F6E-A556-2F3860BA76BB}" type="presParOf" srcId="{87448EE4-3ACD-4918-A424-17E60B41EA89}" destId="{D0500114-D837-47DC-9930-81254BD40DA5}" srcOrd="0" destOrd="0" presId="urn:microsoft.com/office/officeart/2008/layout/HalfCircleOrganizationChart"/>
    <dgm:cxn modelId="{847255B6-0D28-40ED-A642-4A20A0BBEE3B}" type="presParOf" srcId="{D0500114-D837-47DC-9930-81254BD40DA5}" destId="{6A73B3B8-0B87-49B4-BAFE-BB95D6658358}" srcOrd="0" destOrd="0" presId="urn:microsoft.com/office/officeart/2008/layout/HalfCircleOrganizationChart"/>
    <dgm:cxn modelId="{7A5090A2-7FD3-4DF5-B0A9-389C483023FE}" type="presParOf" srcId="{D0500114-D837-47DC-9930-81254BD40DA5}" destId="{F5728BA9-7F4C-4F7F-AFA2-074766338439}" srcOrd="1" destOrd="0" presId="urn:microsoft.com/office/officeart/2008/layout/HalfCircleOrganizationChart"/>
    <dgm:cxn modelId="{A53AFA4A-B127-4FF1-AFB5-ACBE917D548F}" type="presParOf" srcId="{D0500114-D837-47DC-9930-81254BD40DA5}" destId="{40F9D847-BC2C-4CFA-A218-3D1E0D00D85E}" srcOrd="2" destOrd="0" presId="urn:microsoft.com/office/officeart/2008/layout/HalfCircleOrganizationChart"/>
    <dgm:cxn modelId="{0C3CFFF4-C0F0-4F22-ABF3-F2330A57A913}" type="presParOf" srcId="{D0500114-D837-47DC-9930-81254BD40DA5}" destId="{293B9B4D-BC31-4DC9-91A4-A4B05F21DE94}" srcOrd="3" destOrd="0" presId="urn:microsoft.com/office/officeart/2008/layout/HalfCircleOrganizationChart"/>
    <dgm:cxn modelId="{17AA278F-4DDC-4942-B6ED-808A669F26AA}" type="presParOf" srcId="{87448EE4-3ACD-4918-A424-17E60B41EA89}" destId="{5FA02C37-48DF-4231-83D2-96399711EF83}" srcOrd="1" destOrd="0" presId="urn:microsoft.com/office/officeart/2008/layout/HalfCircleOrganizationChart"/>
    <dgm:cxn modelId="{FF7F8794-2A3E-417A-AB80-45D4375554E9}" type="presParOf" srcId="{87448EE4-3ACD-4918-A424-17E60B41EA89}" destId="{C740180F-BE3D-4A5C-A1A6-978E19881E83}" srcOrd="2" destOrd="0" presId="urn:microsoft.com/office/officeart/2008/layout/HalfCircleOrganizationChart"/>
    <dgm:cxn modelId="{99A57403-CB0A-4364-9C7C-01F63DA8A58B}" type="presParOf" srcId="{1107A348-6D51-4C7C-B2E6-4278B16962D6}" destId="{AC66D067-99C0-469A-BEEE-B1605208945A}" srcOrd="2" destOrd="0" presId="urn:microsoft.com/office/officeart/2008/layout/HalfCircleOrganizationChart"/>
    <dgm:cxn modelId="{B7A8E493-3ECC-4D4B-A02A-88F00DE38059}" type="presParOf" srcId="{87D5C24E-BC53-4A31-87E4-D50AA5B7A735}" destId="{90159A0B-824A-449E-A673-3559BF6AC070}" srcOrd="2" destOrd="0" presId="urn:microsoft.com/office/officeart/2008/layout/HalfCircleOrganizationChart"/>
    <dgm:cxn modelId="{5E6526C9-CC46-43F0-9368-EFE36409F60E}" type="presParOf" srcId="{87D5C24E-BC53-4A31-87E4-D50AA5B7A735}" destId="{619AA4ED-68AF-4AF0-84C8-0AE42BD6B2D3}" srcOrd="3" destOrd="0" presId="urn:microsoft.com/office/officeart/2008/layout/HalfCircleOrganizationChart"/>
    <dgm:cxn modelId="{AE3E34FB-51C0-4491-B2CC-7159F2518D0F}" type="presParOf" srcId="{619AA4ED-68AF-4AF0-84C8-0AE42BD6B2D3}" destId="{7A51513C-FDE4-4542-89A1-4C7B2458975F}" srcOrd="0" destOrd="0" presId="urn:microsoft.com/office/officeart/2008/layout/HalfCircleOrganizationChart"/>
    <dgm:cxn modelId="{E5C30401-CCA9-41C5-941B-5FA1EA52EA56}" type="presParOf" srcId="{7A51513C-FDE4-4542-89A1-4C7B2458975F}" destId="{E289C0A1-ED9A-4C74-9B43-54EC780A8DAF}" srcOrd="0" destOrd="0" presId="urn:microsoft.com/office/officeart/2008/layout/HalfCircleOrganizationChart"/>
    <dgm:cxn modelId="{6228247E-5285-4104-92D5-E66B53568051}" type="presParOf" srcId="{7A51513C-FDE4-4542-89A1-4C7B2458975F}" destId="{3CCC7429-CC5C-496C-A821-2F9714FF8600}" srcOrd="1" destOrd="0" presId="urn:microsoft.com/office/officeart/2008/layout/HalfCircleOrganizationChart"/>
    <dgm:cxn modelId="{AEC5D8F7-4B03-4428-82A0-CDC193235638}" type="presParOf" srcId="{7A51513C-FDE4-4542-89A1-4C7B2458975F}" destId="{BC53E80F-36F7-47C7-A077-B9492AF730C4}" srcOrd="2" destOrd="0" presId="urn:microsoft.com/office/officeart/2008/layout/HalfCircleOrganizationChart"/>
    <dgm:cxn modelId="{C183537E-4768-4747-A18B-E96D12FF563C}" type="presParOf" srcId="{7A51513C-FDE4-4542-89A1-4C7B2458975F}" destId="{DCB491E8-DCCE-42F0-A265-61948F1A7EEA}" srcOrd="3" destOrd="0" presId="urn:microsoft.com/office/officeart/2008/layout/HalfCircleOrganizationChart"/>
    <dgm:cxn modelId="{B95B787E-34C5-4242-BC90-204A4AAFBAF7}" type="presParOf" srcId="{619AA4ED-68AF-4AF0-84C8-0AE42BD6B2D3}" destId="{DFFA893F-BA7B-4394-878B-C08813B95FE7}" srcOrd="1" destOrd="0" presId="urn:microsoft.com/office/officeart/2008/layout/HalfCircleOrganizationChart"/>
    <dgm:cxn modelId="{67535B55-49F0-4EBC-8E7D-C785E20CA362}" type="presParOf" srcId="{DFFA893F-BA7B-4394-878B-C08813B95FE7}" destId="{950F04B5-13B6-4B7E-9632-3EB8728A14E8}" srcOrd="0" destOrd="0" presId="urn:microsoft.com/office/officeart/2008/layout/HalfCircleOrganizationChart"/>
    <dgm:cxn modelId="{1284C922-D543-4D55-9224-5C9E89C7F77E}" type="presParOf" srcId="{DFFA893F-BA7B-4394-878B-C08813B95FE7}" destId="{915F0AEE-A485-4C73-9B0A-3FD99A84BF48}" srcOrd="1" destOrd="0" presId="urn:microsoft.com/office/officeart/2008/layout/HalfCircleOrganizationChart"/>
    <dgm:cxn modelId="{3480AAA2-5DCE-45DF-A9D6-F369DE196576}" type="presParOf" srcId="{915F0AEE-A485-4C73-9B0A-3FD99A84BF48}" destId="{A7187B0B-75D4-423D-8496-DFEB1094B401}" srcOrd="0" destOrd="0" presId="urn:microsoft.com/office/officeart/2008/layout/HalfCircleOrganizationChart"/>
    <dgm:cxn modelId="{EE134106-F3C4-4CBF-B925-EDF35C4A3738}" type="presParOf" srcId="{A7187B0B-75D4-423D-8496-DFEB1094B401}" destId="{B2A1CCD3-3DAB-4DF5-875F-75FD9B9D43CA}" srcOrd="0" destOrd="0" presId="urn:microsoft.com/office/officeart/2008/layout/HalfCircleOrganizationChart"/>
    <dgm:cxn modelId="{7607EB7E-7648-4396-8434-135CA65D8DB4}" type="presParOf" srcId="{A7187B0B-75D4-423D-8496-DFEB1094B401}" destId="{2B73E060-A7B0-4C36-9D2E-CDA5892FC93E}" srcOrd="1" destOrd="0" presId="urn:microsoft.com/office/officeart/2008/layout/HalfCircleOrganizationChart"/>
    <dgm:cxn modelId="{4FFF168B-5B58-4C7B-9427-B7456B0EE8D5}" type="presParOf" srcId="{A7187B0B-75D4-423D-8496-DFEB1094B401}" destId="{454CCF87-F8AF-4EA0-8BBE-01532D42FC93}" srcOrd="2" destOrd="0" presId="urn:microsoft.com/office/officeart/2008/layout/HalfCircleOrganizationChart"/>
    <dgm:cxn modelId="{ABAFA515-5294-44B0-A18D-150DB6677B96}" type="presParOf" srcId="{A7187B0B-75D4-423D-8496-DFEB1094B401}" destId="{541374C7-0CC6-46C7-8A2F-DCD3DDCC36A1}" srcOrd="3" destOrd="0" presId="urn:microsoft.com/office/officeart/2008/layout/HalfCircleOrganizationChart"/>
    <dgm:cxn modelId="{0FBA7853-4749-4A83-A653-23639C8E14DC}" type="presParOf" srcId="{915F0AEE-A485-4C73-9B0A-3FD99A84BF48}" destId="{0E8BDF09-ACE9-408A-A1FA-4335BE2B3BC9}" srcOrd="1" destOrd="0" presId="urn:microsoft.com/office/officeart/2008/layout/HalfCircleOrganizationChart"/>
    <dgm:cxn modelId="{7DF63D65-7FB5-43CB-BA99-5700D2D2388D}" type="presParOf" srcId="{915F0AEE-A485-4C73-9B0A-3FD99A84BF48}" destId="{3F28156D-D4AA-4836-AC89-3972919FE030}" srcOrd="2" destOrd="0" presId="urn:microsoft.com/office/officeart/2008/layout/HalfCircleOrganizationChart"/>
    <dgm:cxn modelId="{ED0D1023-476E-4BD1-93F1-6B6591321A9F}" type="presParOf" srcId="{DFFA893F-BA7B-4394-878B-C08813B95FE7}" destId="{430E563B-0633-41CF-B5DB-471380D8939D}" srcOrd="2" destOrd="0" presId="urn:microsoft.com/office/officeart/2008/layout/HalfCircleOrganizationChart"/>
    <dgm:cxn modelId="{4D9C836D-90A9-465E-B94E-6264F0F8D8D8}" type="presParOf" srcId="{DFFA893F-BA7B-4394-878B-C08813B95FE7}" destId="{A2CA6793-D286-4345-933E-588418824269}" srcOrd="3" destOrd="0" presId="urn:microsoft.com/office/officeart/2008/layout/HalfCircleOrganizationChart"/>
    <dgm:cxn modelId="{9D0FBF14-8A88-4024-B6AE-E0102FF5E0FF}" type="presParOf" srcId="{A2CA6793-D286-4345-933E-588418824269}" destId="{1B3D029E-D180-40C2-82D1-8C2B7B185362}" srcOrd="0" destOrd="0" presId="urn:microsoft.com/office/officeart/2008/layout/HalfCircleOrganizationChart"/>
    <dgm:cxn modelId="{6419DC46-85FF-4B9E-82DB-615FF9E766BC}" type="presParOf" srcId="{1B3D029E-D180-40C2-82D1-8C2B7B185362}" destId="{EBAC8514-1DB2-47E7-BECE-F3C14E50EE16}" srcOrd="0" destOrd="0" presId="urn:microsoft.com/office/officeart/2008/layout/HalfCircleOrganizationChart"/>
    <dgm:cxn modelId="{5B4C37A9-6C2E-4297-AC0D-2AD4F0D5D08F}" type="presParOf" srcId="{1B3D029E-D180-40C2-82D1-8C2B7B185362}" destId="{18430121-C84C-4AF8-82EE-68FCAF9C8BD9}" srcOrd="1" destOrd="0" presId="urn:microsoft.com/office/officeart/2008/layout/HalfCircleOrganizationChart"/>
    <dgm:cxn modelId="{7A288DA5-0125-4F63-A7FD-16788A019F18}" type="presParOf" srcId="{1B3D029E-D180-40C2-82D1-8C2B7B185362}" destId="{6DBFE8C3-6381-4F5B-9CBF-117E76A9732C}" srcOrd="2" destOrd="0" presId="urn:microsoft.com/office/officeart/2008/layout/HalfCircleOrganizationChart"/>
    <dgm:cxn modelId="{DF6FAAAA-5A39-431A-BF6C-11642E932497}" type="presParOf" srcId="{1B3D029E-D180-40C2-82D1-8C2B7B185362}" destId="{096A4940-9B90-4048-864E-56FBECD1366B}" srcOrd="3" destOrd="0" presId="urn:microsoft.com/office/officeart/2008/layout/HalfCircleOrganizationChart"/>
    <dgm:cxn modelId="{AEFE8599-DDB3-447A-A60B-7EDCC38D8F57}" type="presParOf" srcId="{A2CA6793-D286-4345-933E-588418824269}" destId="{B2BEA615-AC8B-4ECF-A60A-3EA2B992B120}" srcOrd="1" destOrd="0" presId="urn:microsoft.com/office/officeart/2008/layout/HalfCircleOrganizationChart"/>
    <dgm:cxn modelId="{57DC9400-600D-4052-B663-363407893B28}" type="presParOf" srcId="{A2CA6793-D286-4345-933E-588418824269}" destId="{C6E533E5-D20D-422C-B492-7ED9423B3B5D}" srcOrd="2" destOrd="0" presId="urn:microsoft.com/office/officeart/2008/layout/HalfCircleOrganizationChart"/>
    <dgm:cxn modelId="{F4427850-E95D-4F72-9424-AC1CD4204050}" type="presParOf" srcId="{DFFA893F-BA7B-4394-878B-C08813B95FE7}" destId="{CAEDDE17-D9EA-438E-B972-CC26A1C39F52}" srcOrd="4" destOrd="0" presId="urn:microsoft.com/office/officeart/2008/layout/HalfCircleOrganizationChart"/>
    <dgm:cxn modelId="{1DCB7751-EDF2-4411-9B7C-781103E9CB93}" type="presParOf" srcId="{DFFA893F-BA7B-4394-878B-C08813B95FE7}" destId="{D02CAE59-A9E0-40B6-96C1-4444A6F6DAAC}" srcOrd="5" destOrd="0" presId="urn:microsoft.com/office/officeart/2008/layout/HalfCircleOrganizationChart"/>
    <dgm:cxn modelId="{40E43174-A73C-4329-8F42-AF30DFB343CF}" type="presParOf" srcId="{D02CAE59-A9E0-40B6-96C1-4444A6F6DAAC}" destId="{E7C1506E-26E1-4319-8952-F8746C04004F}" srcOrd="0" destOrd="0" presId="urn:microsoft.com/office/officeart/2008/layout/HalfCircleOrganizationChart"/>
    <dgm:cxn modelId="{5DE5442C-9F8C-4AD6-A83A-B00AE6AA9A5E}" type="presParOf" srcId="{E7C1506E-26E1-4319-8952-F8746C04004F}" destId="{13AD848C-D5B2-4FD6-B2BC-52D3FF35F3DF}" srcOrd="0" destOrd="0" presId="urn:microsoft.com/office/officeart/2008/layout/HalfCircleOrganizationChart"/>
    <dgm:cxn modelId="{CBDFB3A7-D248-4E83-AA80-739755972162}" type="presParOf" srcId="{E7C1506E-26E1-4319-8952-F8746C04004F}" destId="{6549348F-9016-4FA3-AAFB-1F59C16D8335}" srcOrd="1" destOrd="0" presId="urn:microsoft.com/office/officeart/2008/layout/HalfCircleOrganizationChart"/>
    <dgm:cxn modelId="{94BCAFD9-5068-4621-91E5-0EA248B16330}" type="presParOf" srcId="{E7C1506E-26E1-4319-8952-F8746C04004F}" destId="{F51ADB22-F320-4A2D-9038-33235F3B910E}" srcOrd="2" destOrd="0" presId="urn:microsoft.com/office/officeart/2008/layout/HalfCircleOrganizationChart"/>
    <dgm:cxn modelId="{61C6C5C3-C6E9-48D2-93A9-994A5446B2EC}" type="presParOf" srcId="{E7C1506E-26E1-4319-8952-F8746C04004F}" destId="{491189AD-7CDD-4CEC-BFAB-732516C0FC2A}" srcOrd="3" destOrd="0" presId="urn:microsoft.com/office/officeart/2008/layout/HalfCircleOrganizationChart"/>
    <dgm:cxn modelId="{9CE57F5F-9F75-40F2-B49C-62286F515F74}" type="presParOf" srcId="{D02CAE59-A9E0-40B6-96C1-4444A6F6DAAC}" destId="{B0DA7D5D-6E44-4F7F-B78E-B0F1299831E0}" srcOrd="1" destOrd="0" presId="urn:microsoft.com/office/officeart/2008/layout/HalfCircleOrganizationChart"/>
    <dgm:cxn modelId="{1C3A51A2-C26D-4648-93F9-3DA008265E84}" type="presParOf" srcId="{D02CAE59-A9E0-40B6-96C1-4444A6F6DAAC}" destId="{D03E7D5A-4D77-47FA-81EA-CB938A5313CF}" srcOrd="2" destOrd="0" presId="urn:microsoft.com/office/officeart/2008/layout/HalfCircleOrganizationChart"/>
    <dgm:cxn modelId="{FD50BDF1-51BF-49EB-9B87-7448144DDBA0}" type="presParOf" srcId="{DFFA893F-BA7B-4394-878B-C08813B95FE7}" destId="{46D8B26B-920A-4FB8-B3F7-881F314F0BDA}" srcOrd="6" destOrd="0" presId="urn:microsoft.com/office/officeart/2008/layout/HalfCircleOrganizationChart"/>
    <dgm:cxn modelId="{CD4100D5-5E2B-4A46-B6EA-37F679B8A61C}" type="presParOf" srcId="{DFFA893F-BA7B-4394-878B-C08813B95FE7}" destId="{8A997706-91E8-4B41-B1E3-83D14B704B61}" srcOrd="7" destOrd="0" presId="urn:microsoft.com/office/officeart/2008/layout/HalfCircleOrganizationChart"/>
    <dgm:cxn modelId="{7A0D8B46-1B6F-4819-8528-295E905C1DF5}" type="presParOf" srcId="{8A997706-91E8-4B41-B1E3-83D14B704B61}" destId="{0EA50EF0-A0EA-4803-A620-DA7F88A4DEBE}" srcOrd="0" destOrd="0" presId="urn:microsoft.com/office/officeart/2008/layout/HalfCircleOrganizationChart"/>
    <dgm:cxn modelId="{AD4C9FE9-9C4C-4FEE-B156-5E3E58852E5A}" type="presParOf" srcId="{0EA50EF0-A0EA-4803-A620-DA7F88A4DEBE}" destId="{B8E0AFFC-A4A5-4637-802A-2A8C372F1725}" srcOrd="0" destOrd="0" presId="urn:microsoft.com/office/officeart/2008/layout/HalfCircleOrganizationChart"/>
    <dgm:cxn modelId="{081563AF-B612-42A1-BFCD-CE3C447F0548}" type="presParOf" srcId="{0EA50EF0-A0EA-4803-A620-DA7F88A4DEBE}" destId="{628F0133-BC08-454E-848C-DA6334F8BFBA}" srcOrd="1" destOrd="0" presId="urn:microsoft.com/office/officeart/2008/layout/HalfCircleOrganizationChart"/>
    <dgm:cxn modelId="{07562860-58B0-4603-B5A8-29F821055B53}" type="presParOf" srcId="{0EA50EF0-A0EA-4803-A620-DA7F88A4DEBE}" destId="{3A3DAF93-9328-4496-894F-227B059037C8}" srcOrd="2" destOrd="0" presId="urn:microsoft.com/office/officeart/2008/layout/HalfCircleOrganizationChart"/>
    <dgm:cxn modelId="{66633032-9FB1-4197-92E5-E66C3117AF7E}" type="presParOf" srcId="{0EA50EF0-A0EA-4803-A620-DA7F88A4DEBE}" destId="{1C9BC29D-F870-467D-B53E-83B074069406}" srcOrd="3" destOrd="0" presId="urn:microsoft.com/office/officeart/2008/layout/HalfCircleOrganizationChart"/>
    <dgm:cxn modelId="{4DF4152A-E044-453C-8C76-2FE6FFBCD00C}" type="presParOf" srcId="{8A997706-91E8-4B41-B1E3-83D14B704B61}" destId="{F64A1F84-FC9C-4059-AC8F-CEBB5219BAA1}" srcOrd="1" destOrd="0" presId="urn:microsoft.com/office/officeart/2008/layout/HalfCircleOrganizationChart"/>
    <dgm:cxn modelId="{85E0BFEB-CDA0-406E-A026-B814B369B562}" type="presParOf" srcId="{8A997706-91E8-4B41-B1E3-83D14B704B61}" destId="{38D49B70-58AB-48C0-98A4-92FE1892651F}" srcOrd="2" destOrd="0" presId="urn:microsoft.com/office/officeart/2008/layout/HalfCircleOrganizationChart"/>
    <dgm:cxn modelId="{D4F1E513-995D-45A8-B58F-97661D5CE49F}" type="presParOf" srcId="{DFFA893F-BA7B-4394-878B-C08813B95FE7}" destId="{77BB211B-698D-4FB5-B396-6398392D68C8}" srcOrd="8" destOrd="0" presId="urn:microsoft.com/office/officeart/2008/layout/HalfCircleOrganizationChart"/>
    <dgm:cxn modelId="{952F70ED-A67E-48CD-9CA8-FED150C61AD2}" type="presParOf" srcId="{DFFA893F-BA7B-4394-878B-C08813B95FE7}" destId="{F07D4D3D-1DC0-47ED-A10E-868F22391C61}" srcOrd="9" destOrd="0" presId="urn:microsoft.com/office/officeart/2008/layout/HalfCircleOrganizationChart"/>
    <dgm:cxn modelId="{304D97F3-A4C3-4A3C-B305-87A9B72B3431}" type="presParOf" srcId="{F07D4D3D-1DC0-47ED-A10E-868F22391C61}" destId="{B614D1EF-CA90-4A4A-8A21-E5636B1B98D1}" srcOrd="0" destOrd="0" presId="urn:microsoft.com/office/officeart/2008/layout/HalfCircleOrganizationChart"/>
    <dgm:cxn modelId="{73B69D9F-E82B-4E48-A230-4F6B5BC2D930}" type="presParOf" srcId="{B614D1EF-CA90-4A4A-8A21-E5636B1B98D1}" destId="{E55AD8CE-37C6-4EFA-B496-60AB64E75FCB}" srcOrd="0" destOrd="0" presId="urn:microsoft.com/office/officeart/2008/layout/HalfCircleOrganizationChart"/>
    <dgm:cxn modelId="{E808105C-7A81-406E-8FDB-F7DC5BB0F27F}" type="presParOf" srcId="{B614D1EF-CA90-4A4A-8A21-E5636B1B98D1}" destId="{8E6EED08-EB83-4D99-9D27-2F90DE78A85D}" srcOrd="1" destOrd="0" presId="urn:microsoft.com/office/officeart/2008/layout/HalfCircleOrganizationChart"/>
    <dgm:cxn modelId="{A060C93F-2D1B-44C9-9164-78D882C03996}" type="presParOf" srcId="{B614D1EF-CA90-4A4A-8A21-E5636B1B98D1}" destId="{C9857D5C-990F-4024-81BC-EC3F682C5AC0}" srcOrd="2" destOrd="0" presId="urn:microsoft.com/office/officeart/2008/layout/HalfCircleOrganizationChart"/>
    <dgm:cxn modelId="{C41AFD48-A4BA-4636-BA92-FAC19D518695}" type="presParOf" srcId="{B614D1EF-CA90-4A4A-8A21-E5636B1B98D1}" destId="{4A1105ED-E442-4C37-9C60-10C9E40B0214}" srcOrd="3" destOrd="0" presId="urn:microsoft.com/office/officeart/2008/layout/HalfCircleOrganizationChart"/>
    <dgm:cxn modelId="{ACD74BF8-B48D-4379-BCFC-C7BC3CFF070E}" type="presParOf" srcId="{F07D4D3D-1DC0-47ED-A10E-868F22391C61}" destId="{76082801-2F3A-400D-8C4F-858ABBE5618F}" srcOrd="1" destOrd="0" presId="urn:microsoft.com/office/officeart/2008/layout/HalfCircleOrganizationChart"/>
    <dgm:cxn modelId="{F3311FA7-6E50-40D6-8288-718C074966BE}" type="presParOf" srcId="{F07D4D3D-1DC0-47ED-A10E-868F22391C61}" destId="{05B90C4A-50E0-47C2-83B7-AFBA5AEEA5D2}" srcOrd="2" destOrd="0" presId="urn:microsoft.com/office/officeart/2008/layout/HalfCircleOrganizationChart"/>
    <dgm:cxn modelId="{A7896FEF-72AC-4C96-AFB0-449B59684137}" type="presParOf" srcId="{619AA4ED-68AF-4AF0-84C8-0AE42BD6B2D3}" destId="{1809F908-3B26-4283-B46A-AADDF2636DEC}" srcOrd="2" destOrd="0" presId="urn:microsoft.com/office/officeart/2008/layout/HalfCircleOrganizationChart"/>
    <dgm:cxn modelId="{EB88D2B5-E7DE-4094-BB7F-BC04CDBF9B75}" type="presParOf" srcId="{87D5C24E-BC53-4A31-87E4-D50AA5B7A735}" destId="{80E65638-D69E-41A1-896F-73C56E1014DD}" srcOrd="4" destOrd="0" presId="urn:microsoft.com/office/officeart/2008/layout/HalfCircleOrganizationChart"/>
    <dgm:cxn modelId="{B1C1EAC0-FEE8-43CF-945F-53E86EDA7D9A}" type="presParOf" srcId="{87D5C24E-BC53-4A31-87E4-D50AA5B7A735}" destId="{852354C8-EC68-49F7-936A-A1B633A6AEB9}" srcOrd="5" destOrd="0" presId="urn:microsoft.com/office/officeart/2008/layout/HalfCircleOrganizationChart"/>
    <dgm:cxn modelId="{4AC473B1-D1BF-40D8-938C-90C3D2E560D1}" type="presParOf" srcId="{852354C8-EC68-49F7-936A-A1B633A6AEB9}" destId="{2E6DAF44-3168-4B16-8056-69A84BA1E68D}" srcOrd="0" destOrd="0" presId="urn:microsoft.com/office/officeart/2008/layout/HalfCircleOrganizationChart"/>
    <dgm:cxn modelId="{C918D77D-8F5B-4EAA-A079-0FCCAA7D6FBB}" type="presParOf" srcId="{2E6DAF44-3168-4B16-8056-69A84BA1E68D}" destId="{436008D4-53C5-46BD-AC2C-07B3AA55A82E}" srcOrd="0" destOrd="0" presId="urn:microsoft.com/office/officeart/2008/layout/HalfCircleOrganizationChart"/>
    <dgm:cxn modelId="{9FAB62CB-9C49-4C74-8C45-D091D16BE802}" type="presParOf" srcId="{2E6DAF44-3168-4B16-8056-69A84BA1E68D}" destId="{30E57DFC-5CA7-4167-8E9F-B84CAE08FA22}" srcOrd="1" destOrd="0" presId="urn:microsoft.com/office/officeart/2008/layout/HalfCircleOrganizationChart"/>
    <dgm:cxn modelId="{E8902622-1AB9-4808-BCA4-348270B52DCA}" type="presParOf" srcId="{2E6DAF44-3168-4B16-8056-69A84BA1E68D}" destId="{8E89F131-CDD4-4613-9DFA-8721D0B6D6F2}" srcOrd="2" destOrd="0" presId="urn:microsoft.com/office/officeart/2008/layout/HalfCircleOrganizationChart"/>
    <dgm:cxn modelId="{CDAECFA0-F0F2-4530-8E30-2788D9F01F23}" type="presParOf" srcId="{2E6DAF44-3168-4B16-8056-69A84BA1E68D}" destId="{7115B6EF-DD91-4FEA-BC45-B4A2EFFCBFB0}" srcOrd="3" destOrd="0" presId="urn:microsoft.com/office/officeart/2008/layout/HalfCircleOrganizationChart"/>
    <dgm:cxn modelId="{9F503A0A-4EDE-47AC-A683-5B04CCBA560E}" type="presParOf" srcId="{852354C8-EC68-49F7-936A-A1B633A6AEB9}" destId="{31FC258D-6128-4FB1-832A-0998F506A4E5}" srcOrd="1" destOrd="0" presId="urn:microsoft.com/office/officeart/2008/layout/HalfCircleOrganizationChart"/>
    <dgm:cxn modelId="{3C8911A8-3538-4034-A706-507448F3DA85}" type="presParOf" srcId="{31FC258D-6128-4FB1-832A-0998F506A4E5}" destId="{0BF9BBF6-9514-4EC4-A1E5-CF3492604F17}" srcOrd="0" destOrd="0" presId="urn:microsoft.com/office/officeart/2008/layout/HalfCircleOrganizationChart"/>
    <dgm:cxn modelId="{A5F0FF2F-D249-47D1-8F6C-DF1DD23D738D}" type="presParOf" srcId="{31FC258D-6128-4FB1-832A-0998F506A4E5}" destId="{3DD00C9E-31A2-40BD-B892-CA2EB142462F}" srcOrd="1" destOrd="0" presId="urn:microsoft.com/office/officeart/2008/layout/HalfCircleOrganizationChart"/>
    <dgm:cxn modelId="{8A3DEE3D-6436-4707-84C2-164A72F55649}" type="presParOf" srcId="{3DD00C9E-31A2-40BD-B892-CA2EB142462F}" destId="{AEE9F394-4C9B-4FD7-B8D0-A0E4A9E40376}" srcOrd="0" destOrd="0" presId="urn:microsoft.com/office/officeart/2008/layout/HalfCircleOrganizationChart"/>
    <dgm:cxn modelId="{ACA35051-B3AE-4306-96A2-210810ED5A34}" type="presParOf" srcId="{AEE9F394-4C9B-4FD7-B8D0-A0E4A9E40376}" destId="{60042532-E45E-4EA7-9386-544DCFD16E29}" srcOrd="0" destOrd="0" presId="urn:microsoft.com/office/officeart/2008/layout/HalfCircleOrganizationChart"/>
    <dgm:cxn modelId="{23B97A5B-F77A-4A29-904F-C389215957AC}" type="presParOf" srcId="{AEE9F394-4C9B-4FD7-B8D0-A0E4A9E40376}" destId="{8550B6D7-AE06-4C46-9FE0-000A89414FFE}" srcOrd="1" destOrd="0" presId="urn:microsoft.com/office/officeart/2008/layout/HalfCircleOrganizationChart"/>
    <dgm:cxn modelId="{A3168023-3E9B-4213-B873-87EF71A94EF5}" type="presParOf" srcId="{AEE9F394-4C9B-4FD7-B8D0-A0E4A9E40376}" destId="{2630C068-7B4F-4AB9-99F0-989B70F71F73}" srcOrd="2" destOrd="0" presId="urn:microsoft.com/office/officeart/2008/layout/HalfCircleOrganizationChart"/>
    <dgm:cxn modelId="{26F5B56F-6D1C-4349-9E52-CEC455F355CE}" type="presParOf" srcId="{AEE9F394-4C9B-4FD7-B8D0-A0E4A9E40376}" destId="{704C6324-E505-4D90-B337-5A9C6E6DF30A}" srcOrd="3" destOrd="0" presId="urn:microsoft.com/office/officeart/2008/layout/HalfCircleOrganizationChart"/>
    <dgm:cxn modelId="{A9EC1E04-918A-47B3-B591-EE24A2DD020C}" type="presParOf" srcId="{3DD00C9E-31A2-40BD-B892-CA2EB142462F}" destId="{FC3CFEBB-A528-482D-B847-47D8454C3CEF}" srcOrd="1" destOrd="0" presId="urn:microsoft.com/office/officeart/2008/layout/HalfCircleOrganizationChart"/>
    <dgm:cxn modelId="{1B0560C4-B351-4237-9FD6-EDE56CE3D2A6}" type="presParOf" srcId="{3DD00C9E-31A2-40BD-B892-CA2EB142462F}" destId="{2C1FEBEB-5A3A-47AA-8C6E-58E717343CE2}" srcOrd="2" destOrd="0" presId="urn:microsoft.com/office/officeart/2008/layout/HalfCircleOrganizationChart"/>
    <dgm:cxn modelId="{CD69054E-EB75-4EDA-8500-EFD67DBEF43A}" type="presParOf" srcId="{31FC258D-6128-4FB1-832A-0998F506A4E5}" destId="{7AAB4620-4BC7-44C3-9756-CF416EFE3920}" srcOrd="2" destOrd="0" presId="urn:microsoft.com/office/officeart/2008/layout/HalfCircleOrganizationChart"/>
    <dgm:cxn modelId="{FE4A9C5A-2C2C-435F-B772-B1E9EF9B8F6A}" type="presParOf" srcId="{31FC258D-6128-4FB1-832A-0998F506A4E5}" destId="{718ED79A-5C78-4806-B62F-26246EC9B0F1}" srcOrd="3" destOrd="0" presId="urn:microsoft.com/office/officeart/2008/layout/HalfCircleOrganizationChart"/>
    <dgm:cxn modelId="{D2CDE2F6-1D92-46E8-88B8-B1A3E263E37F}" type="presParOf" srcId="{718ED79A-5C78-4806-B62F-26246EC9B0F1}" destId="{BC1DB2B4-A4E0-4DE4-891A-72916D1EA9B0}" srcOrd="0" destOrd="0" presId="urn:microsoft.com/office/officeart/2008/layout/HalfCircleOrganizationChart"/>
    <dgm:cxn modelId="{B708C9AB-81FC-468A-8772-7B2FC08C3F01}" type="presParOf" srcId="{BC1DB2B4-A4E0-4DE4-891A-72916D1EA9B0}" destId="{D2D89D45-7503-452C-9C39-69C9E2E90089}" srcOrd="0" destOrd="0" presId="urn:microsoft.com/office/officeart/2008/layout/HalfCircleOrganizationChart"/>
    <dgm:cxn modelId="{709B9805-15FF-4608-A197-F49C67203D5D}" type="presParOf" srcId="{BC1DB2B4-A4E0-4DE4-891A-72916D1EA9B0}" destId="{BC8863E6-98F1-4DAC-B243-1508764B53FD}" srcOrd="1" destOrd="0" presId="urn:microsoft.com/office/officeart/2008/layout/HalfCircleOrganizationChart"/>
    <dgm:cxn modelId="{FFF6048D-0780-4F1F-AAFB-0304F600C278}" type="presParOf" srcId="{BC1DB2B4-A4E0-4DE4-891A-72916D1EA9B0}" destId="{6D77E971-F5FD-4CB7-8A8A-AC0F5D0C2392}" srcOrd="2" destOrd="0" presId="urn:microsoft.com/office/officeart/2008/layout/HalfCircleOrganizationChart"/>
    <dgm:cxn modelId="{4E17C980-D75A-48EF-98C7-2D06901E827A}" type="presParOf" srcId="{BC1DB2B4-A4E0-4DE4-891A-72916D1EA9B0}" destId="{A1225EEF-2DE0-4D81-846F-E48989ACED5E}" srcOrd="3" destOrd="0" presId="urn:microsoft.com/office/officeart/2008/layout/HalfCircleOrganizationChart"/>
    <dgm:cxn modelId="{CBFC3C0A-C722-40A1-B758-51C708DBE772}" type="presParOf" srcId="{718ED79A-5C78-4806-B62F-26246EC9B0F1}" destId="{EE9C8E1C-B794-4CE4-A9EF-48FC71EE1A89}" srcOrd="1" destOrd="0" presId="urn:microsoft.com/office/officeart/2008/layout/HalfCircleOrganizationChart"/>
    <dgm:cxn modelId="{BC653F7B-083E-42A0-A58E-6444D488F04B}" type="presParOf" srcId="{718ED79A-5C78-4806-B62F-26246EC9B0F1}" destId="{83ABB720-E73F-4E38-810D-D7EB9C19BC8F}" srcOrd="2" destOrd="0" presId="urn:microsoft.com/office/officeart/2008/layout/HalfCircleOrganizationChart"/>
    <dgm:cxn modelId="{A51E2039-FBC9-4DDD-BB27-F2A652DF29F6}" type="presParOf" srcId="{31FC258D-6128-4FB1-832A-0998F506A4E5}" destId="{24EA3946-255D-4727-B652-C540325EB8E1}" srcOrd="4" destOrd="0" presId="urn:microsoft.com/office/officeart/2008/layout/HalfCircleOrganizationChart"/>
    <dgm:cxn modelId="{1E155718-8154-450F-AEDA-8C9C600018E6}" type="presParOf" srcId="{31FC258D-6128-4FB1-832A-0998F506A4E5}" destId="{EB3FBD81-E4C7-4853-9638-235688C7D44C}" srcOrd="5" destOrd="0" presId="urn:microsoft.com/office/officeart/2008/layout/HalfCircleOrganizationChart"/>
    <dgm:cxn modelId="{911AC1B4-B76D-4FC9-B55C-8254C1CCA721}" type="presParOf" srcId="{EB3FBD81-E4C7-4853-9638-235688C7D44C}" destId="{BE703EFA-E070-4517-B89C-0D4BDB0301D1}" srcOrd="0" destOrd="0" presId="urn:microsoft.com/office/officeart/2008/layout/HalfCircleOrganizationChart"/>
    <dgm:cxn modelId="{75FF4BDA-FB24-4A53-8738-59EAB825A184}" type="presParOf" srcId="{BE703EFA-E070-4517-B89C-0D4BDB0301D1}" destId="{708B0757-A447-4436-B537-E4B78F46B2D4}" srcOrd="0" destOrd="0" presId="urn:microsoft.com/office/officeart/2008/layout/HalfCircleOrganizationChart"/>
    <dgm:cxn modelId="{0679E49B-18EF-4345-B59F-1CCF83D06A61}" type="presParOf" srcId="{BE703EFA-E070-4517-B89C-0D4BDB0301D1}" destId="{5EE2E5AA-BDAB-47B8-B36B-F82F7F28B6E7}" srcOrd="1" destOrd="0" presId="urn:microsoft.com/office/officeart/2008/layout/HalfCircleOrganizationChart"/>
    <dgm:cxn modelId="{5548B129-3218-47EE-A9B5-005BC9625688}" type="presParOf" srcId="{BE703EFA-E070-4517-B89C-0D4BDB0301D1}" destId="{F842AEFA-FBA6-41DA-9546-82B7488A6722}" srcOrd="2" destOrd="0" presId="urn:microsoft.com/office/officeart/2008/layout/HalfCircleOrganizationChart"/>
    <dgm:cxn modelId="{26964291-B219-42B5-A612-EE33C6504DCB}" type="presParOf" srcId="{BE703EFA-E070-4517-B89C-0D4BDB0301D1}" destId="{3C8F7655-5240-4AB6-9E01-6630C5B70C47}" srcOrd="3" destOrd="0" presId="urn:microsoft.com/office/officeart/2008/layout/HalfCircleOrganizationChart"/>
    <dgm:cxn modelId="{E9011064-E142-4567-A900-113D865B4846}" type="presParOf" srcId="{EB3FBD81-E4C7-4853-9638-235688C7D44C}" destId="{D1F62F08-25F2-40D2-85A1-0E3EDE78AEB8}" srcOrd="1" destOrd="0" presId="urn:microsoft.com/office/officeart/2008/layout/HalfCircleOrganizationChart"/>
    <dgm:cxn modelId="{31D55CFA-8104-4A91-B026-A822270732DF}" type="presParOf" srcId="{EB3FBD81-E4C7-4853-9638-235688C7D44C}" destId="{49D59944-C05C-49B2-9FFC-EBE4A1BD1040}" srcOrd="2" destOrd="0" presId="urn:microsoft.com/office/officeart/2008/layout/HalfCircleOrganizationChart"/>
    <dgm:cxn modelId="{B7D01669-9D50-4CD5-8429-9DB3132DD896}" type="presParOf" srcId="{31FC258D-6128-4FB1-832A-0998F506A4E5}" destId="{781A5C83-9080-47A4-AFB0-78BF3317723B}" srcOrd="6" destOrd="0" presId="urn:microsoft.com/office/officeart/2008/layout/HalfCircleOrganizationChart"/>
    <dgm:cxn modelId="{A7A90FA9-7318-4941-94A6-1E497899BFB6}" type="presParOf" srcId="{31FC258D-6128-4FB1-832A-0998F506A4E5}" destId="{DE1BCD46-3D85-490B-A62E-462EB671CE7E}" srcOrd="7" destOrd="0" presId="urn:microsoft.com/office/officeart/2008/layout/HalfCircleOrganizationChart"/>
    <dgm:cxn modelId="{471E9994-A864-4169-9767-F01E757DC64E}" type="presParOf" srcId="{DE1BCD46-3D85-490B-A62E-462EB671CE7E}" destId="{3C059452-B8B6-4D26-AA4D-E75B767323D7}" srcOrd="0" destOrd="0" presId="urn:microsoft.com/office/officeart/2008/layout/HalfCircleOrganizationChart"/>
    <dgm:cxn modelId="{AE030217-653C-4288-9CCF-DFFCBEF7102A}" type="presParOf" srcId="{3C059452-B8B6-4D26-AA4D-E75B767323D7}" destId="{E1B9E417-B233-437E-9B0B-755AEFD67E6D}" srcOrd="0" destOrd="0" presId="urn:microsoft.com/office/officeart/2008/layout/HalfCircleOrganizationChart"/>
    <dgm:cxn modelId="{E9A20E2C-5C48-482B-8929-BBDD29E971A2}" type="presParOf" srcId="{3C059452-B8B6-4D26-AA4D-E75B767323D7}" destId="{C1C0CDD6-66DB-4848-9563-705C1413DAE1}" srcOrd="1" destOrd="0" presId="urn:microsoft.com/office/officeart/2008/layout/HalfCircleOrganizationChart"/>
    <dgm:cxn modelId="{9472320A-EDCE-4FFA-88BB-1CB983B6330D}" type="presParOf" srcId="{3C059452-B8B6-4D26-AA4D-E75B767323D7}" destId="{262BCEFB-B9D0-4BA7-8BFA-82FD7F37C9C3}" srcOrd="2" destOrd="0" presId="urn:microsoft.com/office/officeart/2008/layout/HalfCircleOrganizationChart"/>
    <dgm:cxn modelId="{70F27CF7-D35C-46AA-A320-AD612C00B45E}" type="presParOf" srcId="{3C059452-B8B6-4D26-AA4D-E75B767323D7}" destId="{6091A63F-BF42-4526-8227-6052EB3DCDCD}" srcOrd="3" destOrd="0" presId="urn:microsoft.com/office/officeart/2008/layout/HalfCircleOrganizationChart"/>
    <dgm:cxn modelId="{FF2A98CD-9ACC-432E-8CB5-3645A2DE267D}" type="presParOf" srcId="{DE1BCD46-3D85-490B-A62E-462EB671CE7E}" destId="{16307B87-4D73-4093-9F30-CE0F4AFCCC56}" srcOrd="1" destOrd="0" presId="urn:microsoft.com/office/officeart/2008/layout/HalfCircleOrganizationChart"/>
    <dgm:cxn modelId="{90400210-04B3-4306-94EA-CF8CA6CC4309}" type="presParOf" srcId="{DE1BCD46-3D85-490B-A62E-462EB671CE7E}" destId="{D21842E9-7A16-4068-BC07-89A1AFDF48BE}" srcOrd="2" destOrd="0" presId="urn:microsoft.com/office/officeart/2008/layout/HalfCircleOrganizationChart"/>
    <dgm:cxn modelId="{E8284BC9-CBFB-48B7-A25F-2A95D1F94893}" type="presParOf" srcId="{31FC258D-6128-4FB1-832A-0998F506A4E5}" destId="{D9C27743-DE9D-45E6-8710-DB5CF6D6E18C}" srcOrd="8" destOrd="0" presId="urn:microsoft.com/office/officeart/2008/layout/HalfCircleOrganizationChart"/>
    <dgm:cxn modelId="{3121ED02-1789-4B88-AC63-B8C05D31C0D7}" type="presParOf" srcId="{31FC258D-6128-4FB1-832A-0998F506A4E5}" destId="{89BAFA56-16F4-42F1-87D5-6A2F0E82D6D8}" srcOrd="9" destOrd="0" presId="urn:microsoft.com/office/officeart/2008/layout/HalfCircleOrganizationChart"/>
    <dgm:cxn modelId="{7FAA01B5-8D47-4A66-9FE8-75617EEA7E26}" type="presParOf" srcId="{89BAFA56-16F4-42F1-87D5-6A2F0E82D6D8}" destId="{21ADA0B1-32BD-461B-964C-0EBF2C3C5785}" srcOrd="0" destOrd="0" presId="urn:microsoft.com/office/officeart/2008/layout/HalfCircleOrganizationChart"/>
    <dgm:cxn modelId="{ED817850-5152-44D7-A4CA-6AE0DD39123A}" type="presParOf" srcId="{21ADA0B1-32BD-461B-964C-0EBF2C3C5785}" destId="{0A1B1A79-6C16-4FBC-9A4F-8B89DA0486DC}" srcOrd="0" destOrd="0" presId="urn:microsoft.com/office/officeart/2008/layout/HalfCircleOrganizationChart"/>
    <dgm:cxn modelId="{BAB2D755-36C2-4523-AD42-9CC8695905AE}" type="presParOf" srcId="{21ADA0B1-32BD-461B-964C-0EBF2C3C5785}" destId="{D5F99A75-6D73-4C28-BDEF-28D8A4597671}" srcOrd="1" destOrd="0" presId="urn:microsoft.com/office/officeart/2008/layout/HalfCircleOrganizationChart"/>
    <dgm:cxn modelId="{F4D1DC39-CDC5-4CD0-A7EB-9F6EE30D0C30}" type="presParOf" srcId="{21ADA0B1-32BD-461B-964C-0EBF2C3C5785}" destId="{1FE93104-B3D0-4C61-BB31-EDBAE279FD3E}" srcOrd="2" destOrd="0" presId="urn:microsoft.com/office/officeart/2008/layout/HalfCircleOrganizationChart"/>
    <dgm:cxn modelId="{D6B9B554-2BC1-4959-A609-6B98DBBFA41A}" type="presParOf" srcId="{21ADA0B1-32BD-461B-964C-0EBF2C3C5785}" destId="{4F431056-66A4-4C6E-BE99-FC6365CF83BE}" srcOrd="3" destOrd="0" presId="urn:microsoft.com/office/officeart/2008/layout/HalfCircleOrganizationChart"/>
    <dgm:cxn modelId="{4B55DFE4-08C4-4E57-933E-4AC07951D06C}" type="presParOf" srcId="{89BAFA56-16F4-42F1-87D5-6A2F0E82D6D8}" destId="{FDC56057-70D5-4E50-A80D-E376625A85A7}" srcOrd="1" destOrd="0" presId="urn:microsoft.com/office/officeart/2008/layout/HalfCircleOrganizationChart"/>
    <dgm:cxn modelId="{D600509B-BE5C-4481-8C49-A576D103503D}" type="presParOf" srcId="{89BAFA56-16F4-42F1-87D5-6A2F0E82D6D8}" destId="{C2467160-F014-416A-BAE3-7823A5D1BC65}" srcOrd="2" destOrd="0" presId="urn:microsoft.com/office/officeart/2008/layout/HalfCircleOrganizationChart"/>
    <dgm:cxn modelId="{ED5EEC03-E67B-461D-A185-0B8F5700A80A}" type="presParOf" srcId="{852354C8-EC68-49F7-936A-A1B633A6AEB9}" destId="{0BF987CB-735F-4191-A382-F07469ADCAA5}" srcOrd="2" destOrd="0" presId="urn:microsoft.com/office/officeart/2008/layout/HalfCircleOrganizationChart"/>
    <dgm:cxn modelId="{F1D26C90-CE19-4A84-A3D6-148C20CBF333}" type="presParOf" srcId="{48F21CF4-F780-4D11-B0A5-8EB251C3BEA7}" destId="{94EA666F-E128-44A2-8AF7-7D1FCCA7B56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1D7941-0F49-46A9-8FF7-69B5DC96F49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5790B87-89C7-4804-BFE2-74CD2568F7C5}">
      <dgm:prSet phldrT="[Text]" custT="1"/>
      <dgm:spPr/>
      <dgm:t>
        <a:bodyPr/>
        <a:lstStyle/>
        <a:p>
          <a:r>
            <a:rPr lang="en-US" sz="1600" b="1" dirty="0">
              <a:latin typeface="Tw Cen MT" panose="020B0602020104020603" pitchFamily="34" charset="0"/>
            </a:rPr>
            <a:t>Pre-Flight Check-in (counter &amp; CIP lounge)</a:t>
          </a:r>
        </a:p>
      </dgm:t>
    </dgm:pt>
    <dgm:pt modelId="{76724B51-80D6-4FC0-BBD9-CF28E4C77210}" type="parTrans" cxnId="{A13ED50C-EE7E-437F-AF17-899BE675FCEC}">
      <dgm:prSet/>
      <dgm:spPr/>
      <dgm:t>
        <a:bodyPr/>
        <a:lstStyle/>
        <a:p>
          <a:endParaRPr lang="en-US"/>
        </a:p>
      </dgm:t>
    </dgm:pt>
    <dgm:pt modelId="{35724B03-84B6-4711-AA1B-3F654FAD1AEF}" type="sibTrans" cxnId="{A13ED50C-EE7E-437F-AF17-899BE675FCEC}">
      <dgm:prSet/>
      <dgm:spPr/>
      <dgm:t>
        <a:bodyPr/>
        <a:lstStyle/>
        <a:p>
          <a:endParaRPr lang="en-US"/>
        </a:p>
      </dgm:t>
    </dgm:pt>
    <dgm:pt modelId="{7D56FE80-2C3C-42E6-B32B-85A147C7C589}">
      <dgm:prSet phldrT="[Text]" custT="1"/>
      <dgm:spPr/>
      <dgm:t>
        <a:bodyPr/>
        <a:lstStyle/>
        <a:p>
          <a:r>
            <a:rPr lang="en-US" sz="1600" dirty="0">
              <a:highlight>
                <a:srgbClr val="52CBBE"/>
              </a:highlight>
              <a:latin typeface="Tw Cen MT" panose="020B0602020104020603" pitchFamily="34" charset="0"/>
            </a:rPr>
            <a:t>Interaction of check-in staff</a:t>
          </a:r>
        </a:p>
      </dgm:t>
    </dgm:pt>
    <dgm:pt modelId="{54B1403D-E99A-41CB-AC7A-481A0A6F812A}" type="parTrans" cxnId="{9FDB8CD9-7524-4852-9A22-5AA4CDB3B75A}">
      <dgm:prSet/>
      <dgm:spPr/>
      <dgm:t>
        <a:bodyPr/>
        <a:lstStyle/>
        <a:p>
          <a:endParaRPr lang="en-US"/>
        </a:p>
      </dgm:t>
    </dgm:pt>
    <dgm:pt modelId="{E1450F88-3825-4A7E-A8C0-FF7AF1DBA223}" type="sibTrans" cxnId="{9FDB8CD9-7524-4852-9A22-5AA4CDB3B75A}">
      <dgm:prSet/>
      <dgm:spPr/>
      <dgm:t>
        <a:bodyPr/>
        <a:lstStyle/>
        <a:p>
          <a:endParaRPr lang="en-US"/>
        </a:p>
      </dgm:t>
    </dgm:pt>
    <dgm:pt modelId="{1A9FD0B1-018D-408D-8CF2-AB17AF3BEDFE}">
      <dgm:prSet phldrT="[Text]" custT="1"/>
      <dgm:spPr/>
      <dgm:t>
        <a:bodyPr/>
        <a:lstStyle/>
        <a:p>
          <a:r>
            <a:rPr lang="en-US" sz="1600" dirty="0">
              <a:highlight>
                <a:srgbClr val="FF5969"/>
              </a:highlight>
            </a:rPr>
            <a:t>Appearance of the counter</a:t>
          </a:r>
          <a:endParaRPr lang="en-US" sz="1600" dirty="0">
            <a:highlight>
              <a:srgbClr val="FF5969"/>
            </a:highlight>
            <a:latin typeface="Tw Cen MT" panose="020B0602020104020603" pitchFamily="34" charset="0"/>
          </a:endParaRPr>
        </a:p>
      </dgm:t>
    </dgm:pt>
    <dgm:pt modelId="{9996E90F-0BC8-4C5F-B596-2FDA20657F5B}" type="parTrans" cxnId="{99C80E8E-B1D5-4D59-8609-041FD47FC426}">
      <dgm:prSet/>
      <dgm:spPr/>
      <dgm:t>
        <a:bodyPr/>
        <a:lstStyle/>
        <a:p>
          <a:endParaRPr lang="en-US"/>
        </a:p>
      </dgm:t>
    </dgm:pt>
    <dgm:pt modelId="{48BE0D8D-280E-475F-BBD9-E38E66944C56}" type="sibTrans" cxnId="{99C80E8E-B1D5-4D59-8609-041FD47FC426}">
      <dgm:prSet/>
      <dgm:spPr/>
      <dgm:t>
        <a:bodyPr/>
        <a:lstStyle/>
        <a:p>
          <a:endParaRPr lang="en-US"/>
        </a:p>
      </dgm:t>
    </dgm:pt>
    <dgm:pt modelId="{2B046B94-D726-4CDE-8380-26CC3D5D59A5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No</a:t>
          </a:r>
        </a:p>
      </dgm:t>
    </dgm:pt>
    <dgm:pt modelId="{BAE030CE-2BBB-46D2-9616-E052D23F3656}" type="parTrans" cxnId="{A8C2C447-6DA3-4D0C-8900-C9F466067202}">
      <dgm:prSet/>
      <dgm:spPr/>
      <dgm:t>
        <a:bodyPr/>
        <a:lstStyle/>
        <a:p>
          <a:endParaRPr lang="en-US"/>
        </a:p>
      </dgm:t>
    </dgm:pt>
    <dgm:pt modelId="{51DA55EC-D020-40AA-AE34-35E754E9E4B3}" type="sibTrans" cxnId="{A8C2C447-6DA3-4D0C-8900-C9F466067202}">
      <dgm:prSet/>
      <dgm:spPr/>
      <dgm:t>
        <a:bodyPr/>
        <a:lstStyle/>
        <a:p>
          <a:endParaRPr lang="en-US"/>
        </a:p>
      </dgm:t>
    </dgm:pt>
    <dgm:pt modelId="{0CA63A03-8EA3-4467-AECA-B7A9DD085096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Route –No</a:t>
          </a:r>
        </a:p>
      </dgm:t>
    </dgm:pt>
    <dgm:pt modelId="{C2D26471-742F-467E-A4A8-E362169A8087}" type="parTrans" cxnId="{399DF2A4-D726-4C05-9685-3A11B96F13F2}">
      <dgm:prSet/>
      <dgm:spPr/>
      <dgm:t>
        <a:bodyPr/>
        <a:lstStyle/>
        <a:p>
          <a:endParaRPr lang="en-US"/>
        </a:p>
      </dgm:t>
    </dgm:pt>
    <dgm:pt modelId="{A65D584B-FA33-441E-91CE-1CD9504DDD9A}" type="sibTrans" cxnId="{399DF2A4-D726-4C05-9685-3A11B96F13F2}">
      <dgm:prSet/>
      <dgm:spPr/>
      <dgm:t>
        <a:bodyPr/>
        <a:lstStyle/>
        <a:p>
          <a:endParaRPr lang="en-US"/>
        </a:p>
      </dgm:t>
    </dgm:pt>
    <dgm:pt modelId="{FB165BEA-27BA-418F-933C-BE9B747D50AD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Gender – No</a:t>
          </a:r>
        </a:p>
      </dgm:t>
    </dgm:pt>
    <dgm:pt modelId="{7C0C36E4-ECA9-4AF5-8ABD-222F1A55B8F3}" type="parTrans" cxnId="{572351E1-DB33-4D28-9D0A-F6C29BC7D22D}">
      <dgm:prSet/>
      <dgm:spPr/>
      <dgm:t>
        <a:bodyPr/>
        <a:lstStyle/>
        <a:p>
          <a:endParaRPr lang="en-US"/>
        </a:p>
      </dgm:t>
    </dgm:pt>
    <dgm:pt modelId="{88817512-C464-49B1-8E5A-7D1B3E125FC1}" type="sibTrans" cxnId="{572351E1-DB33-4D28-9D0A-F6C29BC7D22D}">
      <dgm:prSet/>
      <dgm:spPr/>
      <dgm:t>
        <a:bodyPr/>
        <a:lstStyle/>
        <a:p>
          <a:endParaRPr lang="en-US"/>
        </a:p>
      </dgm:t>
    </dgm:pt>
    <dgm:pt modelId="{EBC5F935-FDC1-4DA3-BC7F-C77D7BC24FFA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Plane type- No</a:t>
          </a:r>
        </a:p>
      </dgm:t>
    </dgm:pt>
    <dgm:pt modelId="{6DEC8F64-1B9E-4DB5-8D54-7834B790C7C3}" type="parTrans" cxnId="{BAFC7239-7664-4D76-9359-8D37A94F0C52}">
      <dgm:prSet/>
      <dgm:spPr/>
      <dgm:t>
        <a:bodyPr/>
        <a:lstStyle/>
        <a:p>
          <a:endParaRPr lang="en-US"/>
        </a:p>
      </dgm:t>
    </dgm:pt>
    <dgm:pt modelId="{8A08D8E2-4092-4C62-BACD-3B457F1D4675}" type="sibTrans" cxnId="{BAFC7239-7664-4D76-9359-8D37A94F0C52}">
      <dgm:prSet/>
      <dgm:spPr/>
      <dgm:t>
        <a:bodyPr/>
        <a:lstStyle/>
        <a:p>
          <a:endParaRPr lang="en-US"/>
        </a:p>
      </dgm:t>
    </dgm:pt>
    <dgm:pt modelId="{DD1613F3-D5EB-4D24-92DF-D2D2F409EDD1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Flying Class- No</a:t>
          </a:r>
          <a:endParaRPr lang="en-US" sz="1600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0FA463BA-77E5-4DE6-88B0-A22FF6DCD2B8}" type="parTrans" cxnId="{F716D036-0349-4BFB-8CF0-F59A78DACB0D}">
      <dgm:prSet/>
      <dgm:spPr/>
      <dgm:t>
        <a:bodyPr/>
        <a:lstStyle/>
        <a:p>
          <a:endParaRPr lang="en-US"/>
        </a:p>
      </dgm:t>
    </dgm:pt>
    <dgm:pt modelId="{C723A6D3-ABFA-43E0-B808-9A92C513B70E}" type="sibTrans" cxnId="{F716D036-0349-4BFB-8CF0-F59A78DACB0D}">
      <dgm:prSet/>
      <dgm:spPr/>
      <dgm:t>
        <a:bodyPr/>
        <a:lstStyle/>
        <a:p>
          <a:endParaRPr lang="en-US"/>
        </a:p>
      </dgm:t>
    </dgm:pt>
    <dgm:pt modelId="{AC09165F-404A-440C-8D95-3741E0B82DCD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</a:t>
          </a:r>
          <a:r>
            <a:rPr lang="en-US" sz="16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gm:t>
    </dgm:pt>
    <dgm:pt modelId="{A3EDC53B-92EF-4E66-9C9C-04D217BC7B10}" type="parTrans" cxnId="{87CCD444-0C00-421A-87D7-1D04491AF202}">
      <dgm:prSet/>
      <dgm:spPr/>
      <dgm:t>
        <a:bodyPr/>
        <a:lstStyle/>
        <a:p>
          <a:endParaRPr lang="en-US"/>
        </a:p>
      </dgm:t>
    </dgm:pt>
    <dgm:pt modelId="{6386E8B0-27BB-49B6-909F-62A8E8ED8BB8}" type="sibTrans" cxnId="{87CCD444-0C00-421A-87D7-1D04491AF202}">
      <dgm:prSet/>
      <dgm:spPr/>
      <dgm:t>
        <a:bodyPr/>
        <a:lstStyle/>
        <a:p>
          <a:endParaRPr lang="en-US"/>
        </a:p>
      </dgm:t>
    </dgm:pt>
    <dgm:pt modelId="{A465D5BE-BD96-43E6-B6D7-8CF78B9091B6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Route –No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57FA4AE7-BB78-4D29-8552-8273D0CAE2C4}" type="parTrans" cxnId="{70B0A0C1-9C8D-40DA-BC75-D371B63EA71D}">
      <dgm:prSet/>
      <dgm:spPr/>
      <dgm:t>
        <a:bodyPr/>
        <a:lstStyle/>
        <a:p>
          <a:endParaRPr lang="en-US"/>
        </a:p>
      </dgm:t>
    </dgm:pt>
    <dgm:pt modelId="{6AF8F9D0-A894-4810-B9EE-CA03420A98DC}" type="sibTrans" cxnId="{70B0A0C1-9C8D-40DA-BC75-D371B63EA71D}">
      <dgm:prSet/>
      <dgm:spPr/>
      <dgm:t>
        <a:bodyPr/>
        <a:lstStyle/>
        <a:p>
          <a:endParaRPr lang="en-US"/>
        </a:p>
      </dgm:t>
    </dgm:pt>
    <dgm:pt modelId="{AEB2D130-F08F-45C5-A3DC-3BA9BEFCE52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Gender – No</a:t>
          </a:r>
        </a:p>
      </dgm:t>
    </dgm:pt>
    <dgm:pt modelId="{8CB7810A-4742-4E8C-BB2C-AC8C125882F7}" type="parTrans" cxnId="{947B7798-0778-4792-BF47-85A8A99CB12C}">
      <dgm:prSet/>
      <dgm:spPr/>
      <dgm:t>
        <a:bodyPr/>
        <a:lstStyle/>
        <a:p>
          <a:endParaRPr lang="en-US"/>
        </a:p>
      </dgm:t>
    </dgm:pt>
    <dgm:pt modelId="{7CA5079C-9BA5-4657-A052-026C81BA94C3}" type="sibTrans" cxnId="{947B7798-0778-4792-BF47-85A8A99CB12C}">
      <dgm:prSet/>
      <dgm:spPr/>
      <dgm:t>
        <a:bodyPr/>
        <a:lstStyle/>
        <a:p>
          <a:endParaRPr lang="en-US"/>
        </a:p>
      </dgm:t>
    </dgm:pt>
    <dgm:pt modelId="{D3F067ED-D88C-4C8B-9BB7-073EF040465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Plane type- 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9A254F3E-A5EF-4568-B21F-0B022D8F9142}" type="parTrans" cxnId="{30B529B3-436D-492C-BCDC-5B9075AF7F2A}">
      <dgm:prSet/>
      <dgm:spPr/>
      <dgm:t>
        <a:bodyPr/>
        <a:lstStyle/>
        <a:p>
          <a:endParaRPr lang="en-US"/>
        </a:p>
      </dgm:t>
    </dgm:pt>
    <dgm:pt modelId="{157A8D2F-DF66-453C-833F-F4A15515ACFD}" type="sibTrans" cxnId="{30B529B3-436D-492C-BCDC-5B9075AF7F2A}">
      <dgm:prSet/>
      <dgm:spPr/>
      <dgm:t>
        <a:bodyPr/>
        <a:lstStyle/>
        <a:p>
          <a:endParaRPr lang="en-US"/>
        </a:p>
      </dgm:t>
    </dgm:pt>
    <dgm:pt modelId="{17AD97E6-9CE1-4B60-AAD5-92D90CFC597C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Flying Class- 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0AFF80AB-B3E6-4E92-AAEE-118D2C1225D7}" type="parTrans" cxnId="{84E476DB-5CD8-467D-AD83-4BE5EF029F8F}">
      <dgm:prSet/>
      <dgm:spPr/>
      <dgm:t>
        <a:bodyPr/>
        <a:lstStyle/>
        <a:p>
          <a:endParaRPr lang="en-US"/>
        </a:p>
      </dgm:t>
    </dgm:pt>
    <dgm:pt modelId="{D0D59D89-D255-4A2E-B6E6-104B24E0F9E1}" type="sibTrans" cxnId="{84E476DB-5CD8-467D-AD83-4BE5EF029F8F}">
      <dgm:prSet/>
      <dgm:spPr/>
      <dgm:t>
        <a:bodyPr/>
        <a:lstStyle/>
        <a:p>
          <a:endParaRPr lang="en-US"/>
        </a:p>
      </dgm:t>
    </dgm:pt>
    <dgm:pt modelId="{28CA580E-400F-40C8-A815-1B77D1799DB3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No</a:t>
          </a:r>
        </a:p>
      </dgm:t>
    </dgm:pt>
    <dgm:pt modelId="{E2FCD171-BE1B-496B-B02E-1222B7F3DC4E}" type="parTrans" cxnId="{48FEA625-D3BA-45CE-988E-C66AEF78E441}">
      <dgm:prSet/>
      <dgm:spPr/>
      <dgm:t>
        <a:bodyPr/>
        <a:lstStyle/>
        <a:p>
          <a:endParaRPr lang="en-US"/>
        </a:p>
      </dgm:t>
    </dgm:pt>
    <dgm:pt modelId="{60ABC101-5F0C-4097-BB7B-32F7F2447CE2}" type="sibTrans" cxnId="{48FEA625-D3BA-45CE-988E-C66AEF78E441}">
      <dgm:prSet/>
      <dgm:spPr/>
      <dgm:t>
        <a:bodyPr/>
        <a:lstStyle/>
        <a:p>
          <a:endParaRPr lang="en-US"/>
        </a:p>
      </dgm:t>
    </dgm:pt>
    <dgm:pt modelId="{2E6EF9C8-510D-4C10-84CB-A6C63A5BCF7A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Route –No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5B069BF6-A583-44CB-AD86-B7CD918E05BB}" type="parTrans" cxnId="{A6BE58C4-9C43-4E70-8F64-D012C440D827}">
      <dgm:prSet/>
      <dgm:spPr/>
      <dgm:t>
        <a:bodyPr/>
        <a:lstStyle/>
        <a:p>
          <a:endParaRPr lang="en-US"/>
        </a:p>
      </dgm:t>
    </dgm:pt>
    <dgm:pt modelId="{54CF0577-1489-4AD3-9346-C6D5AA694D14}" type="sibTrans" cxnId="{A6BE58C4-9C43-4E70-8F64-D012C440D827}">
      <dgm:prSet/>
      <dgm:spPr/>
      <dgm:t>
        <a:bodyPr/>
        <a:lstStyle/>
        <a:p>
          <a:endParaRPr lang="en-US"/>
        </a:p>
      </dgm:t>
    </dgm:pt>
    <dgm:pt modelId="{A233F192-01BC-4E2C-BC7C-93C47C1E1F4C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Gender – </a:t>
          </a:r>
          <a:r>
            <a:rPr lang="en-US" dirty="0">
              <a:solidFill>
                <a:srgbClr val="FF5969"/>
              </a:solidFill>
              <a:latin typeface="Tw Cen MT" panose="020B0602020104020603" pitchFamily="34" charset="0"/>
            </a:rPr>
            <a:t>Yes (f)</a:t>
          </a:r>
          <a:endParaRPr lang="en-US" dirty="0">
            <a:latin typeface="Tw Cen MT" panose="020B0602020104020603" pitchFamily="34" charset="0"/>
          </a:endParaRPr>
        </a:p>
      </dgm:t>
    </dgm:pt>
    <dgm:pt modelId="{4225BCFC-3A81-419A-87E4-14192E58E68A}" type="parTrans" cxnId="{D45F7ABA-8B3A-4FDB-AD2F-4F88173AB66A}">
      <dgm:prSet/>
      <dgm:spPr/>
      <dgm:t>
        <a:bodyPr/>
        <a:lstStyle/>
        <a:p>
          <a:endParaRPr lang="en-US"/>
        </a:p>
      </dgm:t>
    </dgm:pt>
    <dgm:pt modelId="{F969F37F-267E-41F8-B670-58F808F0C72C}" type="sibTrans" cxnId="{D45F7ABA-8B3A-4FDB-AD2F-4F88173AB66A}">
      <dgm:prSet/>
      <dgm:spPr/>
      <dgm:t>
        <a:bodyPr/>
        <a:lstStyle/>
        <a:p>
          <a:endParaRPr lang="en-US"/>
        </a:p>
      </dgm:t>
    </dgm:pt>
    <dgm:pt modelId="{16569448-93C7-4923-9EDA-7B3F7757C4F5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Plane type- 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261C7E8C-0C59-4A3F-8F99-A64ADE709340}" type="parTrans" cxnId="{C1955A48-1281-41FC-937F-42B871C32997}">
      <dgm:prSet/>
      <dgm:spPr/>
      <dgm:t>
        <a:bodyPr/>
        <a:lstStyle/>
        <a:p>
          <a:endParaRPr lang="en-US"/>
        </a:p>
      </dgm:t>
    </dgm:pt>
    <dgm:pt modelId="{74B84758-986E-4266-8862-8163F8E2E4B5}" type="sibTrans" cxnId="{C1955A48-1281-41FC-937F-42B871C32997}">
      <dgm:prSet/>
      <dgm:spPr/>
      <dgm:t>
        <a:bodyPr/>
        <a:lstStyle/>
        <a:p>
          <a:endParaRPr lang="en-US"/>
        </a:p>
      </dgm:t>
    </dgm:pt>
    <dgm:pt modelId="{C6357DF0-2FB9-48DB-8058-EA4B885FFD59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Flying Class- No</a:t>
          </a:r>
          <a:endParaRPr lang="en-US" dirty="0"/>
        </a:p>
      </dgm:t>
    </dgm:pt>
    <dgm:pt modelId="{F2A9E3D8-35D6-4FE2-AE9B-7BB9C4B81455}" type="parTrans" cxnId="{3EF1576D-EAAE-46B3-BFD4-BDEA344A98CA}">
      <dgm:prSet/>
      <dgm:spPr/>
      <dgm:t>
        <a:bodyPr/>
        <a:lstStyle/>
        <a:p>
          <a:endParaRPr lang="en-US"/>
        </a:p>
      </dgm:t>
    </dgm:pt>
    <dgm:pt modelId="{44031E98-1320-4BCE-ADA5-1393B20175B7}" type="sibTrans" cxnId="{3EF1576D-EAAE-46B3-BFD4-BDEA344A98CA}">
      <dgm:prSet/>
      <dgm:spPr/>
      <dgm:t>
        <a:bodyPr/>
        <a:lstStyle/>
        <a:p>
          <a:endParaRPr lang="en-US"/>
        </a:p>
      </dgm:t>
    </dgm:pt>
    <dgm:pt modelId="{8B8D9A64-EDA4-47BB-95C7-75FE2F9ABC8B}">
      <dgm:prSet phldrT="[Text]" custT="1"/>
      <dgm:spPr/>
      <dgm:t>
        <a:bodyPr/>
        <a:lstStyle/>
        <a:p>
          <a:r>
            <a:rPr lang="en-US" sz="1600" dirty="0">
              <a:highlight>
                <a:srgbClr val="FEC630"/>
              </a:highlight>
              <a:latin typeface="Tw Cen MT" panose="020B0602020104020603" pitchFamily="34" charset="0"/>
            </a:rPr>
            <a:t>Staff welcome</a:t>
          </a:r>
        </a:p>
      </dgm:t>
    </dgm:pt>
    <dgm:pt modelId="{61FB6BE3-1626-451B-B22D-FDA2AD2E28DF}" type="sibTrans" cxnId="{31B6F372-DF33-4FAA-B240-CD06EBB8FF4F}">
      <dgm:prSet/>
      <dgm:spPr/>
      <dgm:t>
        <a:bodyPr/>
        <a:lstStyle/>
        <a:p>
          <a:endParaRPr lang="en-US"/>
        </a:p>
      </dgm:t>
    </dgm:pt>
    <dgm:pt modelId="{C1E42934-0DBA-4F8D-9D45-4125B08C147B}" type="parTrans" cxnId="{31B6F372-DF33-4FAA-B240-CD06EBB8FF4F}">
      <dgm:prSet/>
      <dgm:spPr/>
      <dgm:t>
        <a:bodyPr/>
        <a:lstStyle/>
        <a:p>
          <a:endParaRPr lang="en-US"/>
        </a:p>
      </dgm:t>
    </dgm:pt>
    <dgm:pt modelId="{B2726B41-A218-4B82-9BC5-204F46C4BA1C}" type="pres">
      <dgm:prSet presAssocID="{471D7941-0F49-46A9-8FF7-69B5DC96F4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F21CF4-F780-4D11-B0A5-8EB251C3BEA7}" type="pres">
      <dgm:prSet presAssocID="{D5790B87-89C7-4804-BFE2-74CD2568F7C5}" presName="hierRoot1" presStyleCnt="0">
        <dgm:presLayoutVars>
          <dgm:hierBranch val="init"/>
        </dgm:presLayoutVars>
      </dgm:prSet>
      <dgm:spPr/>
    </dgm:pt>
    <dgm:pt modelId="{CD90AA5A-2234-44AF-B972-3447A881878E}" type="pres">
      <dgm:prSet presAssocID="{D5790B87-89C7-4804-BFE2-74CD2568F7C5}" presName="rootComposite1" presStyleCnt="0"/>
      <dgm:spPr/>
    </dgm:pt>
    <dgm:pt modelId="{0A23A8C7-7896-443A-9DCF-3A9FAFAD5A6F}" type="pres">
      <dgm:prSet presAssocID="{D5790B87-89C7-4804-BFE2-74CD2568F7C5}" presName="rootText1" presStyleLbl="alignAcc1" presStyleIdx="0" presStyleCnt="0" custScaleX="231764">
        <dgm:presLayoutVars>
          <dgm:chPref val="3"/>
        </dgm:presLayoutVars>
      </dgm:prSet>
      <dgm:spPr/>
    </dgm:pt>
    <dgm:pt modelId="{E52841F1-9353-465F-B976-4F2781BC68F6}" type="pres">
      <dgm:prSet presAssocID="{D5790B87-89C7-4804-BFE2-74CD2568F7C5}" presName="topArc1" presStyleLbl="parChTrans1D1" presStyleIdx="0" presStyleCnt="38"/>
      <dgm:spPr/>
    </dgm:pt>
    <dgm:pt modelId="{E5EF3B7C-CEDE-4908-B3A7-E7322B947073}" type="pres">
      <dgm:prSet presAssocID="{D5790B87-89C7-4804-BFE2-74CD2568F7C5}" presName="bottomArc1" presStyleLbl="parChTrans1D1" presStyleIdx="1" presStyleCnt="38"/>
      <dgm:spPr/>
    </dgm:pt>
    <dgm:pt modelId="{5F4B3368-F2AB-4655-A2AC-11D74C0EDF2D}" type="pres">
      <dgm:prSet presAssocID="{D5790B87-89C7-4804-BFE2-74CD2568F7C5}" presName="topConnNode1" presStyleLbl="node1" presStyleIdx="0" presStyleCnt="0"/>
      <dgm:spPr/>
    </dgm:pt>
    <dgm:pt modelId="{87D5C24E-BC53-4A31-87E4-D50AA5B7A735}" type="pres">
      <dgm:prSet presAssocID="{D5790B87-89C7-4804-BFE2-74CD2568F7C5}" presName="hierChild2" presStyleCnt="0"/>
      <dgm:spPr/>
    </dgm:pt>
    <dgm:pt modelId="{673BD8B2-6B53-4493-A3C0-315A34EE02CF}" type="pres">
      <dgm:prSet presAssocID="{54B1403D-E99A-41CB-AC7A-481A0A6F812A}" presName="Name28" presStyleLbl="parChTrans1D2" presStyleIdx="0" presStyleCnt="3"/>
      <dgm:spPr/>
    </dgm:pt>
    <dgm:pt modelId="{1107A348-6D51-4C7C-B2E6-4278B16962D6}" type="pres">
      <dgm:prSet presAssocID="{7D56FE80-2C3C-42E6-B32B-85A147C7C589}" presName="hierRoot2" presStyleCnt="0">
        <dgm:presLayoutVars>
          <dgm:hierBranch val="init"/>
        </dgm:presLayoutVars>
      </dgm:prSet>
      <dgm:spPr/>
    </dgm:pt>
    <dgm:pt modelId="{4D1A6A0F-70CE-45F5-896E-5D26B4F9C1B6}" type="pres">
      <dgm:prSet presAssocID="{7D56FE80-2C3C-42E6-B32B-85A147C7C589}" presName="rootComposite2" presStyleCnt="0"/>
      <dgm:spPr/>
    </dgm:pt>
    <dgm:pt modelId="{6A9E591C-22F5-48C0-A426-EE3E7AE16B40}" type="pres">
      <dgm:prSet presAssocID="{7D56FE80-2C3C-42E6-B32B-85A147C7C589}" presName="rootText2" presStyleLbl="alignAcc1" presStyleIdx="0" presStyleCnt="0" custScaleX="156586">
        <dgm:presLayoutVars>
          <dgm:chPref val="3"/>
        </dgm:presLayoutVars>
      </dgm:prSet>
      <dgm:spPr/>
    </dgm:pt>
    <dgm:pt modelId="{88228D44-192B-42EB-910E-1F2F906E7812}" type="pres">
      <dgm:prSet presAssocID="{7D56FE80-2C3C-42E6-B32B-85A147C7C589}" presName="topArc2" presStyleLbl="parChTrans1D1" presStyleIdx="2" presStyleCnt="38"/>
      <dgm:spPr/>
    </dgm:pt>
    <dgm:pt modelId="{DE673763-841D-4BE4-BE6B-82D6DD92868D}" type="pres">
      <dgm:prSet presAssocID="{7D56FE80-2C3C-42E6-B32B-85A147C7C589}" presName="bottomArc2" presStyleLbl="parChTrans1D1" presStyleIdx="3" presStyleCnt="38"/>
      <dgm:spPr/>
    </dgm:pt>
    <dgm:pt modelId="{A5212E0F-88DD-46F0-BF9C-33416D386E8A}" type="pres">
      <dgm:prSet presAssocID="{7D56FE80-2C3C-42E6-B32B-85A147C7C589}" presName="topConnNode2" presStyleLbl="node2" presStyleIdx="0" presStyleCnt="0"/>
      <dgm:spPr/>
    </dgm:pt>
    <dgm:pt modelId="{58E5301F-83C0-4A77-B00B-E52811823B43}" type="pres">
      <dgm:prSet presAssocID="{7D56FE80-2C3C-42E6-B32B-85A147C7C589}" presName="hierChild4" presStyleCnt="0"/>
      <dgm:spPr/>
    </dgm:pt>
    <dgm:pt modelId="{63E31982-7234-469D-972A-C70C0985729D}" type="pres">
      <dgm:prSet presAssocID="{BAE030CE-2BBB-46D2-9616-E052D23F3656}" presName="Name28" presStyleLbl="parChTrans1D3" presStyleIdx="0" presStyleCnt="15"/>
      <dgm:spPr/>
    </dgm:pt>
    <dgm:pt modelId="{B988F2AC-EF42-4707-9B42-7357025A7E2B}" type="pres">
      <dgm:prSet presAssocID="{2B046B94-D726-4CDE-8380-26CC3D5D59A5}" presName="hierRoot2" presStyleCnt="0">
        <dgm:presLayoutVars>
          <dgm:hierBranch val="init"/>
        </dgm:presLayoutVars>
      </dgm:prSet>
      <dgm:spPr/>
    </dgm:pt>
    <dgm:pt modelId="{22DEB854-A749-471C-88A9-12BE5D5816CB}" type="pres">
      <dgm:prSet presAssocID="{2B046B94-D726-4CDE-8380-26CC3D5D59A5}" presName="rootComposite2" presStyleCnt="0"/>
      <dgm:spPr/>
    </dgm:pt>
    <dgm:pt modelId="{EEB08C33-96A8-4946-AF67-C8072F6351E3}" type="pres">
      <dgm:prSet presAssocID="{2B046B94-D726-4CDE-8380-26CC3D5D59A5}" presName="rootText2" presStyleLbl="alignAcc1" presStyleIdx="0" presStyleCnt="0">
        <dgm:presLayoutVars>
          <dgm:chPref val="3"/>
        </dgm:presLayoutVars>
      </dgm:prSet>
      <dgm:spPr/>
    </dgm:pt>
    <dgm:pt modelId="{ED35F10C-08CE-4BF6-8787-DFFE73A9B79F}" type="pres">
      <dgm:prSet presAssocID="{2B046B94-D726-4CDE-8380-26CC3D5D59A5}" presName="topArc2" presStyleLbl="parChTrans1D1" presStyleIdx="4" presStyleCnt="38"/>
      <dgm:spPr/>
    </dgm:pt>
    <dgm:pt modelId="{7D6E655F-9E5A-49BC-B6D6-EA0C478D76F2}" type="pres">
      <dgm:prSet presAssocID="{2B046B94-D726-4CDE-8380-26CC3D5D59A5}" presName="bottomArc2" presStyleLbl="parChTrans1D1" presStyleIdx="5" presStyleCnt="38"/>
      <dgm:spPr/>
    </dgm:pt>
    <dgm:pt modelId="{15976890-C76A-42F4-95A5-530D1183A493}" type="pres">
      <dgm:prSet presAssocID="{2B046B94-D726-4CDE-8380-26CC3D5D59A5}" presName="topConnNode2" presStyleLbl="node3" presStyleIdx="0" presStyleCnt="0"/>
      <dgm:spPr/>
    </dgm:pt>
    <dgm:pt modelId="{8EE17C3A-84C7-4925-8E0E-BF3D6ADC23AD}" type="pres">
      <dgm:prSet presAssocID="{2B046B94-D726-4CDE-8380-26CC3D5D59A5}" presName="hierChild4" presStyleCnt="0"/>
      <dgm:spPr/>
    </dgm:pt>
    <dgm:pt modelId="{37B41FE1-E3F5-46BE-ACA9-A5C51A571623}" type="pres">
      <dgm:prSet presAssocID="{2B046B94-D726-4CDE-8380-26CC3D5D59A5}" presName="hierChild5" presStyleCnt="0"/>
      <dgm:spPr/>
    </dgm:pt>
    <dgm:pt modelId="{45D174D4-6E6F-4201-B79C-BEC70D8DC7AF}" type="pres">
      <dgm:prSet presAssocID="{C2D26471-742F-467E-A4A8-E362169A8087}" presName="Name28" presStyleLbl="parChTrans1D3" presStyleIdx="1" presStyleCnt="15"/>
      <dgm:spPr/>
    </dgm:pt>
    <dgm:pt modelId="{5046BD90-026D-428B-8514-5066CDB454AC}" type="pres">
      <dgm:prSet presAssocID="{0CA63A03-8EA3-4467-AECA-B7A9DD085096}" presName="hierRoot2" presStyleCnt="0">
        <dgm:presLayoutVars>
          <dgm:hierBranch val="init"/>
        </dgm:presLayoutVars>
      </dgm:prSet>
      <dgm:spPr/>
    </dgm:pt>
    <dgm:pt modelId="{9421EB7E-83EE-4A3A-9BC8-7E49BE41B0C6}" type="pres">
      <dgm:prSet presAssocID="{0CA63A03-8EA3-4467-AECA-B7A9DD085096}" presName="rootComposite2" presStyleCnt="0"/>
      <dgm:spPr/>
    </dgm:pt>
    <dgm:pt modelId="{D2526527-28A3-4FD3-9BFE-9C79204B466F}" type="pres">
      <dgm:prSet presAssocID="{0CA63A03-8EA3-4467-AECA-B7A9DD085096}" presName="rootText2" presStyleLbl="alignAcc1" presStyleIdx="0" presStyleCnt="0">
        <dgm:presLayoutVars>
          <dgm:chPref val="3"/>
        </dgm:presLayoutVars>
      </dgm:prSet>
      <dgm:spPr/>
    </dgm:pt>
    <dgm:pt modelId="{2DD3E74B-2A6E-4770-9CE5-0BA6655AB65B}" type="pres">
      <dgm:prSet presAssocID="{0CA63A03-8EA3-4467-AECA-B7A9DD085096}" presName="topArc2" presStyleLbl="parChTrans1D1" presStyleIdx="6" presStyleCnt="38"/>
      <dgm:spPr/>
    </dgm:pt>
    <dgm:pt modelId="{04DFDE8D-7CCC-4290-AFD3-1511721956BC}" type="pres">
      <dgm:prSet presAssocID="{0CA63A03-8EA3-4467-AECA-B7A9DD085096}" presName="bottomArc2" presStyleLbl="parChTrans1D1" presStyleIdx="7" presStyleCnt="38"/>
      <dgm:spPr/>
    </dgm:pt>
    <dgm:pt modelId="{8357B827-BA91-479C-8E77-663B51128443}" type="pres">
      <dgm:prSet presAssocID="{0CA63A03-8EA3-4467-AECA-B7A9DD085096}" presName="topConnNode2" presStyleLbl="node3" presStyleIdx="0" presStyleCnt="0"/>
      <dgm:spPr/>
    </dgm:pt>
    <dgm:pt modelId="{F9426C3C-7C35-4D9B-8BE6-B45160D37F3C}" type="pres">
      <dgm:prSet presAssocID="{0CA63A03-8EA3-4467-AECA-B7A9DD085096}" presName="hierChild4" presStyleCnt="0"/>
      <dgm:spPr/>
    </dgm:pt>
    <dgm:pt modelId="{47122AD9-45D8-4442-9542-066426FB3DD4}" type="pres">
      <dgm:prSet presAssocID="{0CA63A03-8EA3-4467-AECA-B7A9DD085096}" presName="hierChild5" presStyleCnt="0"/>
      <dgm:spPr/>
    </dgm:pt>
    <dgm:pt modelId="{FE2BA3A1-39D0-427E-A1DE-B0F30B49B6B1}" type="pres">
      <dgm:prSet presAssocID="{7C0C36E4-ECA9-4AF5-8ABD-222F1A55B8F3}" presName="Name28" presStyleLbl="parChTrans1D3" presStyleIdx="2" presStyleCnt="15"/>
      <dgm:spPr/>
    </dgm:pt>
    <dgm:pt modelId="{C3CB7F59-4C15-499B-A1C5-77F821D91E6E}" type="pres">
      <dgm:prSet presAssocID="{FB165BEA-27BA-418F-933C-BE9B747D50AD}" presName="hierRoot2" presStyleCnt="0">
        <dgm:presLayoutVars>
          <dgm:hierBranch val="init"/>
        </dgm:presLayoutVars>
      </dgm:prSet>
      <dgm:spPr/>
    </dgm:pt>
    <dgm:pt modelId="{8DCBD59F-DC41-4D53-9F58-317F916E1CAC}" type="pres">
      <dgm:prSet presAssocID="{FB165BEA-27BA-418F-933C-BE9B747D50AD}" presName="rootComposite2" presStyleCnt="0"/>
      <dgm:spPr/>
    </dgm:pt>
    <dgm:pt modelId="{F24DF6C3-3C1E-449C-98E3-E6F0CCF2D356}" type="pres">
      <dgm:prSet presAssocID="{FB165BEA-27BA-418F-933C-BE9B747D50AD}" presName="rootText2" presStyleLbl="alignAcc1" presStyleIdx="0" presStyleCnt="0">
        <dgm:presLayoutVars>
          <dgm:chPref val="3"/>
        </dgm:presLayoutVars>
      </dgm:prSet>
      <dgm:spPr/>
    </dgm:pt>
    <dgm:pt modelId="{FA1C3AAB-17AA-455C-AA47-330A95C54D75}" type="pres">
      <dgm:prSet presAssocID="{FB165BEA-27BA-418F-933C-BE9B747D50AD}" presName="topArc2" presStyleLbl="parChTrans1D1" presStyleIdx="8" presStyleCnt="38"/>
      <dgm:spPr/>
    </dgm:pt>
    <dgm:pt modelId="{85413DFE-6E76-42C4-8052-BE67DBE5A25F}" type="pres">
      <dgm:prSet presAssocID="{FB165BEA-27BA-418F-933C-BE9B747D50AD}" presName="bottomArc2" presStyleLbl="parChTrans1D1" presStyleIdx="9" presStyleCnt="38"/>
      <dgm:spPr/>
    </dgm:pt>
    <dgm:pt modelId="{0BCD26F8-580D-4AE0-AE1E-097023E4FA62}" type="pres">
      <dgm:prSet presAssocID="{FB165BEA-27BA-418F-933C-BE9B747D50AD}" presName="topConnNode2" presStyleLbl="node3" presStyleIdx="0" presStyleCnt="0"/>
      <dgm:spPr/>
    </dgm:pt>
    <dgm:pt modelId="{14299658-5B21-4443-8963-B25116E166AE}" type="pres">
      <dgm:prSet presAssocID="{FB165BEA-27BA-418F-933C-BE9B747D50AD}" presName="hierChild4" presStyleCnt="0"/>
      <dgm:spPr/>
    </dgm:pt>
    <dgm:pt modelId="{B2146832-3999-41FA-B44C-86FD46C35AD8}" type="pres">
      <dgm:prSet presAssocID="{FB165BEA-27BA-418F-933C-BE9B747D50AD}" presName="hierChild5" presStyleCnt="0"/>
      <dgm:spPr/>
    </dgm:pt>
    <dgm:pt modelId="{FCF3E578-8099-4A50-8A23-4DAE30B3587D}" type="pres">
      <dgm:prSet presAssocID="{6DEC8F64-1B9E-4DB5-8D54-7834B790C7C3}" presName="Name28" presStyleLbl="parChTrans1D3" presStyleIdx="3" presStyleCnt="15"/>
      <dgm:spPr/>
    </dgm:pt>
    <dgm:pt modelId="{D90DA85A-1036-4E28-BE57-DA10D254EDFA}" type="pres">
      <dgm:prSet presAssocID="{EBC5F935-FDC1-4DA3-BC7F-C77D7BC24FFA}" presName="hierRoot2" presStyleCnt="0">
        <dgm:presLayoutVars>
          <dgm:hierBranch val="init"/>
        </dgm:presLayoutVars>
      </dgm:prSet>
      <dgm:spPr/>
    </dgm:pt>
    <dgm:pt modelId="{9F6D962F-E120-4CCF-A7D2-80F12307FD29}" type="pres">
      <dgm:prSet presAssocID="{EBC5F935-FDC1-4DA3-BC7F-C77D7BC24FFA}" presName="rootComposite2" presStyleCnt="0"/>
      <dgm:spPr/>
    </dgm:pt>
    <dgm:pt modelId="{71231078-6D11-4858-AD9B-81EC8EF51CB6}" type="pres">
      <dgm:prSet presAssocID="{EBC5F935-FDC1-4DA3-BC7F-C77D7BC24FFA}" presName="rootText2" presStyleLbl="alignAcc1" presStyleIdx="0" presStyleCnt="0">
        <dgm:presLayoutVars>
          <dgm:chPref val="3"/>
        </dgm:presLayoutVars>
      </dgm:prSet>
      <dgm:spPr/>
    </dgm:pt>
    <dgm:pt modelId="{AB3E1C6E-B841-4033-A4A2-A101968BE32D}" type="pres">
      <dgm:prSet presAssocID="{EBC5F935-FDC1-4DA3-BC7F-C77D7BC24FFA}" presName="topArc2" presStyleLbl="parChTrans1D1" presStyleIdx="10" presStyleCnt="38"/>
      <dgm:spPr/>
    </dgm:pt>
    <dgm:pt modelId="{C8335405-6575-4B8F-88E4-EF0DF076D81B}" type="pres">
      <dgm:prSet presAssocID="{EBC5F935-FDC1-4DA3-BC7F-C77D7BC24FFA}" presName="bottomArc2" presStyleLbl="parChTrans1D1" presStyleIdx="11" presStyleCnt="38"/>
      <dgm:spPr/>
    </dgm:pt>
    <dgm:pt modelId="{42E13DBA-DB20-4623-80AE-092291325CB3}" type="pres">
      <dgm:prSet presAssocID="{EBC5F935-FDC1-4DA3-BC7F-C77D7BC24FFA}" presName="topConnNode2" presStyleLbl="node3" presStyleIdx="0" presStyleCnt="0"/>
      <dgm:spPr/>
    </dgm:pt>
    <dgm:pt modelId="{3A98FCFE-D447-4B3B-A922-591A7ECCA201}" type="pres">
      <dgm:prSet presAssocID="{EBC5F935-FDC1-4DA3-BC7F-C77D7BC24FFA}" presName="hierChild4" presStyleCnt="0"/>
      <dgm:spPr/>
    </dgm:pt>
    <dgm:pt modelId="{553F8539-624F-4ABF-9B84-EDD71D524EF1}" type="pres">
      <dgm:prSet presAssocID="{EBC5F935-FDC1-4DA3-BC7F-C77D7BC24FFA}" presName="hierChild5" presStyleCnt="0"/>
      <dgm:spPr/>
    </dgm:pt>
    <dgm:pt modelId="{7C88C2C8-C58D-419D-AA40-CA0A8C3F8FC2}" type="pres">
      <dgm:prSet presAssocID="{0FA463BA-77E5-4DE6-88B0-A22FF6DCD2B8}" presName="Name28" presStyleLbl="parChTrans1D3" presStyleIdx="4" presStyleCnt="15"/>
      <dgm:spPr/>
    </dgm:pt>
    <dgm:pt modelId="{87448EE4-3ACD-4918-A424-17E60B41EA89}" type="pres">
      <dgm:prSet presAssocID="{DD1613F3-D5EB-4D24-92DF-D2D2F409EDD1}" presName="hierRoot2" presStyleCnt="0">
        <dgm:presLayoutVars>
          <dgm:hierBranch val="init"/>
        </dgm:presLayoutVars>
      </dgm:prSet>
      <dgm:spPr/>
    </dgm:pt>
    <dgm:pt modelId="{D0500114-D837-47DC-9930-81254BD40DA5}" type="pres">
      <dgm:prSet presAssocID="{DD1613F3-D5EB-4D24-92DF-D2D2F409EDD1}" presName="rootComposite2" presStyleCnt="0"/>
      <dgm:spPr/>
    </dgm:pt>
    <dgm:pt modelId="{6A73B3B8-0B87-49B4-BAFE-BB95D6658358}" type="pres">
      <dgm:prSet presAssocID="{DD1613F3-D5EB-4D24-92DF-D2D2F409EDD1}" presName="rootText2" presStyleLbl="alignAcc1" presStyleIdx="0" presStyleCnt="0">
        <dgm:presLayoutVars>
          <dgm:chPref val="3"/>
        </dgm:presLayoutVars>
      </dgm:prSet>
      <dgm:spPr/>
    </dgm:pt>
    <dgm:pt modelId="{F5728BA9-7F4C-4F7F-AFA2-074766338439}" type="pres">
      <dgm:prSet presAssocID="{DD1613F3-D5EB-4D24-92DF-D2D2F409EDD1}" presName="topArc2" presStyleLbl="parChTrans1D1" presStyleIdx="12" presStyleCnt="38"/>
      <dgm:spPr/>
    </dgm:pt>
    <dgm:pt modelId="{40F9D847-BC2C-4CFA-A218-3D1E0D00D85E}" type="pres">
      <dgm:prSet presAssocID="{DD1613F3-D5EB-4D24-92DF-D2D2F409EDD1}" presName="bottomArc2" presStyleLbl="parChTrans1D1" presStyleIdx="13" presStyleCnt="38"/>
      <dgm:spPr/>
    </dgm:pt>
    <dgm:pt modelId="{293B9B4D-BC31-4DC9-91A4-A4B05F21DE94}" type="pres">
      <dgm:prSet presAssocID="{DD1613F3-D5EB-4D24-92DF-D2D2F409EDD1}" presName="topConnNode2" presStyleLbl="node3" presStyleIdx="0" presStyleCnt="0"/>
      <dgm:spPr/>
    </dgm:pt>
    <dgm:pt modelId="{5FA02C37-48DF-4231-83D2-96399711EF83}" type="pres">
      <dgm:prSet presAssocID="{DD1613F3-D5EB-4D24-92DF-D2D2F409EDD1}" presName="hierChild4" presStyleCnt="0"/>
      <dgm:spPr/>
    </dgm:pt>
    <dgm:pt modelId="{C740180F-BE3D-4A5C-A1A6-978E19881E83}" type="pres">
      <dgm:prSet presAssocID="{DD1613F3-D5EB-4D24-92DF-D2D2F409EDD1}" presName="hierChild5" presStyleCnt="0"/>
      <dgm:spPr/>
    </dgm:pt>
    <dgm:pt modelId="{AC66D067-99C0-469A-BEEE-B1605208945A}" type="pres">
      <dgm:prSet presAssocID="{7D56FE80-2C3C-42E6-B32B-85A147C7C589}" presName="hierChild5" presStyleCnt="0"/>
      <dgm:spPr/>
    </dgm:pt>
    <dgm:pt modelId="{90159A0B-824A-449E-A673-3559BF6AC070}" type="pres">
      <dgm:prSet presAssocID="{C1E42934-0DBA-4F8D-9D45-4125B08C147B}" presName="Name28" presStyleLbl="parChTrans1D2" presStyleIdx="1" presStyleCnt="3"/>
      <dgm:spPr/>
    </dgm:pt>
    <dgm:pt modelId="{619AA4ED-68AF-4AF0-84C8-0AE42BD6B2D3}" type="pres">
      <dgm:prSet presAssocID="{8B8D9A64-EDA4-47BB-95C7-75FE2F9ABC8B}" presName="hierRoot2" presStyleCnt="0">
        <dgm:presLayoutVars>
          <dgm:hierBranch val="init"/>
        </dgm:presLayoutVars>
      </dgm:prSet>
      <dgm:spPr/>
    </dgm:pt>
    <dgm:pt modelId="{7A51513C-FDE4-4542-89A1-4C7B2458975F}" type="pres">
      <dgm:prSet presAssocID="{8B8D9A64-EDA4-47BB-95C7-75FE2F9ABC8B}" presName="rootComposite2" presStyleCnt="0"/>
      <dgm:spPr/>
    </dgm:pt>
    <dgm:pt modelId="{E289C0A1-ED9A-4C74-9B43-54EC780A8DAF}" type="pres">
      <dgm:prSet presAssocID="{8B8D9A64-EDA4-47BB-95C7-75FE2F9ABC8B}" presName="rootText2" presStyleLbl="alignAcc1" presStyleIdx="0" presStyleCnt="0" custScaleX="146697">
        <dgm:presLayoutVars>
          <dgm:chPref val="3"/>
        </dgm:presLayoutVars>
      </dgm:prSet>
      <dgm:spPr/>
    </dgm:pt>
    <dgm:pt modelId="{3CCC7429-CC5C-496C-A821-2F9714FF8600}" type="pres">
      <dgm:prSet presAssocID="{8B8D9A64-EDA4-47BB-95C7-75FE2F9ABC8B}" presName="topArc2" presStyleLbl="parChTrans1D1" presStyleIdx="14" presStyleCnt="38"/>
      <dgm:spPr/>
    </dgm:pt>
    <dgm:pt modelId="{BC53E80F-36F7-47C7-A077-B9492AF730C4}" type="pres">
      <dgm:prSet presAssocID="{8B8D9A64-EDA4-47BB-95C7-75FE2F9ABC8B}" presName="bottomArc2" presStyleLbl="parChTrans1D1" presStyleIdx="15" presStyleCnt="38"/>
      <dgm:spPr/>
    </dgm:pt>
    <dgm:pt modelId="{DCB491E8-DCCE-42F0-A265-61948F1A7EEA}" type="pres">
      <dgm:prSet presAssocID="{8B8D9A64-EDA4-47BB-95C7-75FE2F9ABC8B}" presName="topConnNode2" presStyleLbl="node2" presStyleIdx="0" presStyleCnt="0"/>
      <dgm:spPr/>
    </dgm:pt>
    <dgm:pt modelId="{DFFA893F-BA7B-4394-878B-C08813B95FE7}" type="pres">
      <dgm:prSet presAssocID="{8B8D9A64-EDA4-47BB-95C7-75FE2F9ABC8B}" presName="hierChild4" presStyleCnt="0"/>
      <dgm:spPr/>
    </dgm:pt>
    <dgm:pt modelId="{950F04B5-13B6-4B7E-9632-3EB8728A14E8}" type="pres">
      <dgm:prSet presAssocID="{A3EDC53B-92EF-4E66-9C9C-04D217BC7B10}" presName="Name28" presStyleLbl="parChTrans1D3" presStyleIdx="5" presStyleCnt="15"/>
      <dgm:spPr/>
    </dgm:pt>
    <dgm:pt modelId="{915F0AEE-A485-4C73-9B0A-3FD99A84BF48}" type="pres">
      <dgm:prSet presAssocID="{AC09165F-404A-440C-8D95-3741E0B82DCD}" presName="hierRoot2" presStyleCnt="0">
        <dgm:presLayoutVars>
          <dgm:hierBranch val="init"/>
        </dgm:presLayoutVars>
      </dgm:prSet>
      <dgm:spPr/>
    </dgm:pt>
    <dgm:pt modelId="{A7187B0B-75D4-423D-8496-DFEB1094B401}" type="pres">
      <dgm:prSet presAssocID="{AC09165F-404A-440C-8D95-3741E0B82DCD}" presName="rootComposite2" presStyleCnt="0"/>
      <dgm:spPr/>
    </dgm:pt>
    <dgm:pt modelId="{B2A1CCD3-3DAB-4DF5-875F-75FD9B9D43CA}" type="pres">
      <dgm:prSet presAssocID="{AC09165F-404A-440C-8D95-3741E0B82DCD}" presName="rootText2" presStyleLbl="alignAcc1" presStyleIdx="0" presStyleCnt="0">
        <dgm:presLayoutVars>
          <dgm:chPref val="3"/>
        </dgm:presLayoutVars>
      </dgm:prSet>
      <dgm:spPr/>
    </dgm:pt>
    <dgm:pt modelId="{2B73E060-A7B0-4C36-9D2E-CDA5892FC93E}" type="pres">
      <dgm:prSet presAssocID="{AC09165F-404A-440C-8D95-3741E0B82DCD}" presName="topArc2" presStyleLbl="parChTrans1D1" presStyleIdx="16" presStyleCnt="38"/>
      <dgm:spPr/>
    </dgm:pt>
    <dgm:pt modelId="{454CCF87-F8AF-4EA0-8BBE-01532D42FC93}" type="pres">
      <dgm:prSet presAssocID="{AC09165F-404A-440C-8D95-3741E0B82DCD}" presName="bottomArc2" presStyleLbl="parChTrans1D1" presStyleIdx="17" presStyleCnt="38"/>
      <dgm:spPr/>
    </dgm:pt>
    <dgm:pt modelId="{541374C7-0CC6-46C7-8A2F-DCD3DDCC36A1}" type="pres">
      <dgm:prSet presAssocID="{AC09165F-404A-440C-8D95-3741E0B82DCD}" presName="topConnNode2" presStyleLbl="node3" presStyleIdx="0" presStyleCnt="0"/>
      <dgm:spPr/>
    </dgm:pt>
    <dgm:pt modelId="{0E8BDF09-ACE9-408A-A1FA-4335BE2B3BC9}" type="pres">
      <dgm:prSet presAssocID="{AC09165F-404A-440C-8D95-3741E0B82DCD}" presName="hierChild4" presStyleCnt="0"/>
      <dgm:spPr/>
    </dgm:pt>
    <dgm:pt modelId="{3F28156D-D4AA-4836-AC89-3972919FE030}" type="pres">
      <dgm:prSet presAssocID="{AC09165F-404A-440C-8D95-3741E0B82DCD}" presName="hierChild5" presStyleCnt="0"/>
      <dgm:spPr/>
    </dgm:pt>
    <dgm:pt modelId="{430E563B-0633-41CF-B5DB-471380D8939D}" type="pres">
      <dgm:prSet presAssocID="{57FA4AE7-BB78-4D29-8552-8273D0CAE2C4}" presName="Name28" presStyleLbl="parChTrans1D3" presStyleIdx="6" presStyleCnt="15"/>
      <dgm:spPr/>
    </dgm:pt>
    <dgm:pt modelId="{A2CA6793-D286-4345-933E-588418824269}" type="pres">
      <dgm:prSet presAssocID="{A465D5BE-BD96-43E6-B6D7-8CF78B9091B6}" presName="hierRoot2" presStyleCnt="0">
        <dgm:presLayoutVars>
          <dgm:hierBranch val="init"/>
        </dgm:presLayoutVars>
      </dgm:prSet>
      <dgm:spPr/>
    </dgm:pt>
    <dgm:pt modelId="{1B3D029E-D180-40C2-82D1-8C2B7B185362}" type="pres">
      <dgm:prSet presAssocID="{A465D5BE-BD96-43E6-B6D7-8CF78B9091B6}" presName="rootComposite2" presStyleCnt="0"/>
      <dgm:spPr/>
    </dgm:pt>
    <dgm:pt modelId="{EBAC8514-1DB2-47E7-BECE-F3C14E50EE16}" type="pres">
      <dgm:prSet presAssocID="{A465D5BE-BD96-43E6-B6D7-8CF78B9091B6}" presName="rootText2" presStyleLbl="alignAcc1" presStyleIdx="0" presStyleCnt="0">
        <dgm:presLayoutVars>
          <dgm:chPref val="3"/>
        </dgm:presLayoutVars>
      </dgm:prSet>
      <dgm:spPr/>
    </dgm:pt>
    <dgm:pt modelId="{18430121-C84C-4AF8-82EE-68FCAF9C8BD9}" type="pres">
      <dgm:prSet presAssocID="{A465D5BE-BD96-43E6-B6D7-8CF78B9091B6}" presName="topArc2" presStyleLbl="parChTrans1D1" presStyleIdx="18" presStyleCnt="38"/>
      <dgm:spPr/>
    </dgm:pt>
    <dgm:pt modelId="{6DBFE8C3-6381-4F5B-9CBF-117E76A9732C}" type="pres">
      <dgm:prSet presAssocID="{A465D5BE-BD96-43E6-B6D7-8CF78B9091B6}" presName="bottomArc2" presStyleLbl="parChTrans1D1" presStyleIdx="19" presStyleCnt="38"/>
      <dgm:spPr/>
    </dgm:pt>
    <dgm:pt modelId="{096A4940-9B90-4048-864E-56FBECD1366B}" type="pres">
      <dgm:prSet presAssocID="{A465D5BE-BD96-43E6-B6D7-8CF78B9091B6}" presName="topConnNode2" presStyleLbl="node3" presStyleIdx="0" presStyleCnt="0"/>
      <dgm:spPr/>
    </dgm:pt>
    <dgm:pt modelId="{B2BEA615-AC8B-4ECF-A60A-3EA2B992B120}" type="pres">
      <dgm:prSet presAssocID="{A465D5BE-BD96-43E6-B6D7-8CF78B9091B6}" presName="hierChild4" presStyleCnt="0"/>
      <dgm:spPr/>
    </dgm:pt>
    <dgm:pt modelId="{C6E533E5-D20D-422C-B492-7ED9423B3B5D}" type="pres">
      <dgm:prSet presAssocID="{A465D5BE-BD96-43E6-B6D7-8CF78B9091B6}" presName="hierChild5" presStyleCnt="0"/>
      <dgm:spPr/>
    </dgm:pt>
    <dgm:pt modelId="{CAEDDE17-D9EA-438E-B972-CC26A1C39F52}" type="pres">
      <dgm:prSet presAssocID="{8CB7810A-4742-4E8C-BB2C-AC8C125882F7}" presName="Name28" presStyleLbl="parChTrans1D3" presStyleIdx="7" presStyleCnt="15"/>
      <dgm:spPr/>
    </dgm:pt>
    <dgm:pt modelId="{D02CAE59-A9E0-40B6-96C1-4444A6F6DAAC}" type="pres">
      <dgm:prSet presAssocID="{AEB2D130-F08F-45C5-A3DC-3BA9BEFCE522}" presName="hierRoot2" presStyleCnt="0">
        <dgm:presLayoutVars>
          <dgm:hierBranch val="init"/>
        </dgm:presLayoutVars>
      </dgm:prSet>
      <dgm:spPr/>
    </dgm:pt>
    <dgm:pt modelId="{E7C1506E-26E1-4319-8952-F8746C04004F}" type="pres">
      <dgm:prSet presAssocID="{AEB2D130-F08F-45C5-A3DC-3BA9BEFCE522}" presName="rootComposite2" presStyleCnt="0"/>
      <dgm:spPr/>
    </dgm:pt>
    <dgm:pt modelId="{13AD848C-D5B2-4FD6-B2BC-52D3FF35F3DF}" type="pres">
      <dgm:prSet presAssocID="{AEB2D130-F08F-45C5-A3DC-3BA9BEFCE522}" presName="rootText2" presStyleLbl="alignAcc1" presStyleIdx="0" presStyleCnt="0">
        <dgm:presLayoutVars>
          <dgm:chPref val="3"/>
        </dgm:presLayoutVars>
      </dgm:prSet>
      <dgm:spPr/>
    </dgm:pt>
    <dgm:pt modelId="{6549348F-9016-4FA3-AAFB-1F59C16D8335}" type="pres">
      <dgm:prSet presAssocID="{AEB2D130-F08F-45C5-A3DC-3BA9BEFCE522}" presName="topArc2" presStyleLbl="parChTrans1D1" presStyleIdx="20" presStyleCnt="38"/>
      <dgm:spPr/>
    </dgm:pt>
    <dgm:pt modelId="{F51ADB22-F320-4A2D-9038-33235F3B910E}" type="pres">
      <dgm:prSet presAssocID="{AEB2D130-F08F-45C5-A3DC-3BA9BEFCE522}" presName="bottomArc2" presStyleLbl="parChTrans1D1" presStyleIdx="21" presStyleCnt="38"/>
      <dgm:spPr/>
    </dgm:pt>
    <dgm:pt modelId="{491189AD-7CDD-4CEC-BFAB-732516C0FC2A}" type="pres">
      <dgm:prSet presAssocID="{AEB2D130-F08F-45C5-A3DC-3BA9BEFCE522}" presName="topConnNode2" presStyleLbl="node3" presStyleIdx="0" presStyleCnt="0"/>
      <dgm:spPr/>
    </dgm:pt>
    <dgm:pt modelId="{B0DA7D5D-6E44-4F7F-B78E-B0F1299831E0}" type="pres">
      <dgm:prSet presAssocID="{AEB2D130-F08F-45C5-A3DC-3BA9BEFCE522}" presName="hierChild4" presStyleCnt="0"/>
      <dgm:spPr/>
    </dgm:pt>
    <dgm:pt modelId="{D03E7D5A-4D77-47FA-81EA-CB938A5313CF}" type="pres">
      <dgm:prSet presAssocID="{AEB2D130-F08F-45C5-A3DC-3BA9BEFCE522}" presName="hierChild5" presStyleCnt="0"/>
      <dgm:spPr/>
    </dgm:pt>
    <dgm:pt modelId="{46D8B26B-920A-4FB8-B3F7-881F314F0BDA}" type="pres">
      <dgm:prSet presAssocID="{9A254F3E-A5EF-4568-B21F-0B022D8F9142}" presName="Name28" presStyleLbl="parChTrans1D3" presStyleIdx="8" presStyleCnt="15"/>
      <dgm:spPr/>
    </dgm:pt>
    <dgm:pt modelId="{8A997706-91E8-4B41-B1E3-83D14B704B61}" type="pres">
      <dgm:prSet presAssocID="{D3F067ED-D88C-4C8B-9BB7-073EF0404652}" presName="hierRoot2" presStyleCnt="0">
        <dgm:presLayoutVars>
          <dgm:hierBranch val="init"/>
        </dgm:presLayoutVars>
      </dgm:prSet>
      <dgm:spPr/>
    </dgm:pt>
    <dgm:pt modelId="{0EA50EF0-A0EA-4803-A620-DA7F88A4DEBE}" type="pres">
      <dgm:prSet presAssocID="{D3F067ED-D88C-4C8B-9BB7-073EF0404652}" presName="rootComposite2" presStyleCnt="0"/>
      <dgm:spPr/>
    </dgm:pt>
    <dgm:pt modelId="{B8E0AFFC-A4A5-4637-802A-2A8C372F1725}" type="pres">
      <dgm:prSet presAssocID="{D3F067ED-D88C-4C8B-9BB7-073EF0404652}" presName="rootText2" presStyleLbl="alignAcc1" presStyleIdx="0" presStyleCnt="0">
        <dgm:presLayoutVars>
          <dgm:chPref val="3"/>
        </dgm:presLayoutVars>
      </dgm:prSet>
      <dgm:spPr/>
    </dgm:pt>
    <dgm:pt modelId="{628F0133-BC08-454E-848C-DA6334F8BFBA}" type="pres">
      <dgm:prSet presAssocID="{D3F067ED-D88C-4C8B-9BB7-073EF0404652}" presName="topArc2" presStyleLbl="parChTrans1D1" presStyleIdx="22" presStyleCnt="38"/>
      <dgm:spPr/>
    </dgm:pt>
    <dgm:pt modelId="{3A3DAF93-9328-4496-894F-227B059037C8}" type="pres">
      <dgm:prSet presAssocID="{D3F067ED-D88C-4C8B-9BB7-073EF0404652}" presName="bottomArc2" presStyleLbl="parChTrans1D1" presStyleIdx="23" presStyleCnt="38"/>
      <dgm:spPr/>
    </dgm:pt>
    <dgm:pt modelId="{1C9BC29D-F870-467D-B53E-83B074069406}" type="pres">
      <dgm:prSet presAssocID="{D3F067ED-D88C-4C8B-9BB7-073EF0404652}" presName="topConnNode2" presStyleLbl="node3" presStyleIdx="0" presStyleCnt="0"/>
      <dgm:spPr/>
    </dgm:pt>
    <dgm:pt modelId="{F64A1F84-FC9C-4059-AC8F-CEBB5219BAA1}" type="pres">
      <dgm:prSet presAssocID="{D3F067ED-D88C-4C8B-9BB7-073EF0404652}" presName="hierChild4" presStyleCnt="0"/>
      <dgm:spPr/>
    </dgm:pt>
    <dgm:pt modelId="{38D49B70-58AB-48C0-98A4-92FE1892651F}" type="pres">
      <dgm:prSet presAssocID="{D3F067ED-D88C-4C8B-9BB7-073EF0404652}" presName="hierChild5" presStyleCnt="0"/>
      <dgm:spPr/>
    </dgm:pt>
    <dgm:pt modelId="{77BB211B-698D-4FB5-B396-6398392D68C8}" type="pres">
      <dgm:prSet presAssocID="{0AFF80AB-B3E6-4E92-AAEE-118D2C1225D7}" presName="Name28" presStyleLbl="parChTrans1D3" presStyleIdx="9" presStyleCnt="15"/>
      <dgm:spPr/>
    </dgm:pt>
    <dgm:pt modelId="{F07D4D3D-1DC0-47ED-A10E-868F22391C61}" type="pres">
      <dgm:prSet presAssocID="{17AD97E6-9CE1-4B60-AAD5-92D90CFC597C}" presName="hierRoot2" presStyleCnt="0">
        <dgm:presLayoutVars>
          <dgm:hierBranch val="init"/>
        </dgm:presLayoutVars>
      </dgm:prSet>
      <dgm:spPr/>
    </dgm:pt>
    <dgm:pt modelId="{B614D1EF-CA90-4A4A-8A21-E5636B1B98D1}" type="pres">
      <dgm:prSet presAssocID="{17AD97E6-9CE1-4B60-AAD5-92D90CFC597C}" presName="rootComposite2" presStyleCnt="0"/>
      <dgm:spPr/>
    </dgm:pt>
    <dgm:pt modelId="{E55AD8CE-37C6-4EFA-B496-60AB64E75FCB}" type="pres">
      <dgm:prSet presAssocID="{17AD97E6-9CE1-4B60-AAD5-92D90CFC597C}" presName="rootText2" presStyleLbl="alignAcc1" presStyleIdx="0" presStyleCnt="0">
        <dgm:presLayoutVars>
          <dgm:chPref val="3"/>
        </dgm:presLayoutVars>
      </dgm:prSet>
      <dgm:spPr/>
    </dgm:pt>
    <dgm:pt modelId="{8E6EED08-EB83-4D99-9D27-2F90DE78A85D}" type="pres">
      <dgm:prSet presAssocID="{17AD97E6-9CE1-4B60-AAD5-92D90CFC597C}" presName="topArc2" presStyleLbl="parChTrans1D1" presStyleIdx="24" presStyleCnt="38"/>
      <dgm:spPr/>
    </dgm:pt>
    <dgm:pt modelId="{C9857D5C-990F-4024-81BC-EC3F682C5AC0}" type="pres">
      <dgm:prSet presAssocID="{17AD97E6-9CE1-4B60-AAD5-92D90CFC597C}" presName="bottomArc2" presStyleLbl="parChTrans1D1" presStyleIdx="25" presStyleCnt="38"/>
      <dgm:spPr/>
    </dgm:pt>
    <dgm:pt modelId="{4A1105ED-E442-4C37-9C60-10C9E40B0214}" type="pres">
      <dgm:prSet presAssocID="{17AD97E6-9CE1-4B60-AAD5-92D90CFC597C}" presName="topConnNode2" presStyleLbl="node3" presStyleIdx="0" presStyleCnt="0"/>
      <dgm:spPr/>
    </dgm:pt>
    <dgm:pt modelId="{76082801-2F3A-400D-8C4F-858ABBE5618F}" type="pres">
      <dgm:prSet presAssocID="{17AD97E6-9CE1-4B60-AAD5-92D90CFC597C}" presName="hierChild4" presStyleCnt="0"/>
      <dgm:spPr/>
    </dgm:pt>
    <dgm:pt modelId="{05B90C4A-50E0-47C2-83B7-AFBA5AEEA5D2}" type="pres">
      <dgm:prSet presAssocID="{17AD97E6-9CE1-4B60-AAD5-92D90CFC597C}" presName="hierChild5" presStyleCnt="0"/>
      <dgm:spPr/>
    </dgm:pt>
    <dgm:pt modelId="{1809F908-3B26-4283-B46A-AADDF2636DEC}" type="pres">
      <dgm:prSet presAssocID="{8B8D9A64-EDA4-47BB-95C7-75FE2F9ABC8B}" presName="hierChild5" presStyleCnt="0"/>
      <dgm:spPr/>
    </dgm:pt>
    <dgm:pt modelId="{80E65638-D69E-41A1-896F-73C56E1014DD}" type="pres">
      <dgm:prSet presAssocID="{9996E90F-0BC8-4C5F-B596-2FDA20657F5B}" presName="Name28" presStyleLbl="parChTrans1D2" presStyleIdx="2" presStyleCnt="3"/>
      <dgm:spPr/>
    </dgm:pt>
    <dgm:pt modelId="{852354C8-EC68-49F7-936A-A1B633A6AEB9}" type="pres">
      <dgm:prSet presAssocID="{1A9FD0B1-018D-408D-8CF2-AB17AF3BEDFE}" presName="hierRoot2" presStyleCnt="0">
        <dgm:presLayoutVars>
          <dgm:hierBranch val="init"/>
        </dgm:presLayoutVars>
      </dgm:prSet>
      <dgm:spPr/>
    </dgm:pt>
    <dgm:pt modelId="{2E6DAF44-3168-4B16-8056-69A84BA1E68D}" type="pres">
      <dgm:prSet presAssocID="{1A9FD0B1-018D-408D-8CF2-AB17AF3BEDFE}" presName="rootComposite2" presStyleCnt="0"/>
      <dgm:spPr/>
    </dgm:pt>
    <dgm:pt modelId="{436008D4-53C5-46BD-AC2C-07B3AA55A82E}" type="pres">
      <dgm:prSet presAssocID="{1A9FD0B1-018D-408D-8CF2-AB17AF3BEDFE}" presName="rootText2" presStyleLbl="alignAcc1" presStyleIdx="0" presStyleCnt="0" custScaleX="176967">
        <dgm:presLayoutVars>
          <dgm:chPref val="3"/>
        </dgm:presLayoutVars>
      </dgm:prSet>
      <dgm:spPr/>
    </dgm:pt>
    <dgm:pt modelId="{30E57DFC-5CA7-4167-8E9F-B84CAE08FA22}" type="pres">
      <dgm:prSet presAssocID="{1A9FD0B1-018D-408D-8CF2-AB17AF3BEDFE}" presName="topArc2" presStyleLbl="parChTrans1D1" presStyleIdx="26" presStyleCnt="38"/>
      <dgm:spPr/>
    </dgm:pt>
    <dgm:pt modelId="{8E89F131-CDD4-4613-9DFA-8721D0B6D6F2}" type="pres">
      <dgm:prSet presAssocID="{1A9FD0B1-018D-408D-8CF2-AB17AF3BEDFE}" presName="bottomArc2" presStyleLbl="parChTrans1D1" presStyleIdx="27" presStyleCnt="38"/>
      <dgm:spPr/>
    </dgm:pt>
    <dgm:pt modelId="{7115B6EF-DD91-4FEA-BC45-B4A2EFFCBFB0}" type="pres">
      <dgm:prSet presAssocID="{1A9FD0B1-018D-408D-8CF2-AB17AF3BEDFE}" presName="topConnNode2" presStyleLbl="node2" presStyleIdx="0" presStyleCnt="0"/>
      <dgm:spPr/>
    </dgm:pt>
    <dgm:pt modelId="{31FC258D-6128-4FB1-832A-0998F506A4E5}" type="pres">
      <dgm:prSet presAssocID="{1A9FD0B1-018D-408D-8CF2-AB17AF3BEDFE}" presName="hierChild4" presStyleCnt="0"/>
      <dgm:spPr/>
    </dgm:pt>
    <dgm:pt modelId="{0BF9BBF6-9514-4EC4-A1E5-CF3492604F17}" type="pres">
      <dgm:prSet presAssocID="{E2FCD171-BE1B-496B-B02E-1222B7F3DC4E}" presName="Name28" presStyleLbl="parChTrans1D3" presStyleIdx="10" presStyleCnt="15"/>
      <dgm:spPr/>
    </dgm:pt>
    <dgm:pt modelId="{3DD00C9E-31A2-40BD-B892-CA2EB142462F}" type="pres">
      <dgm:prSet presAssocID="{28CA580E-400F-40C8-A815-1B77D1799DB3}" presName="hierRoot2" presStyleCnt="0">
        <dgm:presLayoutVars>
          <dgm:hierBranch val="init"/>
        </dgm:presLayoutVars>
      </dgm:prSet>
      <dgm:spPr/>
    </dgm:pt>
    <dgm:pt modelId="{AEE9F394-4C9B-4FD7-B8D0-A0E4A9E40376}" type="pres">
      <dgm:prSet presAssocID="{28CA580E-400F-40C8-A815-1B77D1799DB3}" presName="rootComposite2" presStyleCnt="0"/>
      <dgm:spPr/>
    </dgm:pt>
    <dgm:pt modelId="{60042532-E45E-4EA7-9386-544DCFD16E29}" type="pres">
      <dgm:prSet presAssocID="{28CA580E-400F-40C8-A815-1B77D1799DB3}" presName="rootText2" presStyleLbl="alignAcc1" presStyleIdx="0" presStyleCnt="0">
        <dgm:presLayoutVars>
          <dgm:chPref val="3"/>
        </dgm:presLayoutVars>
      </dgm:prSet>
      <dgm:spPr/>
    </dgm:pt>
    <dgm:pt modelId="{8550B6D7-AE06-4C46-9FE0-000A89414FFE}" type="pres">
      <dgm:prSet presAssocID="{28CA580E-400F-40C8-A815-1B77D1799DB3}" presName="topArc2" presStyleLbl="parChTrans1D1" presStyleIdx="28" presStyleCnt="38"/>
      <dgm:spPr/>
    </dgm:pt>
    <dgm:pt modelId="{2630C068-7B4F-4AB9-99F0-989B70F71F73}" type="pres">
      <dgm:prSet presAssocID="{28CA580E-400F-40C8-A815-1B77D1799DB3}" presName="bottomArc2" presStyleLbl="parChTrans1D1" presStyleIdx="29" presStyleCnt="38"/>
      <dgm:spPr/>
    </dgm:pt>
    <dgm:pt modelId="{704C6324-E505-4D90-B337-5A9C6E6DF30A}" type="pres">
      <dgm:prSet presAssocID="{28CA580E-400F-40C8-A815-1B77D1799DB3}" presName="topConnNode2" presStyleLbl="node3" presStyleIdx="0" presStyleCnt="0"/>
      <dgm:spPr/>
    </dgm:pt>
    <dgm:pt modelId="{FC3CFEBB-A528-482D-B847-47D8454C3CEF}" type="pres">
      <dgm:prSet presAssocID="{28CA580E-400F-40C8-A815-1B77D1799DB3}" presName="hierChild4" presStyleCnt="0"/>
      <dgm:spPr/>
    </dgm:pt>
    <dgm:pt modelId="{2C1FEBEB-5A3A-47AA-8C6E-58E717343CE2}" type="pres">
      <dgm:prSet presAssocID="{28CA580E-400F-40C8-A815-1B77D1799DB3}" presName="hierChild5" presStyleCnt="0"/>
      <dgm:spPr/>
    </dgm:pt>
    <dgm:pt modelId="{7AAB4620-4BC7-44C3-9756-CF416EFE3920}" type="pres">
      <dgm:prSet presAssocID="{5B069BF6-A583-44CB-AD86-B7CD918E05BB}" presName="Name28" presStyleLbl="parChTrans1D3" presStyleIdx="11" presStyleCnt="15"/>
      <dgm:spPr/>
    </dgm:pt>
    <dgm:pt modelId="{718ED79A-5C78-4806-B62F-26246EC9B0F1}" type="pres">
      <dgm:prSet presAssocID="{2E6EF9C8-510D-4C10-84CB-A6C63A5BCF7A}" presName="hierRoot2" presStyleCnt="0">
        <dgm:presLayoutVars>
          <dgm:hierBranch val="init"/>
        </dgm:presLayoutVars>
      </dgm:prSet>
      <dgm:spPr/>
    </dgm:pt>
    <dgm:pt modelId="{BC1DB2B4-A4E0-4DE4-891A-72916D1EA9B0}" type="pres">
      <dgm:prSet presAssocID="{2E6EF9C8-510D-4C10-84CB-A6C63A5BCF7A}" presName="rootComposite2" presStyleCnt="0"/>
      <dgm:spPr/>
    </dgm:pt>
    <dgm:pt modelId="{D2D89D45-7503-452C-9C39-69C9E2E90089}" type="pres">
      <dgm:prSet presAssocID="{2E6EF9C8-510D-4C10-84CB-A6C63A5BCF7A}" presName="rootText2" presStyleLbl="alignAcc1" presStyleIdx="0" presStyleCnt="0">
        <dgm:presLayoutVars>
          <dgm:chPref val="3"/>
        </dgm:presLayoutVars>
      </dgm:prSet>
      <dgm:spPr/>
    </dgm:pt>
    <dgm:pt modelId="{BC8863E6-98F1-4DAC-B243-1508764B53FD}" type="pres">
      <dgm:prSet presAssocID="{2E6EF9C8-510D-4C10-84CB-A6C63A5BCF7A}" presName="topArc2" presStyleLbl="parChTrans1D1" presStyleIdx="30" presStyleCnt="38"/>
      <dgm:spPr/>
    </dgm:pt>
    <dgm:pt modelId="{6D77E971-F5FD-4CB7-8A8A-AC0F5D0C2392}" type="pres">
      <dgm:prSet presAssocID="{2E6EF9C8-510D-4C10-84CB-A6C63A5BCF7A}" presName="bottomArc2" presStyleLbl="parChTrans1D1" presStyleIdx="31" presStyleCnt="38"/>
      <dgm:spPr/>
    </dgm:pt>
    <dgm:pt modelId="{A1225EEF-2DE0-4D81-846F-E48989ACED5E}" type="pres">
      <dgm:prSet presAssocID="{2E6EF9C8-510D-4C10-84CB-A6C63A5BCF7A}" presName="topConnNode2" presStyleLbl="node3" presStyleIdx="0" presStyleCnt="0"/>
      <dgm:spPr/>
    </dgm:pt>
    <dgm:pt modelId="{EE9C8E1C-B794-4CE4-A9EF-48FC71EE1A89}" type="pres">
      <dgm:prSet presAssocID="{2E6EF9C8-510D-4C10-84CB-A6C63A5BCF7A}" presName="hierChild4" presStyleCnt="0"/>
      <dgm:spPr/>
    </dgm:pt>
    <dgm:pt modelId="{83ABB720-E73F-4E38-810D-D7EB9C19BC8F}" type="pres">
      <dgm:prSet presAssocID="{2E6EF9C8-510D-4C10-84CB-A6C63A5BCF7A}" presName="hierChild5" presStyleCnt="0"/>
      <dgm:spPr/>
    </dgm:pt>
    <dgm:pt modelId="{24EA3946-255D-4727-B652-C540325EB8E1}" type="pres">
      <dgm:prSet presAssocID="{4225BCFC-3A81-419A-87E4-14192E58E68A}" presName="Name28" presStyleLbl="parChTrans1D3" presStyleIdx="12" presStyleCnt="15"/>
      <dgm:spPr/>
    </dgm:pt>
    <dgm:pt modelId="{EB3FBD81-E4C7-4853-9638-235688C7D44C}" type="pres">
      <dgm:prSet presAssocID="{A233F192-01BC-4E2C-BC7C-93C47C1E1F4C}" presName="hierRoot2" presStyleCnt="0">
        <dgm:presLayoutVars>
          <dgm:hierBranch val="init"/>
        </dgm:presLayoutVars>
      </dgm:prSet>
      <dgm:spPr/>
    </dgm:pt>
    <dgm:pt modelId="{BE703EFA-E070-4517-B89C-0D4BDB0301D1}" type="pres">
      <dgm:prSet presAssocID="{A233F192-01BC-4E2C-BC7C-93C47C1E1F4C}" presName="rootComposite2" presStyleCnt="0"/>
      <dgm:spPr/>
    </dgm:pt>
    <dgm:pt modelId="{708B0757-A447-4436-B537-E4B78F46B2D4}" type="pres">
      <dgm:prSet presAssocID="{A233F192-01BC-4E2C-BC7C-93C47C1E1F4C}" presName="rootText2" presStyleLbl="alignAcc1" presStyleIdx="0" presStyleCnt="0">
        <dgm:presLayoutVars>
          <dgm:chPref val="3"/>
        </dgm:presLayoutVars>
      </dgm:prSet>
      <dgm:spPr/>
    </dgm:pt>
    <dgm:pt modelId="{5EE2E5AA-BDAB-47B8-B36B-F82F7F28B6E7}" type="pres">
      <dgm:prSet presAssocID="{A233F192-01BC-4E2C-BC7C-93C47C1E1F4C}" presName="topArc2" presStyleLbl="parChTrans1D1" presStyleIdx="32" presStyleCnt="38"/>
      <dgm:spPr/>
    </dgm:pt>
    <dgm:pt modelId="{F842AEFA-FBA6-41DA-9546-82B7488A6722}" type="pres">
      <dgm:prSet presAssocID="{A233F192-01BC-4E2C-BC7C-93C47C1E1F4C}" presName="bottomArc2" presStyleLbl="parChTrans1D1" presStyleIdx="33" presStyleCnt="38"/>
      <dgm:spPr/>
    </dgm:pt>
    <dgm:pt modelId="{3C8F7655-5240-4AB6-9E01-6630C5B70C47}" type="pres">
      <dgm:prSet presAssocID="{A233F192-01BC-4E2C-BC7C-93C47C1E1F4C}" presName="topConnNode2" presStyleLbl="node3" presStyleIdx="0" presStyleCnt="0"/>
      <dgm:spPr/>
    </dgm:pt>
    <dgm:pt modelId="{D1F62F08-25F2-40D2-85A1-0E3EDE78AEB8}" type="pres">
      <dgm:prSet presAssocID="{A233F192-01BC-4E2C-BC7C-93C47C1E1F4C}" presName="hierChild4" presStyleCnt="0"/>
      <dgm:spPr/>
    </dgm:pt>
    <dgm:pt modelId="{49D59944-C05C-49B2-9FFC-EBE4A1BD1040}" type="pres">
      <dgm:prSet presAssocID="{A233F192-01BC-4E2C-BC7C-93C47C1E1F4C}" presName="hierChild5" presStyleCnt="0"/>
      <dgm:spPr/>
    </dgm:pt>
    <dgm:pt modelId="{781A5C83-9080-47A4-AFB0-78BF3317723B}" type="pres">
      <dgm:prSet presAssocID="{261C7E8C-0C59-4A3F-8F99-A64ADE709340}" presName="Name28" presStyleLbl="parChTrans1D3" presStyleIdx="13" presStyleCnt="15"/>
      <dgm:spPr/>
    </dgm:pt>
    <dgm:pt modelId="{DE1BCD46-3D85-490B-A62E-462EB671CE7E}" type="pres">
      <dgm:prSet presAssocID="{16569448-93C7-4923-9EDA-7B3F7757C4F5}" presName="hierRoot2" presStyleCnt="0">
        <dgm:presLayoutVars>
          <dgm:hierBranch val="init"/>
        </dgm:presLayoutVars>
      </dgm:prSet>
      <dgm:spPr/>
    </dgm:pt>
    <dgm:pt modelId="{3C059452-B8B6-4D26-AA4D-E75B767323D7}" type="pres">
      <dgm:prSet presAssocID="{16569448-93C7-4923-9EDA-7B3F7757C4F5}" presName="rootComposite2" presStyleCnt="0"/>
      <dgm:spPr/>
    </dgm:pt>
    <dgm:pt modelId="{E1B9E417-B233-437E-9B0B-755AEFD67E6D}" type="pres">
      <dgm:prSet presAssocID="{16569448-93C7-4923-9EDA-7B3F7757C4F5}" presName="rootText2" presStyleLbl="alignAcc1" presStyleIdx="0" presStyleCnt="0">
        <dgm:presLayoutVars>
          <dgm:chPref val="3"/>
        </dgm:presLayoutVars>
      </dgm:prSet>
      <dgm:spPr/>
    </dgm:pt>
    <dgm:pt modelId="{C1C0CDD6-66DB-4848-9563-705C1413DAE1}" type="pres">
      <dgm:prSet presAssocID="{16569448-93C7-4923-9EDA-7B3F7757C4F5}" presName="topArc2" presStyleLbl="parChTrans1D1" presStyleIdx="34" presStyleCnt="38"/>
      <dgm:spPr/>
    </dgm:pt>
    <dgm:pt modelId="{262BCEFB-B9D0-4BA7-8BFA-82FD7F37C9C3}" type="pres">
      <dgm:prSet presAssocID="{16569448-93C7-4923-9EDA-7B3F7757C4F5}" presName="bottomArc2" presStyleLbl="parChTrans1D1" presStyleIdx="35" presStyleCnt="38"/>
      <dgm:spPr/>
    </dgm:pt>
    <dgm:pt modelId="{6091A63F-BF42-4526-8227-6052EB3DCDCD}" type="pres">
      <dgm:prSet presAssocID="{16569448-93C7-4923-9EDA-7B3F7757C4F5}" presName="topConnNode2" presStyleLbl="node3" presStyleIdx="0" presStyleCnt="0"/>
      <dgm:spPr/>
    </dgm:pt>
    <dgm:pt modelId="{16307B87-4D73-4093-9F30-CE0F4AFCCC56}" type="pres">
      <dgm:prSet presAssocID="{16569448-93C7-4923-9EDA-7B3F7757C4F5}" presName="hierChild4" presStyleCnt="0"/>
      <dgm:spPr/>
    </dgm:pt>
    <dgm:pt modelId="{D21842E9-7A16-4068-BC07-89A1AFDF48BE}" type="pres">
      <dgm:prSet presAssocID="{16569448-93C7-4923-9EDA-7B3F7757C4F5}" presName="hierChild5" presStyleCnt="0"/>
      <dgm:spPr/>
    </dgm:pt>
    <dgm:pt modelId="{D9C27743-DE9D-45E6-8710-DB5CF6D6E18C}" type="pres">
      <dgm:prSet presAssocID="{F2A9E3D8-35D6-4FE2-AE9B-7BB9C4B81455}" presName="Name28" presStyleLbl="parChTrans1D3" presStyleIdx="14" presStyleCnt="15"/>
      <dgm:spPr/>
    </dgm:pt>
    <dgm:pt modelId="{89BAFA56-16F4-42F1-87D5-6A2F0E82D6D8}" type="pres">
      <dgm:prSet presAssocID="{C6357DF0-2FB9-48DB-8058-EA4B885FFD59}" presName="hierRoot2" presStyleCnt="0">
        <dgm:presLayoutVars>
          <dgm:hierBranch val="init"/>
        </dgm:presLayoutVars>
      </dgm:prSet>
      <dgm:spPr/>
    </dgm:pt>
    <dgm:pt modelId="{21ADA0B1-32BD-461B-964C-0EBF2C3C5785}" type="pres">
      <dgm:prSet presAssocID="{C6357DF0-2FB9-48DB-8058-EA4B885FFD59}" presName="rootComposite2" presStyleCnt="0"/>
      <dgm:spPr/>
    </dgm:pt>
    <dgm:pt modelId="{0A1B1A79-6C16-4FBC-9A4F-8B89DA0486DC}" type="pres">
      <dgm:prSet presAssocID="{C6357DF0-2FB9-48DB-8058-EA4B885FFD59}" presName="rootText2" presStyleLbl="alignAcc1" presStyleIdx="0" presStyleCnt="0">
        <dgm:presLayoutVars>
          <dgm:chPref val="3"/>
        </dgm:presLayoutVars>
      </dgm:prSet>
      <dgm:spPr/>
    </dgm:pt>
    <dgm:pt modelId="{D5F99A75-6D73-4C28-BDEF-28D8A4597671}" type="pres">
      <dgm:prSet presAssocID="{C6357DF0-2FB9-48DB-8058-EA4B885FFD59}" presName="topArc2" presStyleLbl="parChTrans1D1" presStyleIdx="36" presStyleCnt="38"/>
      <dgm:spPr/>
    </dgm:pt>
    <dgm:pt modelId="{1FE93104-B3D0-4C61-BB31-EDBAE279FD3E}" type="pres">
      <dgm:prSet presAssocID="{C6357DF0-2FB9-48DB-8058-EA4B885FFD59}" presName="bottomArc2" presStyleLbl="parChTrans1D1" presStyleIdx="37" presStyleCnt="38"/>
      <dgm:spPr/>
    </dgm:pt>
    <dgm:pt modelId="{4F431056-66A4-4C6E-BE99-FC6365CF83BE}" type="pres">
      <dgm:prSet presAssocID="{C6357DF0-2FB9-48DB-8058-EA4B885FFD59}" presName="topConnNode2" presStyleLbl="node3" presStyleIdx="0" presStyleCnt="0"/>
      <dgm:spPr/>
    </dgm:pt>
    <dgm:pt modelId="{FDC56057-70D5-4E50-A80D-E376625A85A7}" type="pres">
      <dgm:prSet presAssocID="{C6357DF0-2FB9-48DB-8058-EA4B885FFD59}" presName="hierChild4" presStyleCnt="0"/>
      <dgm:spPr/>
    </dgm:pt>
    <dgm:pt modelId="{C2467160-F014-416A-BAE3-7823A5D1BC65}" type="pres">
      <dgm:prSet presAssocID="{C6357DF0-2FB9-48DB-8058-EA4B885FFD59}" presName="hierChild5" presStyleCnt="0"/>
      <dgm:spPr/>
    </dgm:pt>
    <dgm:pt modelId="{0BF987CB-735F-4191-A382-F07469ADCAA5}" type="pres">
      <dgm:prSet presAssocID="{1A9FD0B1-018D-408D-8CF2-AB17AF3BEDFE}" presName="hierChild5" presStyleCnt="0"/>
      <dgm:spPr/>
    </dgm:pt>
    <dgm:pt modelId="{94EA666F-E128-44A2-8AF7-7D1FCCA7B56D}" type="pres">
      <dgm:prSet presAssocID="{D5790B87-89C7-4804-BFE2-74CD2568F7C5}" presName="hierChild3" presStyleCnt="0"/>
      <dgm:spPr/>
    </dgm:pt>
  </dgm:ptLst>
  <dgm:cxnLst>
    <dgm:cxn modelId="{C213D60A-7FAE-4B63-BE47-726E79573460}" type="presOf" srcId="{A465D5BE-BD96-43E6-B6D7-8CF78B9091B6}" destId="{EBAC8514-1DB2-47E7-BECE-F3C14E50EE16}" srcOrd="0" destOrd="0" presId="urn:microsoft.com/office/officeart/2008/layout/HalfCircleOrganizationChart"/>
    <dgm:cxn modelId="{A13ED50C-EE7E-437F-AF17-899BE675FCEC}" srcId="{471D7941-0F49-46A9-8FF7-69B5DC96F490}" destId="{D5790B87-89C7-4804-BFE2-74CD2568F7C5}" srcOrd="0" destOrd="0" parTransId="{76724B51-80D6-4FC0-BBD9-CF28E4C77210}" sibTransId="{35724B03-84B6-4711-AA1B-3F654FAD1AEF}"/>
    <dgm:cxn modelId="{4DF9860F-5CCF-4C50-BC5A-18C883E27266}" type="presOf" srcId="{17AD97E6-9CE1-4B60-AAD5-92D90CFC597C}" destId="{4A1105ED-E442-4C37-9C60-10C9E40B0214}" srcOrd="1" destOrd="0" presId="urn:microsoft.com/office/officeart/2008/layout/HalfCircleOrganizationChart"/>
    <dgm:cxn modelId="{6672BC0F-042D-4830-854D-4ACB69363A34}" type="presOf" srcId="{AEB2D130-F08F-45C5-A3DC-3BA9BEFCE522}" destId="{13AD848C-D5B2-4FD6-B2BC-52D3FF35F3DF}" srcOrd="0" destOrd="0" presId="urn:microsoft.com/office/officeart/2008/layout/HalfCircleOrganizationChart"/>
    <dgm:cxn modelId="{474A9212-3165-4F15-881B-E0304A8677F4}" type="presOf" srcId="{9A254F3E-A5EF-4568-B21F-0B022D8F9142}" destId="{46D8B26B-920A-4FB8-B3F7-881F314F0BDA}" srcOrd="0" destOrd="0" presId="urn:microsoft.com/office/officeart/2008/layout/HalfCircleOrganizationChart"/>
    <dgm:cxn modelId="{535AA717-DB70-42BA-8B90-BA03475BF002}" type="presOf" srcId="{C6357DF0-2FB9-48DB-8058-EA4B885FFD59}" destId="{0A1B1A79-6C16-4FBC-9A4F-8B89DA0486DC}" srcOrd="0" destOrd="0" presId="urn:microsoft.com/office/officeart/2008/layout/HalfCircleOrganizationChart"/>
    <dgm:cxn modelId="{8A06041A-7530-49AF-9371-EAE207C81988}" type="presOf" srcId="{F2A9E3D8-35D6-4FE2-AE9B-7BB9C4B81455}" destId="{D9C27743-DE9D-45E6-8710-DB5CF6D6E18C}" srcOrd="0" destOrd="0" presId="urn:microsoft.com/office/officeart/2008/layout/HalfCircleOrganizationChart"/>
    <dgm:cxn modelId="{1A4B511B-3BCE-4775-B912-DAAF6E3CE9DC}" type="presOf" srcId="{7D56FE80-2C3C-42E6-B32B-85A147C7C589}" destId="{6A9E591C-22F5-48C0-A426-EE3E7AE16B40}" srcOrd="0" destOrd="0" presId="urn:microsoft.com/office/officeart/2008/layout/HalfCircleOrganizationChart"/>
    <dgm:cxn modelId="{4338A31B-DA60-4ABA-BC70-ED861CC1E1C7}" type="presOf" srcId="{EBC5F935-FDC1-4DA3-BC7F-C77D7BC24FFA}" destId="{71231078-6D11-4858-AD9B-81EC8EF51CB6}" srcOrd="0" destOrd="0" presId="urn:microsoft.com/office/officeart/2008/layout/HalfCircleOrganizationChart"/>
    <dgm:cxn modelId="{200DB11F-537D-4633-B6ED-D93CB111F36E}" type="presOf" srcId="{17AD97E6-9CE1-4B60-AAD5-92D90CFC597C}" destId="{E55AD8CE-37C6-4EFA-B496-60AB64E75FCB}" srcOrd="0" destOrd="0" presId="urn:microsoft.com/office/officeart/2008/layout/HalfCircleOrganizationChart"/>
    <dgm:cxn modelId="{48FEA625-D3BA-45CE-988E-C66AEF78E441}" srcId="{1A9FD0B1-018D-408D-8CF2-AB17AF3BEDFE}" destId="{28CA580E-400F-40C8-A815-1B77D1799DB3}" srcOrd="0" destOrd="0" parTransId="{E2FCD171-BE1B-496B-B02E-1222B7F3DC4E}" sibTransId="{60ABC101-5F0C-4097-BB7B-32F7F2447CE2}"/>
    <dgm:cxn modelId="{5DCC9428-2DC4-426F-8BD7-64335F75E36D}" type="presOf" srcId="{16569448-93C7-4923-9EDA-7B3F7757C4F5}" destId="{E1B9E417-B233-437E-9B0B-755AEFD67E6D}" srcOrd="0" destOrd="0" presId="urn:microsoft.com/office/officeart/2008/layout/HalfCircleOrganizationChart"/>
    <dgm:cxn modelId="{1107E32B-8007-44C3-9A0F-E0099738293C}" type="presOf" srcId="{9996E90F-0BC8-4C5F-B596-2FDA20657F5B}" destId="{80E65638-D69E-41A1-896F-73C56E1014DD}" srcOrd="0" destOrd="0" presId="urn:microsoft.com/office/officeart/2008/layout/HalfCircleOrganizationChart"/>
    <dgm:cxn modelId="{316E472C-8879-443D-A81C-3D53717170AB}" type="presOf" srcId="{C2D26471-742F-467E-A4A8-E362169A8087}" destId="{45D174D4-6E6F-4201-B79C-BEC70D8DC7AF}" srcOrd="0" destOrd="0" presId="urn:microsoft.com/office/officeart/2008/layout/HalfCircleOrganizationChart"/>
    <dgm:cxn modelId="{F716D036-0349-4BFB-8CF0-F59A78DACB0D}" srcId="{7D56FE80-2C3C-42E6-B32B-85A147C7C589}" destId="{DD1613F3-D5EB-4D24-92DF-D2D2F409EDD1}" srcOrd="4" destOrd="0" parTransId="{0FA463BA-77E5-4DE6-88B0-A22FF6DCD2B8}" sibTransId="{C723A6D3-ABFA-43E0-B808-9A92C513B70E}"/>
    <dgm:cxn modelId="{D5834A37-C905-4388-B9B6-EDF1C5ED1CCE}" type="presOf" srcId="{FB165BEA-27BA-418F-933C-BE9B747D50AD}" destId="{F24DF6C3-3C1E-449C-98E3-E6F0CCF2D356}" srcOrd="0" destOrd="0" presId="urn:microsoft.com/office/officeart/2008/layout/HalfCircleOrganizationChart"/>
    <dgm:cxn modelId="{BAFC7239-7664-4D76-9359-8D37A94F0C52}" srcId="{7D56FE80-2C3C-42E6-B32B-85A147C7C589}" destId="{EBC5F935-FDC1-4DA3-BC7F-C77D7BC24FFA}" srcOrd="3" destOrd="0" parTransId="{6DEC8F64-1B9E-4DB5-8D54-7834B790C7C3}" sibTransId="{8A08D8E2-4092-4C62-BACD-3B457F1D4675}"/>
    <dgm:cxn modelId="{233BE93A-5431-41E8-88B8-4AAD70AB4779}" type="presOf" srcId="{16569448-93C7-4923-9EDA-7B3F7757C4F5}" destId="{6091A63F-BF42-4526-8227-6052EB3DCDCD}" srcOrd="1" destOrd="0" presId="urn:microsoft.com/office/officeart/2008/layout/HalfCircleOrganizationChart"/>
    <dgm:cxn modelId="{6474F140-6162-44BA-AD1B-412032706417}" type="presOf" srcId="{1A9FD0B1-018D-408D-8CF2-AB17AF3BEDFE}" destId="{7115B6EF-DD91-4FEA-BC45-B4A2EFFCBFB0}" srcOrd="1" destOrd="0" presId="urn:microsoft.com/office/officeart/2008/layout/HalfCircleOrganizationChart"/>
    <dgm:cxn modelId="{63097B43-7C78-43ED-9AF8-F295FDA8BC73}" type="presOf" srcId="{28CA580E-400F-40C8-A815-1B77D1799DB3}" destId="{704C6324-E505-4D90-B337-5A9C6E6DF30A}" srcOrd="1" destOrd="0" presId="urn:microsoft.com/office/officeart/2008/layout/HalfCircleOrganizationChart"/>
    <dgm:cxn modelId="{71078B63-3D54-42EC-BEF4-2958B4BC8C0D}" type="presOf" srcId="{471D7941-0F49-46A9-8FF7-69B5DC96F490}" destId="{B2726B41-A218-4B82-9BC5-204F46C4BA1C}" srcOrd="0" destOrd="0" presId="urn:microsoft.com/office/officeart/2008/layout/HalfCircleOrganizationChart"/>
    <dgm:cxn modelId="{87CCD444-0C00-421A-87D7-1D04491AF202}" srcId="{8B8D9A64-EDA4-47BB-95C7-75FE2F9ABC8B}" destId="{AC09165F-404A-440C-8D95-3741E0B82DCD}" srcOrd="0" destOrd="0" parTransId="{A3EDC53B-92EF-4E66-9C9C-04D217BC7B10}" sibTransId="{6386E8B0-27BB-49B6-909F-62A8E8ED8BB8}"/>
    <dgm:cxn modelId="{69A92665-C97F-4B81-B338-CE502D81820F}" type="presOf" srcId="{A465D5BE-BD96-43E6-B6D7-8CF78B9091B6}" destId="{096A4940-9B90-4048-864E-56FBECD1366B}" srcOrd="1" destOrd="0" presId="urn:microsoft.com/office/officeart/2008/layout/HalfCircleOrganizationChart"/>
    <dgm:cxn modelId="{BA830567-DC37-428D-A98D-F144C31A2AF0}" type="presOf" srcId="{261C7E8C-0C59-4A3F-8F99-A64ADE709340}" destId="{781A5C83-9080-47A4-AFB0-78BF3317723B}" srcOrd="0" destOrd="0" presId="urn:microsoft.com/office/officeart/2008/layout/HalfCircleOrganizationChart"/>
    <dgm:cxn modelId="{A8C2C447-6DA3-4D0C-8900-C9F466067202}" srcId="{7D56FE80-2C3C-42E6-B32B-85A147C7C589}" destId="{2B046B94-D726-4CDE-8380-26CC3D5D59A5}" srcOrd="0" destOrd="0" parTransId="{BAE030CE-2BBB-46D2-9616-E052D23F3656}" sibTransId="{51DA55EC-D020-40AA-AE34-35E754E9E4B3}"/>
    <dgm:cxn modelId="{C1955A48-1281-41FC-937F-42B871C32997}" srcId="{1A9FD0B1-018D-408D-8CF2-AB17AF3BEDFE}" destId="{16569448-93C7-4923-9EDA-7B3F7757C4F5}" srcOrd="3" destOrd="0" parTransId="{261C7E8C-0C59-4A3F-8F99-A64ADE709340}" sibTransId="{74B84758-986E-4266-8862-8163F8E2E4B5}"/>
    <dgm:cxn modelId="{D39C4769-D426-47FB-9DC2-D1CEBF06A4EE}" type="presOf" srcId="{D5790B87-89C7-4804-BFE2-74CD2568F7C5}" destId="{5F4B3368-F2AB-4655-A2AC-11D74C0EDF2D}" srcOrd="1" destOrd="0" presId="urn:microsoft.com/office/officeart/2008/layout/HalfCircleOrganizationChart"/>
    <dgm:cxn modelId="{6398BE6B-2611-48C6-B514-1DC2C9ED0C4D}" type="presOf" srcId="{A233F192-01BC-4E2C-BC7C-93C47C1E1F4C}" destId="{3C8F7655-5240-4AB6-9E01-6630C5B70C47}" srcOrd="1" destOrd="0" presId="urn:microsoft.com/office/officeart/2008/layout/HalfCircleOrganizationChart"/>
    <dgm:cxn modelId="{07452D4D-80AA-4D11-83D0-73F9F7B36CFE}" type="presOf" srcId="{2E6EF9C8-510D-4C10-84CB-A6C63A5BCF7A}" destId="{D2D89D45-7503-452C-9C39-69C9E2E90089}" srcOrd="0" destOrd="0" presId="urn:microsoft.com/office/officeart/2008/layout/HalfCircleOrganizationChart"/>
    <dgm:cxn modelId="{3EF1576D-EAAE-46B3-BFD4-BDEA344A98CA}" srcId="{1A9FD0B1-018D-408D-8CF2-AB17AF3BEDFE}" destId="{C6357DF0-2FB9-48DB-8058-EA4B885FFD59}" srcOrd="4" destOrd="0" parTransId="{F2A9E3D8-35D6-4FE2-AE9B-7BB9C4B81455}" sibTransId="{44031E98-1320-4BCE-ADA5-1393B20175B7}"/>
    <dgm:cxn modelId="{CB31BF4D-80E7-4DD0-9383-49A4ABC07B68}" type="presOf" srcId="{0CA63A03-8EA3-4467-AECA-B7A9DD085096}" destId="{8357B827-BA91-479C-8E77-663B51128443}" srcOrd="1" destOrd="0" presId="urn:microsoft.com/office/officeart/2008/layout/HalfCircleOrganizationChart"/>
    <dgm:cxn modelId="{DF29866F-6069-44FB-9F8A-C2D471BD10BA}" type="presOf" srcId="{4225BCFC-3A81-419A-87E4-14192E58E68A}" destId="{24EA3946-255D-4727-B652-C540325EB8E1}" srcOrd="0" destOrd="0" presId="urn:microsoft.com/office/officeart/2008/layout/HalfCircleOrganizationChart"/>
    <dgm:cxn modelId="{021EBF70-C35A-4E00-BA7F-B37A566558BB}" type="presOf" srcId="{A3EDC53B-92EF-4E66-9C9C-04D217BC7B10}" destId="{950F04B5-13B6-4B7E-9632-3EB8728A14E8}" srcOrd="0" destOrd="0" presId="urn:microsoft.com/office/officeart/2008/layout/HalfCircleOrganizationChart"/>
    <dgm:cxn modelId="{31B6F372-DF33-4FAA-B240-CD06EBB8FF4F}" srcId="{D5790B87-89C7-4804-BFE2-74CD2568F7C5}" destId="{8B8D9A64-EDA4-47BB-95C7-75FE2F9ABC8B}" srcOrd="1" destOrd="0" parTransId="{C1E42934-0DBA-4F8D-9D45-4125B08C147B}" sibTransId="{61FB6BE3-1626-451B-B22D-FDA2AD2E28DF}"/>
    <dgm:cxn modelId="{7BA12354-C7BA-46CE-A9D7-632A726AFBBD}" type="presOf" srcId="{D5790B87-89C7-4804-BFE2-74CD2568F7C5}" destId="{0A23A8C7-7896-443A-9DCF-3A9FAFAD5A6F}" srcOrd="0" destOrd="0" presId="urn:microsoft.com/office/officeart/2008/layout/HalfCircleOrganizationChart"/>
    <dgm:cxn modelId="{38AE9B57-C3A8-46B9-8073-BA0BBDB3B857}" type="presOf" srcId="{6DEC8F64-1B9E-4DB5-8D54-7834B790C7C3}" destId="{FCF3E578-8099-4A50-8A23-4DAE30B3587D}" srcOrd="0" destOrd="0" presId="urn:microsoft.com/office/officeart/2008/layout/HalfCircleOrganizationChart"/>
    <dgm:cxn modelId="{D0CD9E81-DD83-430B-A1DC-F0C1E84CDD4D}" type="presOf" srcId="{AC09165F-404A-440C-8D95-3741E0B82DCD}" destId="{B2A1CCD3-3DAB-4DF5-875F-75FD9B9D43CA}" srcOrd="0" destOrd="0" presId="urn:microsoft.com/office/officeart/2008/layout/HalfCircleOrganizationChart"/>
    <dgm:cxn modelId="{5EFBD782-D9D5-446B-B69D-B374D8C2C586}" type="presOf" srcId="{D3F067ED-D88C-4C8B-9BB7-073EF0404652}" destId="{1C9BC29D-F870-467D-B53E-83B074069406}" srcOrd="1" destOrd="0" presId="urn:microsoft.com/office/officeart/2008/layout/HalfCircleOrganizationChart"/>
    <dgm:cxn modelId="{FF3C4485-3C01-4CB9-9FF0-04D6B06BE2D5}" type="presOf" srcId="{E2FCD171-BE1B-496B-B02E-1222B7F3DC4E}" destId="{0BF9BBF6-9514-4EC4-A1E5-CF3492604F17}" srcOrd="0" destOrd="0" presId="urn:microsoft.com/office/officeart/2008/layout/HalfCircleOrganizationChart"/>
    <dgm:cxn modelId="{9EAC8A8A-8728-401F-876C-41C438BD1A5B}" type="presOf" srcId="{8B8D9A64-EDA4-47BB-95C7-75FE2F9ABC8B}" destId="{E289C0A1-ED9A-4C74-9B43-54EC780A8DAF}" srcOrd="0" destOrd="0" presId="urn:microsoft.com/office/officeart/2008/layout/HalfCircleOrganizationChart"/>
    <dgm:cxn modelId="{A635D08D-39A9-4975-95FA-8BC726852F73}" type="presOf" srcId="{7D56FE80-2C3C-42E6-B32B-85A147C7C589}" destId="{A5212E0F-88DD-46F0-BF9C-33416D386E8A}" srcOrd="1" destOrd="0" presId="urn:microsoft.com/office/officeart/2008/layout/HalfCircleOrganizationChart"/>
    <dgm:cxn modelId="{99C80E8E-B1D5-4D59-8609-041FD47FC426}" srcId="{D5790B87-89C7-4804-BFE2-74CD2568F7C5}" destId="{1A9FD0B1-018D-408D-8CF2-AB17AF3BEDFE}" srcOrd="2" destOrd="0" parTransId="{9996E90F-0BC8-4C5F-B596-2FDA20657F5B}" sibTransId="{48BE0D8D-280E-475F-BBD9-E38E66944C56}"/>
    <dgm:cxn modelId="{316D938F-4D06-4E19-BCE5-2DB98BDD9204}" type="presOf" srcId="{DD1613F3-D5EB-4D24-92DF-D2D2F409EDD1}" destId="{6A73B3B8-0B87-49B4-BAFE-BB95D6658358}" srcOrd="0" destOrd="0" presId="urn:microsoft.com/office/officeart/2008/layout/HalfCircleOrganizationChart"/>
    <dgm:cxn modelId="{3D3D1695-83D8-4B0F-A80E-7FD9BB47CB3F}" type="presOf" srcId="{0FA463BA-77E5-4DE6-88B0-A22FF6DCD2B8}" destId="{7C88C2C8-C58D-419D-AA40-CA0A8C3F8FC2}" srcOrd="0" destOrd="0" presId="urn:microsoft.com/office/officeart/2008/layout/HalfCircleOrganizationChart"/>
    <dgm:cxn modelId="{947B7798-0778-4792-BF47-85A8A99CB12C}" srcId="{8B8D9A64-EDA4-47BB-95C7-75FE2F9ABC8B}" destId="{AEB2D130-F08F-45C5-A3DC-3BA9BEFCE522}" srcOrd="2" destOrd="0" parTransId="{8CB7810A-4742-4E8C-BB2C-AC8C125882F7}" sibTransId="{7CA5079C-9BA5-4657-A052-026C81BA94C3}"/>
    <dgm:cxn modelId="{4EF9B799-D788-4859-A275-EFEBD01747A9}" type="presOf" srcId="{2B046B94-D726-4CDE-8380-26CC3D5D59A5}" destId="{EEB08C33-96A8-4946-AF67-C8072F6351E3}" srcOrd="0" destOrd="0" presId="urn:microsoft.com/office/officeart/2008/layout/HalfCircleOrganizationChart"/>
    <dgm:cxn modelId="{8F7EDF99-18D3-4BF4-81B0-15A98BA86E74}" type="presOf" srcId="{D3F067ED-D88C-4C8B-9BB7-073EF0404652}" destId="{B8E0AFFC-A4A5-4637-802A-2A8C372F1725}" srcOrd="0" destOrd="0" presId="urn:microsoft.com/office/officeart/2008/layout/HalfCircleOrganizationChart"/>
    <dgm:cxn modelId="{399DF2A4-D726-4C05-9685-3A11B96F13F2}" srcId="{7D56FE80-2C3C-42E6-B32B-85A147C7C589}" destId="{0CA63A03-8EA3-4467-AECA-B7A9DD085096}" srcOrd="1" destOrd="0" parTransId="{C2D26471-742F-467E-A4A8-E362169A8087}" sibTransId="{A65D584B-FA33-441E-91CE-1CD9504DDD9A}"/>
    <dgm:cxn modelId="{43FA42AD-00E6-4AD3-AFED-79BBB919785D}" type="presOf" srcId="{EBC5F935-FDC1-4DA3-BC7F-C77D7BC24FFA}" destId="{42E13DBA-DB20-4623-80AE-092291325CB3}" srcOrd="1" destOrd="0" presId="urn:microsoft.com/office/officeart/2008/layout/HalfCircleOrganizationChart"/>
    <dgm:cxn modelId="{30B529B3-436D-492C-BCDC-5B9075AF7F2A}" srcId="{8B8D9A64-EDA4-47BB-95C7-75FE2F9ABC8B}" destId="{D3F067ED-D88C-4C8B-9BB7-073EF0404652}" srcOrd="3" destOrd="0" parTransId="{9A254F3E-A5EF-4568-B21F-0B022D8F9142}" sibTransId="{157A8D2F-DF66-453C-833F-F4A15515ACFD}"/>
    <dgm:cxn modelId="{2E756EB9-EF22-4D3A-8AB6-0DFDDC679885}" type="presOf" srcId="{2B046B94-D726-4CDE-8380-26CC3D5D59A5}" destId="{15976890-C76A-42F4-95A5-530D1183A493}" srcOrd="1" destOrd="0" presId="urn:microsoft.com/office/officeart/2008/layout/HalfCircleOrganizationChart"/>
    <dgm:cxn modelId="{D45F7ABA-8B3A-4FDB-AD2F-4F88173AB66A}" srcId="{1A9FD0B1-018D-408D-8CF2-AB17AF3BEDFE}" destId="{A233F192-01BC-4E2C-BC7C-93C47C1E1F4C}" srcOrd="2" destOrd="0" parTransId="{4225BCFC-3A81-419A-87E4-14192E58E68A}" sibTransId="{F969F37F-267E-41F8-B670-58F808F0C72C}"/>
    <dgm:cxn modelId="{9F2113BB-3620-492E-B235-043848F3D5DD}" type="presOf" srcId="{2E6EF9C8-510D-4C10-84CB-A6C63A5BCF7A}" destId="{A1225EEF-2DE0-4D81-846F-E48989ACED5E}" srcOrd="1" destOrd="0" presId="urn:microsoft.com/office/officeart/2008/layout/HalfCircleOrganizationChart"/>
    <dgm:cxn modelId="{6CA7B8BC-2A13-4472-BC8A-DF39192281D6}" type="presOf" srcId="{5B069BF6-A583-44CB-AD86-B7CD918E05BB}" destId="{7AAB4620-4BC7-44C3-9756-CF416EFE3920}" srcOrd="0" destOrd="0" presId="urn:microsoft.com/office/officeart/2008/layout/HalfCircleOrganizationChart"/>
    <dgm:cxn modelId="{47AE75BE-3C0B-4A68-9E0D-AAE064D2F43F}" type="presOf" srcId="{8B8D9A64-EDA4-47BB-95C7-75FE2F9ABC8B}" destId="{DCB491E8-DCCE-42F0-A265-61948F1A7EEA}" srcOrd="1" destOrd="0" presId="urn:microsoft.com/office/officeart/2008/layout/HalfCircleOrganizationChart"/>
    <dgm:cxn modelId="{70B0A0C1-9C8D-40DA-BC75-D371B63EA71D}" srcId="{8B8D9A64-EDA4-47BB-95C7-75FE2F9ABC8B}" destId="{A465D5BE-BD96-43E6-B6D7-8CF78B9091B6}" srcOrd="1" destOrd="0" parTransId="{57FA4AE7-BB78-4D29-8552-8273D0CAE2C4}" sibTransId="{6AF8F9D0-A894-4810-B9EE-CA03420A98DC}"/>
    <dgm:cxn modelId="{A6BE58C4-9C43-4E70-8F64-D012C440D827}" srcId="{1A9FD0B1-018D-408D-8CF2-AB17AF3BEDFE}" destId="{2E6EF9C8-510D-4C10-84CB-A6C63A5BCF7A}" srcOrd="1" destOrd="0" parTransId="{5B069BF6-A583-44CB-AD86-B7CD918E05BB}" sibTransId="{54CF0577-1489-4AD3-9346-C6D5AA694D14}"/>
    <dgm:cxn modelId="{FB78F7C7-1C39-4C8A-A492-09C166F253B7}" type="presOf" srcId="{54B1403D-E99A-41CB-AC7A-481A0A6F812A}" destId="{673BD8B2-6B53-4493-A3C0-315A34EE02CF}" srcOrd="0" destOrd="0" presId="urn:microsoft.com/office/officeart/2008/layout/HalfCircleOrganizationChart"/>
    <dgm:cxn modelId="{5657F5C9-C19B-4D26-B97B-39E8488A273E}" type="presOf" srcId="{0AFF80AB-B3E6-4E92-AAEE-118D2C1225D7}" destId="{77BB211B-698D-4FB5-B396-6398392D68C8}" srcOrd="0" destOrd="0" presId="urn:microsoft.com/office/officeart/2008/layout/HalfCircleOrganizationChart"/>
    <dgm:cxn modelId="{D9B33CCB-9744-4F8C-8AB5-2B1FDA045D2F}" type="presOf" srcId="{7C0C36E4-ECA9-4AF5-8ABD-222F1A55B8F3}" destId="{FE2BA3A1-39D0-427E-A1DE-B0F30B49B6B1}" srcOrd="0" destOrd="0" presId="urn:microsoft.com/office/officeart/2008/layout/HalfCircleOrganizationChart"/>
    <dgm:cxn modelId="{267108D4-417E-48BC-A996-04DF2F0BC16F}" type="presOf" srcId="{AC09165F-404A-440C-8D95-3741E0B82DCD}" destId="{541374C7-0CC6-46C7-8A2F-DCD3DDCC36A1}" srcOrd="1" destOrd="0" presId="urn:microsoft.com/office/officeart/2008/layout/HalfCircleOrganizationChart"/>
    <dgm:cxn modelId="{9FDB8CD9-7524-4852-9A22-5AA4CDB3B75A}" srcId="{D5790B87-89C7-4804-BFE2-74CD2568F7C5}" destId="{7D56FE80-2C3C-42E6-B32B-85A147C7C589}" srcOrd="0" destOrd="0" parTransId="{54B1403D-E99A-41CB-AC7A-481A0A6F812A}" sibTransId="{E1450F88-3825-4A7E-A8C0-FF7AF1DBA223}"/>
    <dgm:cxn modelId="{5D5EECD9-56FE-4B1B-97F7-979A8A68CD9A}" type="presOf" srcId="{28CA580E-400F-40C8-A815-1B77D1799DB3}" destId="{60042532-E45E-4EA7-9386-544DCFD16E29}" srcOrd="0" destOrd="0" presId="urn:microsoft.com/office/officeart/2008/layout/HalfCircleOrganizationChart"/>
    <dgm:cxn modelId="{3CFD91DA-9D13-4125-88C1-75E70A8894F5}" type="presOf" srcId="{BAE030CE-2BBB-46D2-9616-E052D23F3656}" destId="{63E31982-7234-469D-972A-C70C0985729D}" srcOrd="0" destOrd="0" presId="urn:microsoft.com/office/officeart/2008/layout/HalfCircleOrganizationChart"/>
    <dgm:cxn modelId="{84E476DB-5CD8-467D-AD83-4BE5EF029F8F}" srcId="{8B8D9A64-EDA4-47BB-95C7-75FE2F9ABC8B}" destId="{17AD97E6-9CE1-4B60-AAD5-92D90CFC597C}" srcOrd="4" destOrd="0" parTransId="{0AFF80AB-B3E6-4E92-AAEE-118D2C1225D7}" sibTransId="{D0D59D89-D255-4A2E-B6E6-104B24E0F9E1}"/>
    <dgm:cxn modelId="{D57C19DC-A36F-4230-9CEE-2E81378B25BA}" type="presOf" srcId="{1A9FD0B1-018D-408D-8CF2-AB17AF3BEDFE}" destId="{436008D4-53C5-46BD-AC2C-07B3AA55A82E}" srcOrd="0" destOrd="0" presId="urn:microsoft.com/office/officeart/2008/layout/HalfCircleOrganizationChart"/>
    <dgm:cxn modelId="{734C31E1-C685-40A6-809A-9E012F6080F0}" type="presOf" srcId="{DD1613F3-D5EB-4D24-92DF-D2D2F409EDD1}" destId="{293B9B4D-BC31-4DC9-91A4-A4B05F21DE94}" srcOrd="1" destOrd="0" presId="urn:microsoft.com/office/officeart/2008/layout/HalfCircleOrganizationChart"/>
    <dgm:cxn modelId="{572351E1-DB33-4D28-9D0A-F6C29BC7D22D}" srcId="{7D56FE80-2C3C-42E6-B32B-85A147C7C589}" destId="{FB165BEA-27BA-418F-933C-BE9B747D50AD}" srcOrd="2" destOrd="0" parTransId="{7C0C36E4-ECA9-4AF5-8ABD-222F1A55B8F3}" sibTransId="{88817512-C464-49B1-8E5A-7D1B3E125FC1}"/>
    <dgm:cxn modelId="{0AC909E2-7AEB-4147-BABB-5C03CA1781C3}" type="presOf" srcId="{C6357DF0-2FB9-48DB-8058-EA4B885FFD59}" destId="{4F431056-66A4-4C6E-BE99-FC6365CF83BE}" srcOrd="1" destOrd="0" presId="urn:microsoft.com/office/officeart/2008/layout/HalfCircleOrganizationChart"/>
    <dgm:cxn modelId="{2A053CE6-5D10-4AC5-BFD3-9698C943CFD7}" type="presOf" srcId="{A233F192-01BC-4E2C-BC7C-93C47C1E1F4C}" destId="{708B0757-A447-4436-B537-E4B78F46B2D4}" srcOrd="0" destOrd="0" presId="urn:microsoft.com/office/officeart/2008/layout/HalfCircleOrganizationChart"/>
    <dgm:cxn modelId="{6BBA05EE-141A-46DB-BA11-0FF5E6C57827}" type="presOf" srcId="{C1E42934-0DBA-4F8D-9D45-4125B08C147B}" destId="{90159A0B-824A-449E-A673-3559BF6AC070}" srcOrd="0" destOrd="0" presId="urn:microsoft.com/office/officeart/2008/layout/HalfCircleOrganizationChart"/>
    <dgm:cxn modelId="{738485EF-EBCC-4764-BE68-ADDBD989A073}" type="presOf" srcId="{AEB2D130-F08F-45C5-A3DC-3BA9BEFCE522}" destId="{491189AD-7CDD-4CEC-BFAB-732516C0FC2A}" srcOrd="1" destOrd="0" presId="urn:microsoft.com/office/officeart/2008/layout/HalfCircleOrganizationChart"/>
    <dgm:cxn modelId="{B4C2E8EF-652D-4319-BC6B-E715C74C7A11}" type="presOf" srcId="{8CB7810A-4742-4E8C-BB2C-AC8C125882F7}" destId="{CAEDDE17-D9EA-438E-B972-CC26A1C39F52}" srcOrd="0" destOrd="0" presId="urn:microsoft.com/office/officeart/2008/layout/HalfCircleOrganizationChart"/>
    <dgm:cxn modelId="{647F12F0-9B20-4277-8166-5AE953D01FD7}" type="presOf" srcId="{FB165BEA-27BA-418F-933C-BE9B747D50AD}" destId="{0BCD26F8-580D-4AE0-AE1E-097023E4FA62}" srcOrd="1" destOrd="0" presId="urn:microsoft.com/office/officeart/2008/layout/HalfCircleOrganizationChart"/>
    <dgm:cxn modelId="{D2949DF0-0ED2-42A3-AC4B-340D9BA7666A}" type="presOf" srcId="{0CA63A03-8EA3-4467-AECA-B7A9DD085096}" destId="{D2526527-28A3-4FD3-9BFE-9C79204B466F}" srcOrd="0" destOrd="0" presId="urn:microsoft.com/office/officeart/2008/layout/HalfCircleOrganizationChart"/>
    <dgm:cxn modelId="{028D94F1-CB30-4C86-8BEC-3F93E3AEA694}" type="presOf" srcId="{57FA4AE7-BB78-4D29-8552-8273D0CAE2C4}" destId="{430E563B-0633-41CF-B5DB-471380D8939D}" srcOrd="0" destOrd="0" presId="urn:microsoft.com/office/officeart/2008/layout/HalfCircleOrganizationChart"/>
    <dgm:cxn modelId="{7DD43409-827A-479F-B0AE-A89040A4A564}" type="presParOf" srcId="{B2726B41-A218-4B82-9BC5-204F46C4BA1C}" destId="{48F21CF4-F780-4D11-B0A5-8EB251C3BEA7}" srcOrd="0" destOrd="0" presId="urn:microsoft.com/office/officeart/2008/layout/HalfCircleOrganizationChart"/>
    <dgm:cxn modelId="{D8A70AC0-909A-4964-9FF4-CEC10C625351}" type="presParOf" srcId="{48F21CF4-F780-4D11-B0A5-8EB251C3BEA7}" destId="{CD90AA5A-2234-44AF-B972-3447A881878E}" srcOrd="0" destOrd="0" presId="urn:microsoft.com/office/officeart/2008/layout/HalfCircleOrganizationChart"/>
    <dgm:cxn modelId="{FEDF4CA4-E9B8-469E-AD58-6C669058D296}" type="presParOf" srcId="{CD90AA5A-2234-44AF-B972-3447A881878E}" destId="{0A23A8C7-7896-443A-9DCF-3A9FAFAD5A6F}" srcOrd="0" destOrd="0" presId="urn:microsoft.com/office/officeart/2008/layout/HalfCircleOrganizationChart"/>
    <dgm:cxn modelId="{72A042A0-770F-4676-A16A-8AA5E434699D}" type="presParOf" srcId="{CD90AA5A-2234-44AF-B972-3447A881878E}" destId="{E52841F1-9353-465F-B976-4F2781BC68F6}" srcOrd="1" destOrd="0" presId="urn:microsoft.com/office/officeart/2008/layout/HalfCircleOrganizationChart"/>
    <dgm:cxn modelId="{EB00729C-A16E-4D80-8567-2EDC04DE07FB}" type="presParOf" srcId="{CD90AA5A-2234-44AF-B972-3447A881878E}" destId="{E5EF3B7C-CEDE-4908-B3A7-E7322B947073}" srcOrd="2" destOrd="0" presId="urn:microsoft.com/office/officeart/2008/layout/HalfCircleOrganizationChart"/>
    <dgm:cxn modelId="{9CCB67C5-58DE-457F-A120-10E7B7B22550}" type="presParOf" srcId="{CD90AA5A-2234-44AF-B972-3447A881878E}" destId="{5F4B3368-F2AB-4655-A2AC-11D74C0EDF2D}" srcOrd="3" destOrd="0" presId="urn:microsoft.com/office/officeart/2008/layout/HalfCircleOrganizationChart"/>
    <dgm:cxn modelId="{7FA1BA53-06CA-4C25-826A-70B66D5B76BC}" type="presParOf" srcId="{48F21CF4-F780-4D11-B0A5-8EB251C3BEA7}" destId="{87D5C24E-BC53-4A31-87E4-D50AA5B7A735}" srcOrd="1" destOrd="0" presId="urn:microsoft.com/office/officeart/2008/layout/HalfCircleOrganizationChart"/>
    <dgm:cxn modelId="{CA1EC169-896F-4EA0-BA75-0FB26ECC00EC}" type="presParOf" srcId="{87D5C24E-BC53-4A31-87E4-D50AA5B7A735}" destId="{673BD8B2-6B53-4493-A3C0-315A34EE02CF}" srcOrd="0" destOrd="0" presId="urn:microsoft.com/office/officeart/2008/layout/HalfCircleOrganizationChart"/>
    <dgm:cxn modelId="{74CA6538-81DB-4D35-8EE8-B7C547BBA3C8}" type="presParOf" srcId="{87D5C24E-BC53-4A31-87E4-D50AA5B7A735}" destId="{1107A348-6D51-4C7C-B2E6-4278B16962D6}" srcOrd="1" destOrd="0" presId="urn:microsoft.com/office/officeart/2008/layout/HalfCircleOrganizationChart"/>
    <dgm:cxn modelId="{8B473315-348D-46C5-9907-45C8A6C4B317}" type="presParOf" srcId="{1107A348-6D51-4C7C-B2E6-4278B16962D6}" destId="{4D1A6A0F-70CE-45F5-896E-5D26B4F9C1B6}" srcOrd="0" destOrd="0" presId="urn:microsoft.com/office/officeart/2008/layout/HalfCircleOrganizationChart"/>
    <dgm:cxn modelId="{4EBC2F94-3CD8-4441-B5D1-A341F0E1F7EC}" type="presParOf" srcId="{4D1A6A0F-70CE-45F5-896E-5D26B4F9C1B6}" destId="{6A9E591C-22F5-48C0-A426-EE3E7AE16B40}" srcOrd="0" destOrd="0" presId="urn:microsoft.com/office/officeart/2008/layout/HalfCircleOrganizationChart"/>
    <dgm:cxn modelId="{412999EB-7234-4D7A-AA12-EF0243604F94}" type="presParOf" srcId="{4D1A6A0F-70CE-45F5-896E-5D26B4F9C1B6}" destId="{88228D44-192B-42EB-910E-1F2F906E7812}" srcOrd="1" destOrd="0" presId="urn:microsoft.com/office/officeart/2008/layout/HalfCircleOrganizationChart"/>
    <dgm:cxn modelId="{083B5977-FACA-44FD-92AF-457C130393FE}" type="presParOf" srcId="{4D1A6A0F-70CE-45F5-896E-5D26B4F9C1B6}" destId="{DE673763-841D-4BE4-BE6B-82D6DD92868D}" srcOrd="2" destOrd="0" presId="urn:microsoft.com/office/officeart/2008/layout/HalfCircleOrganizationChart"/>
    <dgm:cxn modelId="{E3BD0AD2-91DA-4D74-AAB9-2A18B4E5EEAD}" type="presParOf" srcId="{4D1A6A0F-70CE-45F5-896E-5D26B4F9C1B6}" destId="{A5212E0F-88DD-46F0-BF9C-33416D386E8A}" srcOrd="3" destOrd="0" presId="urn:microsoft.com/office/officeart/2008/layout/HalfCircleOrganizationChart"/>
    <dgm:cxn modelId="{C356220F-89FB-4BD2-A2C6-1057BBF81B26}" type="presParOf" srcId="{1107A348-6D51-4C7C-B2E6-4278B16962D6}" destId="{58E5301F-83C0-4A77-B00B-E52811823B43}" srcOrd="1" destOrd="0" presId="urn:microsoft.com/office/officeart/2008/layout/HalfCircleOrganizationChart"/>
    <dgm:cxn modelId="{58F86851-F6DA-4F2B-8F2B-A823D7274A99}" type="presParOf" srcId="{58E5301F-83C0-4A77-B00B-E52811823B43}" destId="{63E31982-7234-469D-972A-C70C0985729D}" srcOrd="0" destOrd="0" presId="urn:microsoft.com/office/officeart/2008/layout/HalfCircleOrganizationChart"/>
    <dgm:cxn modelId="{657B3721-0A1C-4E7C-930C-5495A82A6F75}" type="presParOf" srcId="{58E5301F-83C0-4A77-B00B-E52811823B43}" destId="{B988F2AC-EF42-4707-9B42-7357025A7E2B}" srcOrd="1" destOrd="0" presId="urn:microsoft.com/office/officeart/2008/layout/HalfCircleOrganizationChart"/>
    <dgm:cxn modelId="{C8558D1E-6903-469A-A793-2BE38E6175A4}" type="presParOf" srcId="{B988F2AC-EF42-4707-9B42-7357025A7E2B}" destId="{22DEB854-A749-471C-88A9-12BE5D5816CB}" srcOrd="0" destOrd="0" presId="urn:microsoft.com/office/officeart/2008/layout/HalfCircleOrganizationChart"/>
    <dgm:cxn modelId="{BA1182F8-3179-46F5-84B8-DE70607328D6}" type="presParOf" srcId="{22DEB854-A749-471C-88A9-12BE5D5816CB}" destId="{EEB08C33-96A8-4946-AF67-C8072F6351E3}" srcOrd="0" destOrd="0" presId="urn:microsoft.com/office/officeart/2008/layout/HalfCircleOrganizationChart"/>
    <dgm:cxn modelId="{9D5A75C6-F811-4AC2-9F12-2A277DD0C272}" type="presParOf" srcId="{22DEB854-A749-471C-88A9-12BE5D5816CB}" destId="{ED35F10C-08CE-4BF6-8787-DFFE73A9B79F}" srcOrd="1" destOrd="0" presId="urn:microsoft.com/office/officeart/2008/layout/HalfCircleOrganizationChart"/>
    <dgm:cxn modelId="{04AE2577-7B0C-42A5-8FB9-C146B176E758}" type="presParOf" srcId="{22DEB854-A749-471C-88A9-12BE5D5816CB}" destId="{7D6E655F-9E5A-49BC-B6D6-EA0C478D76F2}" srcOrd="2" destOrd="0" presId="urn:microsoft.com/office/officeart/2008/layout/HalfCircleOrganizationChart"/>
    <dgm:cxn modelId="{018E3D7A-5CB1-47A4-90ED-872E8E5145B0}" type="presParOf" srcId="{22DEB854-A749-471C-88A9-12BE5D5816CB}" destId="{15976890-C76A-42F4-95A5-530D1183A493}" srcOrd="3" destOrd="0" presId="urn:microsoft.com/office/officeart/2008/layout/HalfCircleOrganizationChart"/>
    <dgm:cxn modelId="{26EDCD8E-3FE8-448A-83F7-4374810CE025}" type="presParOf" srcId="{B988F2AC-EF42-4707-9B42-7357025A7E2B}" destId="{8EE17C3A-84C7-4925-8E0E-BF3D6ADC23AD}" srcOrd="1" destOrd="0" presId="urn:microsoft.com/office/officeart/2008/layout/HalfCircleOrganizationChart"/>
    <dgm:cxn modelId="{50C8D21D-CE3B-41D2-8A49-D4FDC14C3BE7}" type="presParOf" srcId="{B988F2AC-EF42-4707-9B42-7357025A7E2B}" destId="{37B41FE1-E3F5-46BE-ACA9-A5C51A571623}" srcOrd="2" destOrd="0" presId="urn:microsoft.com/office/officeart/2008/layout/HalfCircleOrganizationChart"/>
    <dgm:cxn modelId="{7BD8350C-BC63-4F9A-9D2A-6CB6B3C7B55D}" type="presParOf" srcId="{58E5301F-83C0-4A77-B00B-E52811823B43}" destId="{45D174D4-6E6F-4201-B79C-BEC70D8DC7AF}" srcOrd="2" destOrd="0" presId="urn:microsoft.com/office/officeart/2008/layout/HalfCircleOrganizationChart"/>
    <dgm:cxn modelId="{E2F199BB-5093-41DA-8B13-6DB48DDBCE73}" type="presParOf" srcId="{58E5301F-83C0-4A77-B00B-E52811823B43}" destId="{5046BD90-026D-428B-8514-5066CDB454AC}" srcOrd="3" destOrd="0" presId="urn:microsoft.com/office/officeart/2008/layout/HalfCircleOrganizationChart"/>
    <dgm:cxn modelId="{6C249C87-4902-46B7-92FB-2B4CEDC13138}" type="presParOf" srcId="{5046BD90-026D-428B-8514-5066CDB454AC}" destId="{9421EB7E-83EE-4A3A-9BC8-7E49BE41B0C6}" srcOrd="0" destOrd="0" presId="urn:microsoft.com/office/officeart/2008/layout/HalfCircleOrganizationChart"/>
    <dgm:cxn modelId="{71F00C57-3F86-4F04-BAD1-7A727568F158}" type="presParOf" srcId="{9421EB7E-83EE-4A3A-9BC8-7E49BE41B0C6}" destId="{D2526527-28A3-4FD3-9BFE-9C79204B466F}" srcOrd="0" destOrd="0" presId="urn:microsoft.com/office/officeart/2008/layout/HalfCircleOrganizationChart"/>
    <dgm:cxn modelId="{DED1C09C-34DD-4A1D-8A1E-DCD18084BD12}" type="presParOf" srcId="{9421EB7E-83EE-4A3A-9BC8-7E49BE41B0C6}" destId="{2DD3E74B-2A6E-4770-9CE5-0BA6655AB65B}" srcOrd="1" destOrd="0" presId="urn:microsoft.com/office/officeart/2008/layout/HalfCircleOrganizationChart"/>
    <dgm:cxn modelId="{26A90BAA-21CB-4713-9504-1CEBE8FA8247}" type="presParOf" srcId="{9421EB7E-83EE-4A3A-9BC8-7E49BE41B0C6}" destId="{04DFDE8D-7CCC-4290-AFD3-1511721956BC}" srcOrd="2" destOrd="0" presId="urn:microsoft.com/office/officeart/2008/layout/HalfCircleOrganizationChart"/>
    <dgm:cxn modelId="{29F8CC9A-2E56-4045-B4B0-7DA7CC928DC3}" type="presParOf" srcId="{9421EB7E-83EE-4A3A-9BC8-7E49BE41B0C6}" destId="{8357B827-BA91-479C-8E77-663B51128443}" srcOrd="3" destOrd="0" presId="urn:microsoft.com/office/officeart/2008/layout/HalfCircleOrganizationChart"/>
    <dgm:cxn modelId="{94523D4E-AE88-4BF3-85F9-B10E0B8E7374}" type="presParOf" srcId="{5046BD90-026D-428B-8514-5066CDB454AC}" destId="{F9426C3C-7C35-4D9B-8BE6-B45160D37F3C}" srcOrd="1" destOrd="0" presId="urn:microsoft.com/office/officeart/2008/layout/HalfCircleOrganizationChart"/>
    <dgm:cxn modelId="{1F6CD1AC-6A52-45A6-ACC7-9B95C7D7A291}" type="presParOf" srcId="{5046BD90-026D-428B-8514-5066CDB454AC}" destId="{47122AD9-45D8-4442-9542-066426FB3DD4}" srcOrd="2" destOrd="0" presId="urn:microsoft.com/office/officeart/2008/layout/HalfCircleOrganizationChart"/>
    <dgm:cxn modelId="{4523B7D2-69D1-41FA-A579-D618D8B41ACA}" type="presParOf" srcId="{58E5301F-83C0-4A77-B00B-E52811823B43}" destId="{FE2BA3A1-39D0-427E-A1DE-B0F30B49B6B1}" srcOrd="4" destOrd="0" presId="urn:microsoft.com/office/officeart/2008/layout/HalfCircleOrganizationChart"/>
    <dgm:cxn modelId="{E1BD2C42-068C-4E16-9C37-87DFD0E4FE54}" type="presParOf" srcId="{58E5301F-83C0-4A77-B00B-E52811823B43}" destId="{C3CB7F59-4C15-499B-A1C5-77F821D91E6E}" srcOrd="5" destOrd="0" presId="urn:microsoft.com/office/officeart/2008/layout/HalfCircleOrganizationChart"/>
    <dgm:cxn modelId="{00070519-EDA2-4C8D-88F4-B03A57A45E94}" type="presParOf" srcId="{C3CB7F59-4C15-499B-A1C5-77F821D91E6E}" destId="{8DCBD59F-DC41-4D53-9F58-317F916E1CAC}" srcOrd="0" destOrd="0" presId="urn:microsoft.com/office/officeart/2008/layout/HalfCircleOrganizationChart"/>
    <dgm:cxn modelId="{919E060E-B0CB-43A1-A0AC-EC130C6883D4}" type="presParOf" srcId="{8DCBD59F-DC41-4D53-9F58-317F916E1CAC}" destId="{F24DF6C3-3C1E-449C-98E3-E6F0CCF2D356}" srcOrd="0" destOrd="0" presId="urn:microsoft.com/office/officeart/2008/layout/HalfCircleOrganizationChart"/>
    <dgm:cxn modelId="{9579D79F-EC2B-449C-9DAF-0C6A42560E05}" type="presParOf" srcId="{8DCBD59F-DC41-4D53-9F58-317F916E1CAC}" destId="{FA1C3AAB-17AA-455C-AA47-330A95C54D75}" srcOrd="1" destOrd="0" presId="urn:microsoft.com/office/officeart/2008/layout/HalfCircleOrganizationChart"/>
    <dgm:cxn modelId="{990DF46C-3847-4E2E-934D-7D2B44DFA0FE}" type="presParOf" srcId="{8DCBD59F-DC41-4D53-9F58-317F916E1CAC}" destId="{85413DFE-6E76-42C4-8052-BE67DBE5A25F}" srcOrd="2" destOrd="0" presId="urn:microsoft.com/office/officeart/2008/layout/HalfCircleOrganizationChart"/>
    <dgm:cxn modelId="{1F6BB72E-7F22-47E5-8BA1-2E3474309B93}" type="presParOf" srcId="{8DCBD59F-DC41-4D53-9F58-317F916E1CAC}" destId="{0BCD26F8-580D-4AE0-AE1E-097023E4FA62}" srcOrd="3" destOrd="0" presId="urn:microsoft.com/office/officeart/2008/layout/HalfCircleOrganizationChart"/>
    <dgm:cxn modelId="{F9D1EA7C-9212-4613-9F89-852B9F5EF1B7}" type="presParOf" srcId="{C3CB7F59-4C15-499B-A1C5-77F821D91E6E}" destId="{14299658-5B21-4443-8963-B25116E166AE}" srcOrd="1" destOrd="0" presId="urn:microsoft.com/office/officeart/2008/layout/HalfCircleOrganizationChart"/>
    <dgm:cxn modelId="{5CCDDD71-DF2B-4B4C-8BC7-E64CEF8E00BD}" type="presParOf" srcId="{C3CB7F59-4C15-499B-A1C5-77F821D91E6E}" destId="{B2146832-3999-41FA-B44C-86FD46C35AD8}" srcOrd="2" destOrd="0" presId="urn:microsoft.com/office/officeart/2008/layout/HalfCircleOrganizationChart"/>
    <dgm:cxn modelId="{5DFE9246-5195-49C5-BF47-D3C4F6E985FE}" type="presParOf" srcId="{58E5301F-83C0-4A77-B00B-E52811823B43}" destId="{FCF3E578-8099-4A50-8A23-4DAE30B3587D}" srcOrd="6" destOrd="0" presId="urn:microsoft.com/office/officeart/2008/layout/HalfCircleOrganizationChart"/>
    <dgm:cxn modelId="{013CF8C3-CE9F-4F07-9F34-5EDB204A7EAA}" type="presParOf" srcId="{58E5301F-83C0-4A77-B00B-E52811823B43}" destId="{D90DA85A-1036-4E28-BE57-DA10D254EDFA}" srcOrd="7" destOrd="0" presId="urn:microsoft.com/office/officeart/2008/layout/HalfCircleOrganizationChart"/>
    <dgm:cxn modelId="{F7FDB802-DB3F-46D6-A0C1-6994424284AA}" type="presParOf" srcId="{D90DA85A-1036-4E28-BE57-DA10D254EDFA}" destId="{9F6D962F-E120-4CCF-A7D2-80F12307FD29}" srcOrd="0" destOrd="0" presId="urn:microsoft.com/office/officeart/2008/layout/HalfCircleOrganizationChart"/>
    <dgm:cxn modelId="{816C8AC3-0A20-4F5E-9680-82BE846AAFF2}" type="presParOf" srcId="{9F6D962F-E120-4CCF-A7D2-80F12307FD29}" destId="{71231078-6D11-4858-AD9B-81EC8EF51CB6}" srcOrd="0" destOrd="0" presId="urn:microsoft.com/office/officeart/2008/layout/HalfCircleOrganizationChart"/>
    <dgm:cxn modelId="{2BCC8E23-CC95-41BA-84F1-8AC70A637EA6}" type="presParOf" srcId="{9F6D962F-E120-4CCF-A7D2-80F12307FD29}" destId="{AB3E1C6E-B841-4033-A4A2-A101968BE32D}" srcOrd="1" destOrd="0" presId="urn:microsoft.com/office/officeart/2008/layout/HalfCircleOrganizationChart"/>
    <dgm:cxn modelId="{0CC4610E-0C11-40C6-A048-8747F939CAE0}" type="presParOf" srcId="{9F6D962F-E120-4CCF-A7D2-80F12307FD29}" destId="{C8335405-6575-4B8F-88E4-EF0DF076D81B}" srcOrd="2" destOrd="0" presId="urn:microsoft.com/office/officeart/2008/layout/HalfCircleOrganizationChart"/>
    <dgm:cxn modelId="{00C643E7-32C3-4517-A671-2D3B6A0F4B09}" type="presParOf" srcId="{9F6D962F-E120-4CCF-A7D2-80F12307FD29}" destId="{42E13DBA-DB20-4623-80AE-092291325CB3}" srcOrd="3" destOrd="0" presId="urn:microsoft.com/office/officeart/2008/layout/HalfCircleOrganizationChart"/>
    <dgm:cxn modelId="{4E44FFA5-637F-4FC9-9F30-0D6069FD7FE4}" type="presParOf" srcId="{D90DA85A-1036-4E28-BE57-DA10D254EDFA}" destId="{3A98FCFE-D447-4B3B-A922-591A7ECCA201}" srcOrd="1" destOrd="0" presId="urn:microsoft.com/office/officeart/2008/layout/HalfCircleOrganizationChart"/>
    <dgm:cxn modelId="{C4B6EA4C-08BA-4EA2-A5DB-0012B3BD9BB2}" type="presParOf" srcId="{D90DA85A-1036-4E28-BE57-DA10D254EDFA}" destId="{553F8539-624F-4ABF-9B84-EDD71D524EF1}" srcOrd="2" destOrd="0" presId="urn:microsoft.com/office/officeart/2008/layout/HalfCircleOrganizationChart"/>
    <dgm:cxn modelId="{832A3272-226D-4EC5-BEA6-55B1D06737E8}" type="presParOf" srcId="{58E5301F-83C0-4A77-B00B-E52811823B43}" destId="{7C88C2C8-C58D-419D-AA40-CA0A8C3F8FC2}" srcOrd="8" destOrd="0" presId="urn:microsoft.com/office/officeart/2008/layout/HalfCircleOrganizationChart"/>
    <dgm:cxn modelId="{0AA23B48-5C68-43F8-9E26-93F318EE5FD6}" type="presParOf" srcId="{58E5301F-83C0-4A77-B00B-E52811823B43}" destId="{87448EE4-3ACD-4918-A424-17E60B41EA89}" srcOrd="9" destOrd="0" presId="urn:microsoft.com/office/officeart/2008/layout/HalfCircleOrganizationChart"/>
    <dgm:cxn modelId="{BC1A880E-8A30-4F6E-A556-2F3860BA76BB}" type="presParOf" srcId="{87448EE4-3ACD-4918-A424-17E60B41EA89}" destId="{D0500114-D837-47DC-9930-81254BD40DA5}" srcOrd="0" destOrd="0" presId="urn:microsoft.com/office/officeart/2008/layout/HalfCircleOrganizationChart"/>
    <dgm:cxn modelId="{847255B6-0D28-40ED-A642-4A20A0BBEE3B}" type="presParOf" srcId="{D0500114-D837-47DC-9930-81254BD40DA5}" destId="{6A73B3B8-0B87-49B4-BAFE-BB95D6658358}" srcOrd="0" destOrd="0" presId="urn:microsoft.com/office/officeart/2008/layout/HalfCircleOrganizationChart"/>
    <dgm:cxn modelId="{7A5090A2-7FD3-4DF5-B0A9-389C483023FE}" type="presParOf" srcId="{D0500114-D837-47DC-9930-81254BD40DA5}" destId="{F5728BA9-7F4C-4F7F-AFA2-074766338439}" srcOrd="1" destOrd="0" presId="urn:microsoft.com/office/officeart/2008/layout/HalfCircleOrganizationChart"/>
    <dgm:cxn modelId="{A53AFA4A-B127-4FF1-AFB5-ACBE917D548F}" type="presParOf" srcId="{D0500114-D837-47DC-9930-81254BD40DA5}" destId="{40F9D847-BC2C-4CFA-A218-3D1E0D00D85E}" srcOrd="2" destOrd="0" presId="urn:microsoft.com/office/officeart/2008/layout/HalfCircleOrganizationChart"/>
    <dgm:cxn modelId="{0C3CFFF4-C0F0-4F22-ABF3-F2330A57A913}" type="presParOf" srcId="{D0500114-D837-47DC-9930-81254BD40DA5}" destId="{293B9B4D-BC31-4DC9-91A4-A4B05F21DE94}" srcOrd="3" destOrd="0" presId="urn:microsoft.com/office/officeart/2008/layout/HalfCircleOrganizationChart"/>
    <dgm:cxn modelId="{17AA278F-4DDC-4942-B6ED-808A669F26AA}" type="presParOf" srcId="{87448EE4-3ACD-4918-A424-17E60B41EA89}" destId="{5FA02C37-48DF-4231-83D2-96399711EF83}" srcOrd="1" destOrd="0" presId="urn:microsoft.com/office/officeart/2008/layout/HalfCircleOrganizationChart"/>
    <dgm:cxn modelId="{FF7F8794-2A3E-417A-AB80-45D4375554E9}" type="presParOf" srcId="{87448EE4-3ACD-4918-A424-17E60B41EA89}" destId="{C740180F-BE3D-4A5C-A1A6-978E19881E83}" srcOrd="2" destOrd="0" presId="urn:microsoft.com/office/officeart/2008/layout/HalfCircleOrganizationChart"/>
    <dgm:cxn modelId="{99A57403-CB0A-4364-9C7C-01F63DA8A58B}" type="presParOf" srcId="{1107A348-6D51-4C7C-B2E6-4278B16962D6}" destId="{AC66D067-99C0-469A-BEEE-B1605208945A}" srcOrd="2" destOrd="0" presId="urn:microsoft.com/office/officeart/2008/layout/HalfCircleOrganizationChart"/>
    <dgm:cxn modelId="{B7A8E493-3ECC-4D4B-A02A-88F00DE38059}" type="presParOf" srcId="{87D5C24E-BC53-4A31-87E4-D50AA5B7A735}" destId="{90159A0B-824A-449E-A673-3559BF6AC070}" srcOrd="2" destOrd="0" presId="urn:microsoft.com/office/officeart/2008/layout/HalfCircleOrganizationChart"/>
    <dgm:cxn modelId="{5E6526C9-CC46-43F0-9368-EFE36409F60E}" type="presParOf" srcId="{87D5C24E-BC53-4A31-87E4-D50AA5B7A735}" destId="{619AA4ED-68AF-4AF0-84C8-0AE42BD6B2D3}" srcOrd="3" destOrd="0" presId="urn:microsoft.com/office/officeart/2008/layout/HalfCircleOrganizationChart"/>
    <dgm:cxn modelId="{AE3E34FB-51C0-4491-B2CC-7159F2518D0F}" type="presParOf" srcId="{619AA4ED-68AF-4AF0-84C8-0AE42BD6B2D3}" destId="{7A51513C-FDE4-4542-89A1-4C7B2458975F}" srcOrd="0" destOrd="0" presId="urn:microsoft.com/office/officeart/2008/layout/HalfCircleOrganizationChart"/>
    <dgm:cxn modelId="{E5C30401-CCA9-41C5-941B-5FA1EA52EA56}" type="presParOf" srcId="{7A51513C-FDE4-4542-89A1-4C7B2458975F}" destId="{E289C0A1-ED9A-4C74-9B43-54EC780A8DAF}" srcOrd="0" destOrd="0" presId="urn:microsoft.com/office/officeart/2008/layout/HalfCircleOrganizationChart"/>
    <dgm:cxn modelId="{6228247E-5285-4104-92D5-E66B53568051}" type="presParOf" srcId="{7A51513C-FDE4-4542-89A1-4C7B2458975F}" destId="{3CCC7429-CC5C-496C-A821-2F9714FF8600}" srcOrd="1" destOrd="0" presId="urn:microsoft.com/office/officeart/2008/layout/HalfCircleOrganizationChart"/>
    <dgm:cxn modelId="{AEC5D8F7-4B03-4428-82A0-CDC193235638}" type="presParOf" srcId="{7A51513C-FDE4-4542-89A1-4C7B2458975F}" destId="{BC53E80F-36F7-47C7-A077-B9492AF730C4}" srcOrd="2" destOrd="0" presId="urn:microsoft.com/office/officeart/2008/layout/HalfCircleOrganizationChart"/>
    <dgm:cxn modelId="{C183537E-4768-4747-A18B-E96D12FF563C}" type="presParOf" srcId="{7A51513C-FDE4-4542-89A1-4C7B2458975F}" destId="{DCB491E8-DCCE-42F0-A265-61948F1A7EEA}" srcOrd="3" destOrd="0" presId="urn:microsoft.com/office/officeart/2008/layout/HalfCircleOrganizationChart"/>
    <dgm:cxn modelId="{B95B787E-34C5-4242-BC90-204A4AAFBAF7}" type="presParOf" srcId="{619AA4ED-68AF-4AF0-84C8-0AE42BD6B2D3}" destId="{DFFA893F-BA7B-4394-878B-C08813B95FE7}" srcOrd="1" destOrd="0" presId="urn:microsoft.com/office/officeart/2008/layout/HalfCircleOrganizationChart"/>
    <dgm:cxn modelId="{67535B55-49F0-4EBC-8E7D-C785E20CA362}" type="presParOf" srcId="{DFFA893F-BA7B-4394-878B-C08813B95FE7}" destId="{950F04B5-13B6-4B7E-9632-3EB8728A14E8}" srcOrd="0" destOrd="0" presId="urn:microsoft.com/office/officeart/2008/layout/HalfCircleOrganizationChart"/>
    <dgm:cxn modelId="{1284C922-D543-4D55-9224-5C9E89C7F77E}" type="presParOf" srcId="{DFFA893F-BA7B-4394-878B-C08813B95FE7}" destId="{915F0AEE-A485-4C73-9B0A-3FD99A84BF48}" srcOrd="1" destOrd="0" presId="urn:microsoft.com/office/officeart/2008/layout/HalfCircleOrganizationChart"/>
    <dgm:cxn modelId="{3480AAA2-5DCE-45DF-A9D6-F369DE196576}" type="presParOf" srcId="{915F0AEE-A485-4C73-9B0A-3FD99A84BF48}" destId="{A7187B0B-75D4-423D-8496-DFEB1094B401}" srcOrd="0" destOrd="0" presId="urn:microsoft.com/office/officeart/2008/layout/HalfCircleOrganizationChart"/>
    <dgm:cxn modelId="{EE134106-F3C4-4CBF-B925-EDF35C4A3738}" type="presParOf" srcId="{A7187B0B-75D4-423D-8496-DFEB1094B401}" destId="{B2A1CCD3-3DAB-4DF5-875F-75FD9B9D43CA}" srcOrd="0" destOrd="0" presId="urn:microsoft.com/office/officeart/2008/layout/HalfCircleOrganizationChart"/>
    <dgm:cxn modelId="{7607EB7E-7648-4396-8434-135CA65D8DB4}" type="presParOf" srcId="{A7187B0B-75D4-423D-8496-DFEB1094B401}" destId="{2B73E060-A7B0-4C36-9D2E-CDA5892FC93E}" srcOrd="1" destOrd="0" presId="urn:microsoft.com/office/officeart/2008/layout/HalfCircleOrganizationChart"/>
    <dgm:cxn modelId="{4FFF168B-5B58-4C7B-9427-B7456B0EE8D5}" type="presParOf" srcId="{A7187B0B-75D4-423D-8496-DFEB1094B401}" destId="{454CCF87-F8AF-4EA0-8BBE-01532D42FC93}" srcOrd="2" destOrd="0" presId="urn:microsoft.com/office/officeart/2008/layout/HalfCircleOrganizationChart"/>
    <dgm:cxn modelId="{ABAFA515-5294-44B0-A18D-150DB6677B96}" type="presParOf" srcId="{A7187B0B-75D4-423D-8496-DFEB1094B401}" destId="{541374C7-0CC6-46C7-8A2F-DCD3DDCC36A1}" srcOrd="3" destOrd="0" presId="urn:microsoft.com/office/officeart/2008/layout/HalfCircleOrganizationChart"/>
    <dgm:cxn modelId="{0FBA7853-4749-4A83-A653-23639C8E14DC}" type="presParOf" srcId="{915F0AEE-A485-4C73-9B0A-3FD99A84BF48}" destId="{0E8BDF09-ACE9-408A-A1FA-4335BE2B3BC9}" srcOrd="1" destOrd="0" presId="urn:microsoft.com/office/officeart/2008/layout/HalfCircleOrganizationChart"/>
    <dgm:cxn modelId="{7DF63D65-7FB5-43CB-BA99-5700D2D2388D}" type="presParOf" srcId="{915F0AEE-A485-4C73-9B0A-3FD99A84BF48}" destId="{3F28156D-D4AA-4836-AC89-3972919FE030}" srcOrd="2" destOrd="0" presId="urn:microsoft.com/office/officeart/2008/layout/HalfCircleOrganizationChart"/>
    <dgm:cxn modelId="{ED0D1023-476E-4BD1-93F1-6B6591321A9F}" type="presParOf" srcId="{DFFA893F-BA7B-4394-878B-C08813B95FE7}" destId="{430E563B-0633-41CF-B5DB-471380D8939D}" srcOrd="2" destOrd="0" presId="urn:microsoft.com/office/officeart/2008/layout/HalfCircleOrganizationChart"/>
    <dgm:cxn modelId="{4D9C836D-90A9-465E-B94E-6264F0F8D8D8}" type="presParOf" srcId="{DFFA893F-BA7B-4394-878B-C08813B95FE7}" destId="{A2CA6793-D286-4345-933E-588418824269}" srcOrd="3" destOrd="0" presId="urn:microsoft.com/office/officeart/2008/layout/HalfCircleOrganizationChart"/>
    <dgm:cxn modelId="{9D0FBF14-8A88-4024-B6AE-E0102FF5E0FF}" type="presParOf" srcId="{A2CA6793-D286-4345-933E-588418824269}" destId="{1B3D029E-D180-40C2-82D1-8C2B7B185362}" srcOrd="0" destOrd="0" presId="urn:microsoft.com/office/officeart/2008/layout/HalfCircleOrganizationChart"/>
    <dgm:cxn modelId="{6419DC46-85FF-4B9E-82DB-615FF9E766BC}" type="presParOf" srcId="{1B3D029E-D180-40C2-82D1-8C2B7B185362}" destId="{EBAC8514-1DB2-47E7-BECE-F3C14E50EE16}" srcOrd="0" destOrd="0" presId="urn:microsoft.com/office/officeart/2008/layout/HalfCircleOrganizationChart"/>
    <dgm:cxn modelId="{5B4C37A9-6C2E-4297-AC0D-2AD4F0D5D08F}" type="presParOf" srcId="{1B3D029E-D180-40C2-82D1-8C2B7B185362}" destId="{18430121-C84C-4AF8-82EE-68FCAF9C8BD9}" srcOrd="1" destOrd="0" presId="urn:microsoft.com/office/officeart/2008/layout/HalfCircleOrganizationChart"/>
    <dgm:cxn modelId="{7A288DA5-0125-4F63-A7FD-16788A019F18}" type="presParOf" srcId="{1B3D029E-D180-40C2-82D1-8C2B7B185362}" destId="{6DBFE8C3-6381-4F5B-9CBF-117E76A9732C}" srcOrd="2" destOrd="0" presId="urn:microsoft.com/office/officeart/2008/layout/HalfCircleOrganizationChart"/>
    <dgm:cxn modelId="{DF6FAAAA-5A39-431A-BF6C-11642E932497}" type="presParOf" srcId="{1B3D029E-D180-40C2-82D1-8C2B7B185362}" destId="{096A4940-9B90-4048-864E-56FBECD1366B}" srcOrd="3" destOrd="0" presId="urn:microsoft.com/office/officeart/2008/layout/HalfCircleOrganizationChart"/>
    <dgm:cxn modelId="{AEFE8599-DDB3-447A-A60B-7EDCC38D8F57}" type="presParOf" srcId="{A2CA6793-D286-4345-933E-588418824269}" destId="{B2BEA615-AC8B-4ECF-A60A-3EA2B992B120}" srcOrd="1" destOrd="0" presId="urn:microsoft.com/office/officeart/2008/layout/HalfCircleOrganizationChart"/>
    <dgm:cxn modelId="{57DC9400-600D-4052-B663-363407893B28}" type="presParOf" srcId="{A2CA6793-D286-4345-933E-588418824269}" destId="{C6E533E5-D20D-422C-B492-7ED9423B3B5D}" srcOrd="2" destOrd="0" presId="urn:microsoft.com/office/officeart/2008/layout/HalfCircleOrganizationChart"/>
    <dgm:cxn modelId="{F4427850-E95D-4F72-9424-AC1CD4204050}" type="presParOf" srcId="{DFFA893F-BA7B-4394-878B-C08813B95FE7}" destId="{CAEDDE17-D9EA-438E-B972-CC26A1C39F52}" srcOrd="4" destOrd="0" presId="urn:microsoft.com/office/officeart/2008/layout/HalfCircleOrganizationChart"/>
    <dgm:cxn modelId="{1DCB7751-EDF2-4411-9B7C-781103E9CB93}" type="presParOf" srcId="{DFFA893F-BA7B-4394-878B-C08813B95FE7}" destId="{D02CAE59-A9E0-40B6-96C1-4444A6F6DAAC}" srcOrd="5" destOrd="0" presId="urn:microsoft.com/office/officeart/2008/layout/HalfCircleOrganizationChart"/>
    <dgm:cxn modelId="{40E43174-A73C-4329-8F42-AF30DFB343CF}" type="presParOf" srcId="{D02CAE59-A9E0-40B6-96C1-4444A6F6DAAC}" destId="{E7C1506E-26E1-4319-8952-F8746C04004F}" srcOrd="0" destOrd="0" presId="urn:microsoft.com/office/officeart/2008/layout/HalfCircleOrganizationChart"/>
    <dgm:cxn modelId="{5DE5442C-9F8C-4AD6-A83A-B00AE6AA9A5E}" type="presParOf" srcId="{E7C1506E-26E1-4319-8952-F8746C04004F}" destId="{13AD848C-D5B2-4FD6-B2BC-52D3FF35F3DF}" srcOrd="0" destOrd="0" presId="urn:microsoft.com/office/officeart/2008/layout/HalfCircleOrganizationChart"/>
    <dgm:cxn modelId="{CBDFB3A7-D248-4E83-AA80-739755972162}" type="presParOf" srcId="{E7C1506E-26E1-4319-8952-F8746C04004F}" destId="{6549348F-9016-4FA3-AAFB-1F59C16D8335}" srcOrd="1" destOrd="0" presId="urn:microsoft.com/office/officeart/2008/layout/HalfCircleOrganizationChart"/>
    <dgm:cxn modelId="{94BCAFD9-5068-4621-91E5-0EA248B16330}" type="presParOf" srcId="{E7C1506E-26E1-4319-8952-F8746C04004F}" destId="{F51ADB22-F320-4A2D-9038-33235F3B910E}" srcOrd="2" destOrd="0" presId="urn:microsoft.com/office/officeart/2008/layout/HalfCircleOrganizationChart"/>
    <dgm:cxn modelId="{61C6C5C3-C6E9-48D2-93A9-994A5446B2EC}" type="presParOf" srcId="{E7C1506E-26E1-4319-8952-F8746C04004F}" destId="{491189AD-7CDD-4CEC-BFAB-732516C0FC2A}" srcOrd="3" destOrd="0" presId="urn:microsoft.com/office/officeart/2008/layout/HalfCircleOrganizationChart"/>
    <dgm:cxn modelId="{9CE57F5F-9F75-40F2-B49C-62286F515F74}" type="presParOf" srcId="{D02CAE59-A9E0-40B6-96C1-4444A6F6DAAC}" destId="{B0DA7D5D-6E44-4F7F-B78E-B0F1299831E0}" srcOrd="1" destOrd="0" presId="urn:microsoft.com/office/officeart/2008/layout/HalfCircleOrganizationChart"/>
    <dgm:cxn modelId="{1C3A51A2-C26D-4648-93F9-3DA008265E84}" type="presParOf" srcId="{D02CAE59-A9E0-40B6-96C1-4444A6F6DAAC}" destId="{D03E7D5A-4D77-47FA-81EA-CB938A5313CF}" srcOrd="2" destOrd="0" presId="urn:microsoft.com/office/officeart/2008/layout/HalfCircleOrganizationChart"/>
    <dgm:cxn modelId="{FD50BDF1-51BF-49EB-9B87-7448144DDBA0}" type="presParOf" srcId="{DFFA893F-BA7B-4394-878B-C08813B95FE7}" destId="{46D8B26B-920A-4FB8-B3F7-881F314F0BDA}" srcOrd="6" destOrd="0" presId="urn:microsoft.com/office/officeart/2008/layout/HalfCircleOrganizationChart"/>
    <dgm:cxn modelId="{CD4100D5-5E2B-4A46-B6EA-37F679B8A61C}" type="presParOf" srcId="{DFFA893F-BA7B-4394-878B-C08813B95FE7}" destId="{8A997706-91E8-4B41-B1E3-83D14B704B61}" srcOrd="7" destOrd="0" presId="urn:microsoft.com/office/officeart/2008/layout/HalfCircleOrganizationChart"/>
    <dgm:cxn modelId="{7A0D8B46-1B6F-4819-8528-295E905C1DF5}" type="presParOf" srcId="{8A997706-91E8-4B41-B1E3-83D14B704B61}" destId="{0EA50EF0-A0EA-4803-A620-DA7F88A4DEBE}" srcOrd="0" destOrd="0" presId="urn:microsoft.com/office/officeart/2008/layout/HalfCircleOrganizationChart"/>
    <dgm:cxn modelId="{AD4C9FE9-9C4C-4FEE-B156-5E3E58852E5A}" type="presParOf" srcId="{0EA50EF0-A0EA-4803-A620-DA7F88A4DEBE}" destId="{B8E0AFFC-A4A5-4637-802A-2A8C372F1725}" srcOrd="0" destOrd="0" presId="urn:microsoft.com/office/officeart/2008/layout/HalfCircleOrganizationChart"/>
    <dgm:cxn modelId="{081563AF-B612-42A1-BFCD-CE3C447F0548}" type="presParOf" srcId="{0EA50EF0-A0EA-4803-A620-DA7F88A4DEBE}" destId="{628F0133-BC08-454E-848C-DA6334F8BFBA}" srcOrd="1" destOrd="0" presId="urn:microsoft.com/office/officeart/2008/layout/HalfCircleOrganizationChart"/>
    <dgm:cxn modelId="{07562860-58B0-4603-B5A8-29F821055B53}" type="presParOf" srcId="{0EA50EF0-A0EA-4803-A620-DA7F88A4DEBE}" destId="{3A3DAF93-9328-4496-894F-227B059037C8}" srcOrd="2" destOrd="0" presId="urn:microsoft.com/office/officeart/2008/layout/HalfCircleOrganizationChart"/>
    <dgm:cxn modelId="{66633032-9FB1-4197-92E5-E66C3117AF7E}" type="presParOf" srcId="{0EA50EF0-A0EA-4803-A620-DA7F88A4DEBE}" destId="{1C9BC29D-F870-467D-B53E-83B074069406}" srcOrd="3" destOrd="0" presId="urn:microsoft.com/office/officeart/2008/layout/HalfCircleOrganizationChart"/>
    <dgm:cxn modelId="{4DF4152A-E044-453C-8C76-2FE6FFBCD00C}" type="presParOf" srcId="{8A997706-91E8-4B41-B1E3-83D14B704B61}" destId="{F64A1F84-FC9C-4059-AC8F-CEBB5219BAA1}" srcOrd="1" destOrd="0" presId="urn:microsoft.com/office/officeart/2008/layout/HalfCircleOrganizationChart"/>
    <dgm:cxn modelId="{85E0BFEB-CDA0-406E-A026-B814B369B562}" type="presParOf" srcId="{8A997706-91E8-4B41-B1E3-83D14B704B61}" destId="{38D49B70-58AB-48C0-98A4-92FE1892651F}" srcOrd="2" destOrd="0" presId="urn:microsoft.com/office/officeart/2008/layout/HalfCircleOrganizationChart"/>
    <dgm:cxn modelId="{D4F1E513-995D-45A8-B58F-97661D5CE49F}" type="presParOf" srcId="{DFFA893F-BA7B-4394-878B-C08813B95FE7}" destId="{77BB211B-698D-4FB5-B396-6398392D68C8}" srcOrd="8" destOrd="0" presId="urn:microsoft.com/office/officeart/2008/layout/HalfCircleOrganizationChart"/>
    <dgm:cxn modelId="{952F70ED-A67E-48CD-9CA8-FED150C61AD2}" type="presParOf" srcId="{DFFA893F-BA7B-4394-878B-C08813B95FE7}" destId="{F07D4D3D-1DC0-47ED-A10E-868F22391C61}" srcOrd="9" destOrd="0" presId="urn:microsoft.com/office/officeart/2008/layout/HalfCircleOrganizationChart"/>
    <dgm:cxn modelId="{304D97F3-A4C3-4A3C-B305-87A9B72B3431}" type="presParOf" srcId="{F07D4D3D-1DC0-47ED-A10E-868F22391C61}" destId="{B614D1EF-CA90-4A4A-8A21-E5636B1B98D1}" srcOrd="0" destOrd="0" presId="urn:microsoft.com/office/officeart/2008/layout/HalfCircleOrganizationChart"/>
    <dgm:cxn modelId="{73B69D9F-E82B-4E48-A230-4F6B5BC2D930}" type="presParOf" srcId="{B614D1EF-CA90-4A4A-8A21-E5636B1B98D1}" destId="{E55AD8CE-37C6-4EFA-B496-60AB64E75FCB}" srcOrd="0" destOrd="0" presId="urn:microsoft.com/office/officeart/2008/layout/HalfCircleOrganizationChart"/>
    <dgm:cxn modelId="{E808105C-7A81-406E-8FDB-F7DC5BB0F27F}" type="presParOf" srcId="{B614D1EF-CA90-4A4A-8A21-E5636B1B98D1}" destId="{8E6EED08-EB83-4D99-9D27-2F90DE78A85D}" srcOrd="1" destOrd="0" presId="urn:microsoft.com/office/officeart/2008/layout/HalfCircleOrganizationChart"/>
    <dgm:cxn modelId="{A060C93F-2D1B-44C9-9164-78D882C03996}" type="presParOf" srcId="{B614D1EF-CA90-4A4A-8A21-E5636B1B98D1}" destId="{C9857D5C-990F-4024-81BC-EC3F682C5AC0}" srcOrd="2" destOrd="0" presId="urn:microsoft.com/office/officeart/2008/layout/HalfCircleOrganizationChart"/>
    <dgm:cxn modelId="{C41AFD48-A4BA-4636-BA92-FAC19D518695}" type="presParOf" srcId="{B614D1EF-CA90-4A4A-8A21-E5636B1B98D1}" destId="{4A1105ED-E442-4C37-9C60-10C9E40B0214}" srcOrd="3" destOrd="0" presId="urn:microsoft.com/office/officeart/2008/layout/HalfCircleOrganizationChart"/>
    <dgm:cxn modelId="{ACD74BF8-B48D-4379-BCFC-C7BC3CFF070E}" type="presParOf" srcId="{F07D4D3D-1DC0-47ED-A10E-868F22391C61}" destId="{76082801-2F3A-400D-8C4F-858ABBE5618F}" srcOrd="1" destOrd="0" presId="urn:microsoft.com/office/officeart/2008/layout/HalfCircleOrganizationChart"/>
    <dgm:cxn modelId="{F3311FA7-6E50-40D6-8288-718C074966BE}" type="presParOf" srcId="{F07D4D3D-1DC0-47ED-A10E-868F22391C61}" destId="{05B90C4A-50E0-47C2-83B7-AFBA5AEEA5D2}" srcOrd="2" destOrd="0" presId="urn:microsoft.com/office/officeart/2008/layout/HalfCircleOrganizationChart"/>
    <dgm:cxn modelId="{A7896FEF-72AC-4C96-AFB0-449B59684137}" type="presParOf" srcId="{619AA4ED-68AF-4AF0-84C8-0AE42BD6B2D3}" destId="{1809F908-3B26-4283-B46A-AADDF2636DEC}" srcOrd="2" destOrd="0" presId="urn:microsoft.com/office/officeart/2008/layout/HalfCircleOrganizationChart"/>
    <dgm:cxn modelId="{EB88D2B5-E7DE-4094-BB7F-BC04CDBF9B75}" type="presParOf" srcId="{87D5C24E-BC53-4A31-87E4-D50AA5B7A735}" destId="{80E65638-D69E-41A1-896F-73C56E1014DD}" srcOrd="4" destOrd="0" presId="urn:microsoft.com/office/officeart/2008/layout/HalfCircleOrganizationChart"/>
    <dgm:cxn modelId="{B1C1EAC0-FEE8-43CF-945F-53E86EDA7D9A}" type="presParOf" srcId="{87D5C24E-BC53-4A31-87E4-D50AA5B7A735}" destId="{852354C8-EC68-49F7-936A-A1B633A6AEB9}" srcOrd="5" destOrd="0" presId="urn:microsoft.com/office/officeart/2008/layout/HalfCircleOrganizationChart"/>
    <dgm:cxn modelId="{4AC473B1-D1BF-40D8-938C-90C3D2E560D1}" type="presParOf" srcId="{852354C8-EC68-49F7-936A-A1B633A6AEB9}" destId="{2E6DAF44-3168-4B16-8056-69A84BA1E68D}" srcOrd="0" destOrd="0" presId="urn:microsoft.com/office/officeart/2008/layout/HalfCircleOrganizationChart"/>
    <dgm:cxn modelId="{C918D77D-8F5B-4EAA-A079-0FCCAA7D6FBB}" type="presParOf" srcId="{2E6DAF44-3168-4B16-8056-69A84BA1E68D}" destId="{436008D4-53C5-46BD-AC2C-07B3AA55A82E}" srcOrd="0" destOrd="0" presId="urn:microsoft.com/office/officeart/2008/layout/HalfCircleOrganizationChart"/>
    <dgm:cxn modelId="{9FAB62CB-9C49-4C74-8C45-D091D16BE802}" type="presParOf" srcId="{2E6DAF44-3168-4B16-8056-69A84BA1E68D}" destId="{30E57DFC-5CA7-4167-8E9F-B84CAE08FA22}" srcOrd="1" destOrd="0" presId="urn:microsoft.com/office/officeart/2008/layout/HalfCircleOrganizationChart"/>
    <dgm:cxn modelId="{E8902622-1AB9-4808-BCA4-348270B52DCA}" type="presParOf" srcId="{2E6DAF44-3168-4B16-8056-69A84BA1E68D}" destId="{8E89F131-CDD4-4613-9DFA-8721D0B6D6F2}" srcOrd="2" destOrd="0" presId="urn:microsoft.com/office/officeart/2008/layout/HalfCircleOrganizationChart"/>
    <dgm:cxn modelId="{CDAECFA0-F0F2-4530-8E30-2788D9F01F23}" type="presParOf" srcId="{2E6DAF44-3168-4B16-8056-69A84BA1E68D}" destId="{7115B6EF-DD91-4FEA-BC45-B4A2EFFCBFB0}" srcOrd="3" destOrd="0" presId="urn:microsoft.com/office/officeart/2008/layout/HalfCircleOrganizationChart"/>
    <dgm:cxn modelId="{9F503A0A-4EDE-47AC-A683-5B04CCBA560E}" type="presParOf" srcId="{852354C8-EC68-49F7-936A-A1B633A6AEB9}" destId="{31FC258D-6128-4FB1-832A-0998F506A4E5}" srcOrd="1" destOrd="0" presId="urn:microsoft.com/office/officeart/2008/layout/HalfCircleOrganizationChart"/>
    <dgm:cxn modelId="{3C8911A8-3538-4034-A706-507448F3DA85}" type="presParOf" srcId="{31FC258D-6128-4FB1-832A-0998F506A4E5}" destId="{0BF9BBF6-9514-4EC4-A1E5-CF3492604F17}" srcOrd="0" destOrd="0" presId="urn:microsoft.com/office/officeart/2008/layout/HalfCircleOrganizationChart"/>
    <dgm:cxn modelId="{A5F0FF2F-D249-47D1-8F6C-DF1DD23D738D}" type="presParOf" srcId="{31FC258D-6128-4FB1-832A-0998F506A4E5}" destId="{3DD00C9E-31A2-40BD-B892-CA2EB142462F}" srcOrd="1" destOrd="0" presId="urn:microsoft.com/office/officeart/2008/layout/HalfCircleOrganizationChart"/>
    <dgm:cxn modelId="{8A3DEE3D-6436-4707-84C2-164A72F55649}" type="presParOf" srcId="{3DD00C9E-31A2-40BD-B892-CA2EB142462F}" destId="{AEE9F394-4C9B-4FD7-B8D0-A0E4A9E40376}" srcOrd="0" destOrd="0" presId="urn:microsoft.com/office/officeart/2008/layout/HalfCircleOrganizationChart"/>
    <dgm:cxn modelId="{ACA35051-B3AE-4306-96A2-210810ED5A34}" type="presParOf" srcId="{AEE9F394-4C9B-4FD7-B8D0-A0E4A9E40376}" destId="{60042532-E45E-4EA7-9386-544DCFD16E29}" srcOrd="0" destOrd="0" presId="urn:microsoft.com/office/officeart/2008/layout/HalfCircleOrganizationChart"/>
    <dgm:cxn modelId="{23B97A5B-F77A-4A29-904F-C389215957AC}" type="presParOf" srcId="{AEE9F394-4C9B-4FD7-B8D0-A0E4A9E40376}" destId="{8550B6D7-AE06-4C46-9FE0-000A89414FFE}" srcOrd="1" destOrd="0" presId="urn:microsoft.com/office/officeart/2008/layout/HalfCircleOrganizationChart"/>
    <dgm:cxn modelId="{A3168023-3E9B-4213-B873-87EF71A94EF5}" type="presParOf" srcId="{AEE9F394-4C9B-4FD7-B8D0-A0E4A9E40376}" destId="{2630C068-7B4F-4AB9-99F0-989B70F71F73}" srcOrd="2" destOrd="0" presId="urn:microsoft.com/office/officeart/2008/layout/HalfCircleOrganizationChart"/>
    <dgm:cxn modelId="{26F5B56F-6D1C-4349-9E52-CEC455F355CE}" type="presParOf" srcId="{AEE9F394-4C9B-4FD7-B8D0-A0E4A9E40376}" destId="{704C6324-E505-4D90-B337-5A9C6E6DF30A}" srcOrd="3" destOrd="0" presId="urn:microsoft.com/office/officeart/2008/layout/HalfCircleOrganizationChart"/>
    <dgm:cxn modelId="{A9EC1E04-918A-47B3-B591-EE24A2DD020C}" type="presParOf" srcId="{3DD00C9E-31A2-40BD-B892-CA2EB142462F}" destId="{FC3CFEBB-A528-482D-B847-47D8454C3CEF}" srcOrd="1" destOrd="0" presId="urn:microsoft.com/office/officeart/2008/layout/HalfCircleOrganizationChart"/>
    <dgm:cxn modelId="{1B0560C4-B351-4237-9FD6-EDE56CE3D2A6}" type="presParOf" srcId="{3DD00C9E-31A2-40BD-B892-CA2EB142462F}" destId="{2C1FEBEB-5A3A-47AA-8C6E-58E717343CE2}" srcOrd="2" destOrd="0" presId="urn:microsoft.com/office/officeart/2008/layout/HalfCircleOrganizationChart"/>
    <dgm:cxn modelId="{CD69054E-EB75-4EDA-8500-EFD67DBEF43A}" type="presParOf" srcId="{31FC258D-6128-4FB1-832A-0998F506A4E5}" destId="{7AAB4620-4BC7-44C3-9756-CF416EFE3920}" srcOrd="2" destOrd="0" presId="urn:microsoft.com/office/officeart/2008/layout/HalfCircleOrganizationChart"/>
    <dgm:cxn modelId="{FE4A9C5A-2C2C-435F-B772-B1E9EF9B8F6A}" type="presParOf" srcId="{31FC258D-6128-4FB1-832A-0998F506A4E5}" destId="{718ED79A-5C78-4806-B62F-26246EC9B0F1}" srcOrd="3" destOrd="0" presId="urn:microsoft.com/office/officeart/2008/layout/HalfCircleOrganizationChart"/>
    <dgm:cxn modelId="{D2CDE2F6-1D92-46E8-88B8-B1A3E263E37F}" type="presParOf" srcId="{718ED79A-5C78-4806-B62F-26246EC9B0F1}" destId="{BC1DB2B4-A4E0-4DE4-891A-72916D1EA9B0}" srcOrd="0" destOrd="0" presId="urn:microsoft.com/office/officeart/2008/layout/HalfCircleOrganizationChart"/>
    <dgm:cxn modelId="{B708C9AB-81FC-468A-8772-7B2FC08C3F01}" type="presParOf" srcId="{BC1DB2B4-A4E0-4DE4-891A-72916D1EA9B0}" destId="{D2D89D45-7503-452C-9C39-69C9E2E90089}" srcOrd="0" destOrd="0" presId="urn:microsoft.com/office/officeart/2008/layout/HalfCircleOrganizationChart"/>
    <dgm:cxn modelId="{709B9805-15FF-4608-A197-F49C67203D5D}" type="presParOf" srcId="{BC1DB2B4-A4E0-4DE4-891A-72916D1EA9B0}" destId="{BC8863E6-98F1-4DAC-B243-1508764B53FD}" srcOrd="1" destOrd="0" presId="urn:microsoft.com/office/officeart/2008/layout/HalfCircleOrganizationChart"/>
    <dgm:cxn modelId="{FFF6048D-0780-4F1F-AAFB-0304F600C278}" type="presParOf" srcId="{BC1DB2B4-A4E0-4DE4-891A-72916D1EA9B0}" destId="{6D77E971-F5FD-4CB7-8A8A-AC0F5D0C2392}" srcOrd="2" destOrd="0" presId="urn:microsoft.com/office/officeart/2008/layout/HalfCircleOrganizationChart"/>
    <dgm:cxn modelId="{4E17C980-D75A-48EF-98C7-2D06901E827A}" type="presParOf" srcId="{BC1DB2B4-A4E0-4DE4-891A-72916D1EA9B0}" destId="{A1225EEF-2DE0-4D81-846F-E48989ACED5E}" srcOrd="3" destOrd="0" presId="urn:microsoft.com/office/officeart/2008/layout/HalfCircleOrganizationChart"/>
    <dgm:cxn modelId="{CBFC3C0A-C722-40A1-B758-51C708DBE772}" type="presParOf" srcId="{718ED79A-5C78-4806-B62F-26246EC9B0F1}" destId="{EE9C8E1C-B794-4CE4-A9EF-48FC71EE1A89}" srcOrd="1" destOrd="0" presId="urn:microsoft.com/office/officeart/2008/layout/HalfCircleOrganizationChart"/>
    <dgm:cxn modelId="{BC653F7B-083E-42A0-A58E-6444D488F04B}" type="presParOf" srcId="{718ED79A-5C78-4806-B62F-26246EC9B0F1}" destId="{83ABB720-E73F-4E38-810D-D7EB9C19BC8F}" srcOrd="2" destOrd="0" presId="urn:microsoft.com/office/officeart/2008/layout/HalfCircleOrganizationChart"/>
    <dgm:cxn modelId="{A51E2039-FBC9-4DDD-BB27-F2A652DF29F6}" type="presParOf" srcId="{31FC258D-6128-4FB1-832A-0998F506A4E5}" destId="{24EA3946-255D-4727-B652-C540325EB8E1}" srcOrd="4" destOrd="0" presId="urn:microsoft.com/office/officeart/2008/layout/HalfCircleOrganizationChart"/>
    <dgm:cxn modelId="{1E155718-8154-450F-AEDA-8C9C600018E6}" type="presParOf" srcId="{31FC258D-6128-4FB1-832A-0998F506A4E5}" destId="{EB3FBD81-E4C7-4853-9638-235688C7D44C}" srcOrd="5" destOrd="0" presId="urn:microsoft.com/office/officeart/2008/layout/HalfCircleOrganizationChart"/>
    <dgm:cxn modelId="{911AC1B4-B76D-4FC9-B55C-8254C1CCA721}" type="presParOf" srcId="{EB3FBD81-E4C7-4853-9638-235688C7D44C}" destId="{BE703EFA-E070-4517-B89C-0D4BDB0301D1}" srcOrd="0" destOrd="0" presId="urn:microsoft.com/office/officeart/2008/layout/HalfCircleOrganizationChart"/>
    <dgm:cxn modelId="{75FF4BDA-FB24-4A53-8738-59EAB825A184}" type="presParOf" srcId="{BE703EFA-E070-4517-B89C-0D4BDB0301D1}" destId="{708B0757-A447-4436-B537-E4B78F46B2D4}" srcOrd="0" destOrd="0" presId="urn:microsoft.com/office/officeart/2008/layout/HalfCircleOrganizationChart"/>
    <dgm:cxn modelId="{0679E49B-18EF-4345-B59F-1CCF83D06A61}" type="presParOf" srcId="{BE703EFA-E070-4517-B89C-0D4BDB0301D1}" destId="{5EE2E5AA-BDAB-47B8-B36B-F82F7F28B6E7}" srcOrd="1" destOrd="0" presId="urn:microsoft.com/office/officeart/2008/layout/HalfCircleOrganizationChart"/>
    <dgm:cxn modelId="{5548B129-3218-47EE-A9B5-005BC9625688}" type="presParOf" srcId="{BE703EFA-E070-4517-B89C-0D4BDB0301D1}" destId="{F842AEFA-FBA6-41DA-9546-82B7488A6722}" srcOrd="2" destOrd="0" presId="urn:microsoft.com/office/officeart/2008/layout/HalfCircleOrganizationChart"/>
    <dgm:cxn modelId="{26964291-B219-42B5-A612-EE33C6504DCB}" type="presParOf" srcId="{BE703EFA-E070-4517-B89C-0D4BDB0301D1}" destId="{3C8F7655-5240-4AB6-9E01-6630C5B70C47}" srcOrd="3" destOrd="0" presId="urn:microsoft.com/office/officeart/2008/layout/HalfCircleOrganizationChart"/>
    <dgm:cxn modelId="{E9011064-E142-4567-A900-113D865B4846}" type="presParOf" srcId="{EB3FBD81-E4C7-4853-9638-235688C7D44C}" destId="{D1F62F08-25F2-40D2-85A1-0E3EDE78AEB8}" srcOrd="1" destOrd="0" presId="urn:microsoft.com/office/officeart/2008/layout/HalfCircleOrganizationChart"/>
    <dgm:cxn modelId="{31D55CFA-8104-4A91-B026-A822270732DF}" type="presParOf" srcId="{EB3FBD81-E4C7-4853-9638-235688C7D44C}" destId="{49D59944-C05C-49B2-9FFC-EBE4A1BD1040}" srcOrd="2" destOrd="0" presId="urn:microsoft.com/office/officeart/2008/layout/HalfCircleOrganizationChart"/>
    <dgm:cxn modelId="{B7D01669-9D50-4CD5-8429-9DB3132DD896}" type="presParOf" srcId="{31FC258D-6128-4FB1-832A-0998F506A4E5}" destId="{781A5C83-9080-47A4-AFB0-78BF3317723B}" srcOrd="6" destOrd="0" presId="urn:microsoft.com/office/officeart/2008/layout/HalfCircleOrganizationChart"/>
    <dgm:cxn modelId="{A7A90FA9-7318-4941-94A6-1E497899BFB6}" type="presParOf" srcId="{31FC258D-6128-4FB1-832A-0998F506A4E5}" destId="{DE1BCD46-3D85-490B-A62E-462EB671CE7E}" srcOrd="7" destOrd="0" presId="urn:microsoft.com/office/officeart/2008/layout/HalfCircleOrganizationChart"/>
    <dgm:cxn modelId="{471E9994-A864-4169-9767-F01E757DC64E}" type="presParOf" srcId="{DE1BCD46-3D85-490B-A62E-462EB671CE7E}" destId="{3C059452-B8B6-4D26-AA4D-E75B767323D7}" srcOrd="0" destOrd="0" presId="urn:microsoft.com/office/officeart/2008/layout/HalfCircleOrganizationChart"/>
    <dgm:cxn modelId="{AE030217-653C-4288-9CCF-DFFCBEF7102A}" type="presParOf" srcId="{3C059452-B8B6-4D26-AA4D-E75B767323D7}" destId="{E1B9E417-B233-437E-9B0B-755AEFD67E6D}" srcOrd="0" destOrd="0" presId="urn:microsoft.com/office/officeart/2008/layout/HalfCircleOrganizationChart"/>
    <dgm:cxn modelId="{E9A20E2C-5C48-482B-8929-BBDD29E971A2}" type="presParOf" srcId="{3C059452-B8B6-4D26-AA4D-E75B767323D7}" destId="{C1C0CDD6-66DB-4848-9563-705C1413DAE1}" srcOrd="1" destOrd="0" presId="urn:microsoft.com/office/officeart/2008/layout/HalfCircleOrganizationChart"/>
    <dgm:cxn modelId="{9472320A-EDCE-4FFA-88BB-1CB983B6330D}" type="presParOf" srcId="{3C059452-B8B6-4D26-AA4D-E75B767323D7}" destId="{262BCEFB-B9D0-4BA7-8BFA-82FD7F37C9C3}" srcOrd="2" destOrd="0" presId="urn:microsoft.com/office/officeart/2008/layout/HalfCircleOrganizationChart"/>
    <dgm:cxn modelId="{70F27CF7-D35C-46AA-A320-AD612C00B45E}" type="presParOf" srcId="{3C059452-B8B6-4D26-AA4D-E75B767323D7}" destId="{6091A63F-BF42-4526-8227-6052EB3DCDCD}" srcOrd="3" destOrd="0" presId="urn:microsoft.com/office/officeart/2008/layout/HalfCircleOrganizationChart"/>
    <dgm:cxn modelId="{FF2A98CD-9ACC-432E-8CB5-3645A2DE267D}" type="presParOf" srcId="{DE1BCD46-3D85-490B-A62E-462EB671CE7E}" destId="{16307B87-4D73-4093-9F30-CE0F4AFCCC56}" srcOrd="1" destOrd="0" presId="urn:microsoft.com/office/officeart/2008/layout/HalfCircleOrganizationChart"/>
    <dgm:cxn modelId="{90400210-04B3-4306-94EA-CF8CA6CC4309}" type="presParOf" srcId="{DE1BCD46-3D85-490B-A62E-462EB671CE7E}" destId="{D21842E9-7A16-4068-BC07-89A1AFDF48BE}" srcOrd="2" destOrd="0" presId="urn:microsoft.com/office/officeart/2008/layout/HalfCircleOrganizationChart"/>
    <dgm:cxn modelId="{E8284BC9-CBFB-48B7-A25F-2A95D1F94893}" type="presParOf" srcId="{31FC258D-6128-4FB1-832A-0998F506A4E5}" destId="{D9C27743-DE9D-45E6-8710-DB5CF6D6E18C}" srcOrd="8" destOrd="0" presId="urn:microsoft.com/office/officeart/2008/layout/HalfCircleOrganizationChart"/>
    <dgm:cxn modelId="{3121ED02-1789-4B88-AC63-B8C05D31C0D7}" type="presParOf" srcId="{31FC258D-6128-4FB1-832A-0998F506A4E5}" destId="{89BAFA56-16F4-42F1-87D5-6A2F0E82D6D8}" srcOrd="9" destOrd="0" presId="urn:microsoft.com/office/officeart/2008/layout/HalfCircleOrganizationChart"/>
    <dgm:cxn modelId="{7FAA01B5-8D47-4A66-9FE8-75617EEA7E26}" type="presParOf" srcId="{89BAFA56-16F4-42F1-87D5-6A2F0E82D6D8}" destId="{21ADA0B1-32BD-461B-964C-0EBF2C3C5785}" srcOrd="0" destOrd="0" presId="urn:microsoft.com/office/officeart/2008/layout/HalfCircleOrganizationChart"/>
    <dgm:cxn modelId="{ED817850-5152-44D7-A4CA-6AE0DD39123A}" type="presParOf" srcId="{21ADA0B1-32BD-461B-964C-0EBF2C3C5785}" destId="{0A1B1A79-6C16-4FBC-9A4F-8B89DA0486DC}" srcOrd="0" destOrd="0" presId="urn:microsoft.com/office/officeart/2008/layout/HalfCircleOrganizationChart"/>
    <dgm:cxn modelId="{BAB2D755-36C2-4523-AD42-9CC8695905AE}" type="presParOf" srcId="{21ADA0B1-32BD-461B-964C-0EBF2C3C5785}" destId="{D5F99A75-6D73-4C28-BDEF-28D8A4597671}" srcOrd="1" destOrd="0" presId="urn:microsoft.com/office/officeart/2008/layout/HalfCircleOrganizationChart"/>
    <dgm:cxn modelId="{F4D1DC39-CDC5-4CD0-A7EB-9F6EE30D0C30}" type="presParOf" srcId="{21ADA0B1-32BD-461B-964C-0EBF2C3C5785}" destId="{1FE93104-B3D0-4C61-BB31-EDBAE279FD3E}" srcOrd="2" destOrd="0" presId="urn:microsoft.com/office/officeart/2008/layout/HalfCircleOrganizationChart"/>
    <dgm:cxn modelId="{D6B9B554-2BC1-4959-A609-6B98DBBFA41A}" type="presParOf" srcId="{21ADA0B1-32BD-461B-964C-0EBF2C3C5785}" destId="{4F431056-66A4-4C6E-BE99-FC6365CF83BE}" srcOrd="3" destOrd="0" presId="urn:microsoft.com/office/officeart/2008/layout/HalfCircleOrganizationChart"/>
    <dgm:cxn modelId="{4B55DFE4-08C4-4E57-933E-4AC07951D06C}" type="presParOf" srcId="{89BAFA56-16F4-42F1-87D5-6A2F0E82D6D8}" destId="{FDC56057-70D5-4E50-A80D-E376625A85A7}" srcOrd="1" destOrd="0" presId="urn:microsoft.com/office/officeart/2008/layout/HalfCircleOrganizationChart"/>
    <dgm:cxn modelId="{D600509B-BE5C-4481-8C49-A576D103503D}" type="presParOf" srcId="{89BAFA56-16F4-42F1-87D5-6A2F0E82D6D8}" destId="{C2467160-F014-416A-BAE3-7823A5D1BC65}" srcOrd="2" destOrd="0" presId="urn:microsoft.com/office/officeart/2008/layout/HalfCircleOrganizationChart"/>
    <dgm:cxn modelId="{ED5EEC03-E67B-461D-A185-0B8F5700A80A}" type="presParOf" srcId="{852354C8-EC68-49F7-936A-A1B633A6AEB9}" destId="{0BF987CB-735F-4191-A382-F07469ADCAA5}" srcOrd="2" destOrd="0" presId="urn:microsoft.com/office/officeart/2008/layout/HalfCircleOrganizationChart"/>
    <dgm:cxn modelId="{F1D26C90-CE19-4A84-A3D6-148C20CBF333}" type="presParOf" srcId="{48F21CF4-F780-4D11-B0A5-8EB251C3BEA7}" destId="{94EA666F-E128-44A2-8AF7-7D1FCCA7B56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1D7941-0F49-46A9-8FF7-69B5DC96F49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5790B87-89C7-4804-BFE2-74CD2568F7C5}">
      <dgm:prSet phldrT="[Text]" custT="1"/>
      <dgm:spPr/>
      <dgm:t>
        <a:bodyPr/>
        <a:lstStyle/>
        <a:p>
          <a:r>
            <a:rPr lang="en-US" sz="1600" b="1" dirty="0">
              <a:latin typeface="Tw Cen MT" panose="020B0602020104020603" pitchFamily="34" charset="0"/>
            </a:rPr>
            <a:t>Cabin</a:t>
          </a:r>
        </a:p>
      </dgm:t>
    </dgm:pt>
    <dgm:pt modelId="{76724B51-80D6-4FC0-BBD9-CF28E4C77210}" type="parTrans" cxnId="{A13ED50C-EE7E-437F-AF17-899BE675FCEC}">
      <dgm:prSet/>
      <dgm:spPr/>
      <dgm:t>
        <a:bodyPr/>
        <a:lstStyle/>
        <a:p>
          <a:endParaRPr lang="en-US"/>
        </a:p>
      </dgm:t>
    </dgm:pt>
    <dgm:pt modelId="{35724B03-84B6-4711-AA1B-3F654FAD1AEF}" type="sibTrans" cxnId="{A13ED50C-EE7E-437F-AF17-899BE675FCEC}">
      <dgm:prSet/>
      <dgm:spPr/>
      <dgm:t>
        <a:bodyPr/>
        <a:lstStyle/>
        <a:p>
          <a:endParaRPr lang="en-US"/>
        </a:p>
      </dgm:t>
    </dgm:pt>
    <dgm:pt modelId="{7D56FE80-2C3C-42E6-B32B-85A147C7C589}">
      <dgm:prSet phldrT="[Text]" custT="1"/>
      <dgm:spPr/>
      <dgm:t>
        <a:bodyPr/>
        <a:lstStyle/>
        <a:p>
          <a:r>
            <a:rPr lang="en-US" sz="1600" dirty="0">
              <a:highlight>
                <a:srgbClr val="00A0A8"/>
              </a:highlight>
              <a:latin typeface="Tw Cen MT" panose="020B0602020104020603" pitchFamily="34" charset="0"/>
            </a:rPr>
            <a:t>Sufficient room</a:t>
          </a:r>
        </a:p>
      </dgm:t>
    </dgm:pt>
    <dgm:pt modelId="{54B1403D-E99A-41CB-AC7A-481A0A6F812A}" type="parTrans" cxnId="{9FDB8CD9-7524-4852-9A22-5AA4CDB3B75A}">
      <dgm:prSet/>
      <dgm:spPr/>
      <dgm:t>
        <a:bodyPr/>
        <a:lstStyle/>
        <a:p>
          <a:endParaRPr lang="en-US"/>
        </a:p>
      </dgm:t>
    </dgm:pt>
    <dgm:pt modelId="{E1450F88-3825-4A7E-A8C0-FF7AF1DBA223}" type="sibTrans" cxnId="{9FDB8CD9-7524-4852-9A22-5AA4CDB3B75A}">
      <dgm:prSet/>
      <dgm:spPr/>
      <dgm:t>
        <a:bodyPr/>
        <a:lstStyle/>
        <a:p>
          <a:endParaRPr lang="en-US"/>
        </a:p>
      </dgm:t>
    </dgm:pt>
    <dgm:pt modelId="{1A9FD0B1-018D-408D-8CF2-AB17AF3BEDFE}">
      <dgm:prSet phldrT="[Text]" custT="1"/>
      <dgm:spPr/>
      <dgm:t>
        <a:bodyPr/>
        <a:lstStyle/>
        <a:p>
          <a:r>
            <a:rPr lang="en-US" sz="1600" dirty="0">
              <a:highlight>
                <a:srgbClr val="FF5969"/>
              </a:highlight>
              <a:latin typeface="Tw Cen MT" panose="020B0602020104020603" pitchFamily="34" charset="0"/>
            </a:rPr>
            <a:t>Cleanliness of cabin</a:t>
          </a:r>
        </a:p>
      </dgm:t>
    </dgm:pt>
    <dgm:pt modelId="{9996E90F-0BC8-4C5F-B596-2FDA20657F5B}" type="parTrans" cxnId="{99C80E8E-B1D5-4D59-8609-041FD47FC426}">
      <dgm:prSet/>
      <dgm:spPr/>
      <dgm:t>
        <a:bodyPr/>
        <a:lstStyle/>
        <a:p>
          <a:endParaRPr lang="en-US"/>
        </a:p>
      </dgm:t>
    </dgm:pt>
    <dgm:pt modelId="{48BE0D8D-280E-475F-BBD9-E38E66944C56}" type="sibTrans" cxnId="{99C80E8E-B1D5-4D59-8609-041FD47FC426}">
      <dgm:prSet/>
      <dgm:spPr/>
      <dgm:t>
        <a:bodyPr/>
        <a:lstStyle/>
        <a:p>
          <a:endParaRPr lang="en-US"/>
        </a:p>
      </dgm:t>
    </dgm:pt>
    <dgm:pt modelId="{2B046B94-D726-4CDE-8380-26CC3D5D59A5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</a:t>
          </a:r>
          <a:r>
            <a:rPr lang="en-US" sz="16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  <a:endParaRPr lang="en-US" sz="1600" dirty="0">
            <a:latin typeface="Tw Cen MT" panose="020B0602020104020603" pitchFamily="34" charset="0"/>
          </a:endParaRPr>
        </a:p>
      </dgm:t>
    </dgm:pt>
    <dgm:pt modelId="{BAE030CE-2BBB-46D2-9616-E052D23F3656}" type="parTrans" cxnId="{A8C2C447-6DA3-4D0C-8900-C9F466067202}">
      <dgm:prSet/>
      <dgm:spPr/>
      <dgm:t>
        <a:bodyPr/>
        <a:lstStyle/>
        <a:p>
          <a:endParaRPr lang="en-US"/>
        </a:p>
      </dgm:t>
    </dgm:pt>
    <dgm:pt modelId="{51DA55EC-D020-40AA-AE34-35E754E9E4B3}" type="sibTrans" cxnId="{A8C2C447-6DA3-4D0C-8900-C9F466067202}">
      <dgm:prSet/>
      <dgm:spPr/>
      <dgm:t>
        <a:bodyPr/>
        <a:lstStyle/>
        <a:p>
          <a:endParaRPr lang="en-US"/>
        </a:p>
      </dgm:t>
    </dgm:pt>
    <dgm:pt modelId="{0CA63A03-8EA3-4467-AECA-B7A9DD085096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Route –No</a:t>
          </a:r>
        </a:p>
      </dgm:t>
    </dgm:pt>
    <dgm:pt modelId="{C2D26471-742F-467E-A4A8-E362169A8087}" type="parTrans" cxnId="{399DF2A4-D726-4C05-9685-3A11B96F13F2}">
      <dgm:prSet/>
      <dgm:spPr/>
      <dgm:t>
        <a:bodyPr/>
        <a:lstStyle/>
        <a:p>
          <a:endParaRPr lang="en-US"/>
        </a:p>
      </dgm:t>
    </dgm:pt>
    <dgm:pt modelId="{A65D584B-FA33-441E-91CE-1CD9504DDD9A}" type="sibTrans" cxnId="{399DF2A4-D726-4C05-9685-3A11B96F13F2}">
      <dgm:prSet/>
      <dgm:spPr/>
      <dgm:t>
        <a:bodyPr/>
        <a:lstStyle/>
        <a:p>
          <a:endParaRPr lang="en-US"/>
        </a:p>
      </dgm:t>
    </dgm:pt>
    <dgm:pt modelId="{FB165BEA-27BA-418F-933C-BE9B747D50AD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Gender – No</a:t>
          </a:r>
        </a:p>
      </dgm:t>
    </dgm:pt>
    <dgm:pt modelId="{7C0C36E4-ECA9-4AF5-8ABD-222F1A55B8F3}" type="parTrans" cxnId="{572351E1-DB33-4D28-9D0A-F6C29BC7D22D}">
      <dgm:prSet/>
      <dgm:spPr/>
      <dgm:t>
        <a:bodyPr/>
        <a:lstStyle/>
        <a:p>
          <a:endParaRPr lang="en-US"/>
        </a:p>
      </dgm:t>
    </dgm:pt>
    <dgm:pt modelId="{88817512-C464-49B1-8E5A-7D1B3E125FC1}" type="sibTrans" cxnId="{572351E1-DB33-4D28-9D0A-F6C29BC7D22D}">
      <dgm:prSet/>
      <dgm:spPr/>
      <dgm:t>
        <a:bodyPr/>
        <a:lstStyle/>
        <a:p>
          <a:endParaRPr lang="en-US"/>
        </a:p>
      </dgm:t>
    </dgm:pt>
    <dgm:pt modelId="{EBC5F935-FDC1-4DA3-BC7F-C77D7BC24FFA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Plane type- No</a:t>
          </a:r>
        </a:p>
      </dgm:t>
    </dgm:pt>
    <dgm:pt modelId="{6DEC8F64-1B9E-4DB5-8D54-7834B790C7C3}" type="parTrans" cxnId="{BAFC7239-7664-4D76-9359-8D37A94F0C52}">
      <dgm:prSet/>
      <dgm:spPr/>
      <dgm:t>
        <a:bodyPr/>
        <a:lstStyle/>
        <a:p>
          <a:endParaRPr lang="en-US"/>
        </a:p>
      </dgm:t>
    </dgm:pt>
    <dgm:pt modelId="{8A08D8E2-4092-4C62-BACD-3B457F1D4675}" type="sibTrans" cxnId="{BAFC7239-7664-4D76-9359-8D37A94F0C52}">
      <dgm:prSet/>
      <dgm:spPr/>
      <dgm:t>
        <a:bodyPr/>
        <a:lstStyle/>
        <a:p>
          <a:endParaRPr lang="en-US"/>
        </a:p>
      </dgm:t>
    </dgm:pt>
    <dgm:pt modelId="{DD1613F3-D5EB-4D24-92DF-D2D2F409EDD1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Flying Class- No</a:t>
          </a:r>
          <a:endParaRPr lang="en-US" sz="1600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0FA463BA-77E5-4DE6-88B0-A22FF6DCD2B8}" type="parTrans" cxnId="{F716D036-0349-4BFB-8CF0-F59A78DACB0D}">
      <dgm:prSet/>
      <dgm:spPr/>
      <dgm:t>
        <a:bodyPr/>
        <a:lstStyle/>
        <a:p>
          <a:endParaRPr lang="en-US"/>
        </a:p>
      </dgm:t>
    </dgm:pt>
    <dgm:pt modelId="{C723A6D3-ABFA-43E0-B808-9A92C513B70E}" type="sibTrans" cxnId="{F716D036-0349-4BFB-8CF0-F59A78DACB0D}">
      <dgm:prSet/>
      <dgm:spPr/>
      <dgm:t>
        <a:bodyPr/>
        <a:lstStyle/>
        <a:p>
          <a:endParaRPr lang="en-US"/>
        </a:p>
      </dgm:t>
    </dgm:pt>
    <dgm:pt modelId="{AC09165F-404A-440C-8D95-3741E0B82DCD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No</a:t>
          </a:r>
          <a:endParaRPr lang="en-US" sz="1600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A3EDC53B-92EF-4E66-9C9C-04D217BC7B10}" type="parTrans" cxnId="{87CCD444-0C00-421A-87D7-1D04491AF202}">
      <dgm:prSet/>
      <dgm:spPr/>
      <dgm:t>
        <a:bodyPr/>
        <a:lstStyle/>
        <a:p>
          <a:endParaRPr lang="en-US"/>
        </a:p>
      </dgm:t>
    </dgm:pt>
    <dgm:pt modelId="{6386E8B0-27BB-49B6-909F-62A8E8ED8BB8}" type="sibTrans" cxnId="{87CCD444-0C00-421A-87D7-1D04491AF202}">
      <dgm:prSet/>
      <dgm:spPr/>
      <dgm:t>
        <a:bodyPr/>
        <a:lstStyle/>
        <a:p>
          <a:endParaRPr lang="en-US"/>
        </a:p>
      </dgm:t>
    </dgm:pt>
    <dgm:pt modelId="{A465D5BE-BD96-43E6-B6D7-8CF78B9091B6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Route –</a:t>
          </a:r>
          <a:r>
            <a:rPr lang="en-US" dirty="0">
              <a:solidFill>
                <a:srgbClr val="FF5969"/>
              </a:solidFill>
              <a:latin typeface="Tw Cen MT" panose="020B0602020104020603" pitchFamily="34" charset="0"/>
            </a:rPr>
            <a:t>Yes (In)</a:t>
          </a:r>
        </a:p>
      </dgm:t>
    </dgm:pt>
    <dgm:pt modelId="{57FA4AE7-BB78-4D29-8552-8273D0CAE2C4}" type="parTrans" cxnId="{70B0A0C1-9C8D-40DA-BC75-D371B63EA71D}">
      <dgm:prSet/>
      <dgm:spPr/>
      <dgm:t>
        <a:bodyPr/>
        <a:lstStyle/>
        <a:p>
          <a:endParaRPr lang="en-US"/>
        </a:p>
      </dgm:t>
    </dgm:pt>
    <dgm:pt modelId="{6AF8F9D0-A894-4810-B9EE-CA03420A98DC}" type="sibTrans" cxnId="{70B0A0C1-9C8D-40DA-BC75-D371B63EA71D}">
      <dgm:prSet/>
      <dgm:spPr/>
      <dgm:t>
        <a:bodyPr/>
        <a:lstStyle/>
        <a:p>
          <a:endParaRPr lang="en-US"/>
        </a:p>
      </dgm:t>
    </dgm:pt>
    <dgm:pt modelId="{AEB2D130-F08F-45C5-A3DC-3BA9BEFCE52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Gender – No</a:t>
          </a:r>
        </a:p>
      </dgm:t>
    </dgm:pt>
    <dgm:pt modelId="{8CB7810A-4742-4E8C-BB2C-AC8C125882F7}" type="parTrans" cxnId="{947B7798-0778-4792-BF47-85A8A99CB12C}">
      <dgm:prSet/>
      <dgm:spPr/>
      <dgm:t>
        <a:bodyPr/>
        <a:lstStyle/>
        <a:p>
          <a:endParaRPr lang="en-US"/>
        </a:p>
      </dgm:t>
    </dgm:pt>
    <dgm:pt modelId="{7CA5079C-9BA5-4657-A052-026C81BA94C3}" type="sibTrans" cxnId="{947B7798-0778-4792-BF47-85A8A99CB12C}">
      <dgm:prSet/>
      <dgm:spPr/>
      <dgm:t>
        <a:bodyPr/>
        <a:lstStyle/>
        <a:p>
          <a:endParaRPr lang="en-US"/>
        </a:p>
      </dgm:t>
    </dgm:pt>
    <dgm:pt modelId="{D3F067ED-D88C-4C8B-9BB7-073EF040465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Plane type- 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9A254F3E-A5EF-4568-B21F-0B022D8F9142}" type="parTrans" cxnId="{30B529B3-436D-492C-BCDC-5B9075AF7F2A}">
      <dgm:prSet/>
      <dgm:spPr/>
      <dgm:t>
        <a:bodyPr/>
        <a:lstStyle/>
        <a:p>
          <a:endParaRPr lang="en-US"/>
        </a:p>
      </dgm:t>
    </dgm:pt>
    <dgm:pt modelId="{157A8D2F-DF66-453C-833F-F4A15515ACFD}" type="sibTrans" cxnId="{30B529B3-436D-492C-BCDC-5B9075AF7F2A}">
      <dgm:prSet/>
      <dgm:spPr/>
      <dgm:t>
        <a:bodyPr/>
        <a:lstStyle/>
        <a:p>
          <a:endParaRPr lang="en-US"/>
        </a:p>
      </dgm:t>
    </dgm:pt>
    <dgm:pt modelId="{17AD97E6-9CE1-4B60-AAD5-92D90CFC597C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Flying Class- 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0AFF80AB-B3E6-4E92-AAEE-118D2C1225D7}" type="parTrans" cxnId="{84E476DB-5CD8-467D-AD83-4BE5EF029F8F}">
      <dgm:prSet/>
      <dgm:spPr/>
      <dgm:t>
        <a:bodyPr/>
        <a:lstStyle/>
        <a:p>
          <a:endParaRPr lang="en-US"/>
        </a:p>
      </dgm:t>
    </dgm:pt>
    <dgm:pt modelId="{D0D59D89-D255-4A2E-B6E6-104B24E0F9E1}" type="sibTrans" cxnId="{84E476DB-5CD8-467D-AD83-4BE5EF029F8F}">
      <dgm:prSet/>
      <dgm:spPr/>
      <dgm:t>
        <a:bodyPr/>
        <a:lstStyle/>
        <a:p>
          <a:endParaRPr lang="en-US"/>
        </a:p>
      </dgm:t>
    </dgm:pt>
    <dgm:pt modelId="{28CA580E-400F-40C8-A815-1B77D1799DB3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No</a:t>
          </a:r>
        </a:p>
      </dgm:t>
    </dgm:pt>
    <dgm:pt modelId="{E2FCD171-BE1B-496B-B02E-1222B7F3DC4E}" type="parTrans" cxnId="{48FEA625-D3BA-45CE-988E-C66AEF78E441}">
      <dgm:prSet/>
      <dgm:spPr/>
      <dgm:t>
        <a:bodyPr/>
        <a:lstStyle/>
        <a:p>
          <a:endParaRPr lang="en-US"/>
        </a:p>
      </dgm:t>
    </dgm:pt>
    <dgm:pt modelId="{60ABC101-5F0C-4097-BB7B-32F7F2447CE2}" type="sibTrans" cxnId="{48FEA625-D3BA-45CE-988E-C66AEF78E441}">
      <dgm:prSet/>
      <dgm:spPr/>
      <dgm:t>
        <a:bodyPr/>
        <a:lstStyle/>
        <a:p>
          <a:endParaRPr lang="en-US"/>
        </a:p>
      </dgm:t>
    </dgm:pt>
    <dgm:pt modelId="{2E6EF9C8-510D-4C10-84CB-A6C63A5BCF7A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Route –</a:t>
          </a:r>
          <a:r>
            <a:rPr lang="en-US" dirty="0">
              <a:solidFill>
                <a:srgbClr val="FF5969"/>
              </a:solidFill>
              <a:latin typeface="Tw Cen MT" panose="020B0602020104020603" pitchFamily="34" charset="0"/>
            </a:rPr>
            <a:t>Yes (D)</a:t>
          </a:r>
        </a:p>
      </dgm:t>
    </dgm:pt>
    <dgm:pt modelId="{5B069BF6-A583-44CB-AD86-B7CD918E05BB}" type="parTrans" cxnId="{A6BE58C4-9C43-4E70-8F64-D012C440D827}">
      <dgm:prSet/>
      <dgm:spPr/>
      <dgm:t>
        <a:bodyPr/>
        <a:lstStyle/>
        <a:p>
          <a:endParaRPr lang="en-US"/>
        </a:p>
      </dgm:t>
    </dgm:pt>
    <dgm:pt modelId="{54CF0577-1489-4AD3-9346-C6D5AA694D14}" type="sibTrans" cxnId="{A6BE58C4-9C43-4E70-8F64-D012C440D827}">
      <dgm:prSet/>
      <dgm:spPr/>
      <dgm:t>
        <a:bodyPr/>
        <a:lstStyle/>
        <a:p>
          <a:endParaRPr lang="en-US"/>
        </a:p>
      </dgm:t>
    </dgm:pt>
    <dgm:pt modelId="{A233F192-01BC-4E2C-BC7C-93C47C1E1F4C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Gender – No</a:t>
          </a:r>
        </a:p>
      </dgm:t>
    </dgm:pt>
    <dgm:pt modelId="{4225BCFC-3A81-419A-87E4-14192E58E68A}" type="parTrans" cxnId="{D45F7ABA-8B3A-4FDB-AD2F-4F88173AB66A}">
      <dgm:prSet/>
      <dgm:spPr/>
      <dgm:t>
        <a:bodyPr/>
        <a:lstStyle/>
        <a:p>
          <a:endParaRPr lang="en-US"/>
        </a:p>
      </dgm:t>
    </dgm:pt>
    <dgm:pt modelId="{F969F37F-267E-41F8-B670-58F808F0C72C}" type="sibTrans" cxnId="{D45F7ABA-8B3A-4FDB-AD2F-4F88173AB66A}">
      <dgm:prSet/>
      <dgm:spPr/>
      <dgm:t>
        <a:bodyPr/>
        <a:lstStyle/>
        <a:p>
          <a:endParaRPr lang="en-US"/>
        </a:p>
      </dgm:t>
    </dgm:pt>
    <dgm:pt modelId="{16569448-93C7-4923-9EDA-7B3F7757C4F5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Plane type- No</a:t>
          </a:r>
          <a:endParaRPr lang="en-US" dirty="0">
            <a:solidFill>
              <a:srgbClr val="FF5969"/>
            </a:solidFill>
            <a:latin typeface="Tw Cen MT" panose="020B0602020104020603" pitchFamily="34" charset="0"/>
          </a:endParaRPr>
        </a:p>
      </dgm:t>
    </dgm:pt>
    <dgm:pt modelId="{261C7E8C-0C59-4A3F-8F99-A64ADE709340}" type="parTrans" cxnId="{C1955A48-1281-41FC-937F-42B871C32997}">
      <dgm:prSet/>
      <dgm:spPr/>
      <dgm:t>
        <a:bodyPr/>
        <a:lstStyle/>
        <a:p>
          <a:endParaRPr lang="en-US"/>
        </a:p>
      </dgm:t>
    </dgm:pt>
    <dgm:pt modelId="{74B84758-986E-4266-8862-8163F8E2E4B5}" type="sibTrans" cxnId="{C1955A48-1281-41FC-937F-42B871C32997}">
      <dgm:prSet/>
      <dgm:spPr/>
      <dgm:t>
        <a:bodyPr/>
        <a:lstStyle/>
        <a:p>
          <a:endParaRPr lang="en-US"/>
        </a:p>
      </dgm:t>
    </dgm:pt>
    <dgm:pt modelId="{C6357DF0-2FB9-48DB-8058-EA4B885FFD59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Flying Class- No</a:t>
          </a:r>
          <a:endParaRPr lang="en-US" dirty="0"/>
        </a:p>
      </dgm:t>
    </dgm:pt>
    <dgm:pt modelId="{F2A9E3D8-35D6-4FE2-AE9B-7BB9C4B81455}" type="parTrans" cxnId="{3EF1576D-EAAE-46B3-BFD4-BDEA344A98CA}">
      <dgm:prSet/>
      <dgm:spPr/>
      <dgm:t>
        <a:bodyPr/>
        <a:lstStyle/>
        <a:p>
          <a:endParaRPr lang="en-US"/>
        </a:p>
      </dgm:t>
    </dgm:pt>
    <dgm:pt modelId="{44031E98-1320-4BCE-ADA5-1393B20175B7}" type="sibTrans" cxnId="{3EF1576D-EAAE-46B3-BFD4-BDEA344A98CA}">
      <dgm:prSet/>
      <dgm:spPr/>
      <dgm:t>
        <a:bodyPr/>
        <a:lstStyle/>
        <a:p>
          <a:endParaRPr lang="en-US"/>
        </a:p>
      </dgm:t>
    </dgm:pt>
    <dgm:pt modelId="{8B8D9A64-EDA4-47BB-95C7-75FE2F9ABC8B}">
      <dgm:prSet phldrT="[Text]" custT="1"/>
      <dgm:spPr/>
      <dgm:t>
        <a:bodyPr/>
        <a:lstStyle/>
        <a:p>
          <a:r>
            <a:rPr lang="en-US" sz="1600" dirty="0">
              <a:highlight>
                <a:srgbClr val="FEC630"/>
              </a:highlight>
              <a:latin typeface="Tw Cen MT" panose="020B0602020104020603" pitchFamily="34" charset="0"/>
            </a:rPr>
            <a:t>Cabin Design</a:t>
          </a:r>
        </a:p>
      </dgm:t>
    </dgm:pt>
    <dgm:pt modelId="{61FB6BE3-1626-451B-B22D-FDA2AD2E28DF}" type="sibTrans" cxnId="{31B6F372-DF33-4FAA-B240-CD06EBB8FF4F}">
      <dgm:prSet/>
      <dgm:spPr/>
      <dgm:t>
        <a:bodyPr/>
        <a:lstStyle/>
        <a:p>
          <a:endParaRPr lang="en-US"/>
        </a:p>
      </dgm:t>
    </dgm:pt>
    <dgm:pt modelId="{C1E42934-0DBA-4F8D-9D45-4125B08C147B}" type="parTrans" cxnId="{31B6F372-DF33-4FAA-B240-CD06EBB8FF4F}">
      <dgm:prSet/>
      <dgm:spPr/>
      <dgm:t>
        <a:bodyPr/>
        <a:lstStyle/>
        <a:p>
          <a:endParaRPr lang="en-US"/>
        </a:p>
      </dgm:t>
    </dgm:pt>
    <dgm:pt modelId="{B2726B41-A218-4B82-9BC5-204F46C4BA1C}" type="pres">
      <dgm:prSet presAssocID="{471D7941-0F49-46A9-8FF7-69B5DC96F4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F21CF4-F780-4D11-B0A5-8EB251C3BEA7}" type="pres">
      <dgm:prSet presAssocID="{D5790B87-89C7-4804-BFE2-74CD2568F7C5}" presName="hierRoot1" presStyleCnt="0">
        <dgm:presLayoutVars>
          <dgm:hierBranch val="init"/>
        </dgm:presLayoutVars>
      </dgm:prSet>
      <dgm:spPr/>
    </dgm:pt>
    <dgm:pt modelId="{CD90AA5A-2234-44AF-B972-3447A881878E}" type="pres">
      <dgm:prSet presAssocID="{D5790B87-89C7-4804-BFE2-74CD2568F7C5}" presName="rootComposite1" presStyleCnt="0"/>
      <dgm:spPr/>
    </dgm:pt>
    <dgm:pt modelId="{0A23A8C7-7896-443A-9DCF-3A9FAFAD5A6F}" type="pres">
      <dgm:prSet presAssocID="{D5790B87-89C7-4804-BFE2-74CD2568F7C5}" presName="rootText1" presStyleLbl="alignAcc1" presStyleIdx="0" presStyleCnt="0">
        <dgm:presLayoutVars>
          <dgm:chPref val="3"/>
        </dgm:presLayoutVars>
      </dgm:prSet>
      <dgm:spPr/>
    </dgm:pt>
    <dgm:pt modelId="{E52841F1-9353-465F-B976-4F2781BC68F6}" type="pres">
      <dgm:prSet presAssocID="{D5790B87-89C7-4804-BFE2-74CD2568F7C5}" presName="topArc1" presStyleLbl="parChTrans1D1" presStyleIdx="0" presStyleCnt="38"/>
      <dgm:spPr/>
    </dgm:pt>
    <dgm:pt modelId="{E5EF3B7C-CEDE-4908-B3A7-E7322B947073}" type="pres">
      <dgm:prSet presAssocID="{D5790B87-89C7-4804-BFE2-74CD2568F7C5}" presName="bottomArc1" presStyleLbl="parChTrans1D1" presStyleIdx="1" presStyleCnt="38"/>
      <dgm:spPr/>
    </dgm:pt>
    <dgm:pt modelId="{5F4B3368-F2AB-4655-A2AC-11D74C0EDF2D}" type="pres">
      <dgm:prSet presAssocID="{D5790B87-89C7-4804-BFE2-74CD2568F7C5}" presName="topConnNode1" presStyleLbl="node1" presStyleIdx="0" presStyleCnt="0"/>
      <dgm:spPr/>
    </dgm:pt>
    <dgm:pt modelId="{87D5C24E-BC53-4A31-87E4-D50AA5B7A735}" type="pres">
      <dgm:prSet presAssocID="{D5790B87-89C7-4804-BFE2-74CD2568F7C5}" presName="hierChild2" presStyleCnt="0"/>
      <dgm:spPr/>
    </dgm:pt>
    <dgm:pt modelId="{673BD8B2-6B53-4493-A3C0-315A34EE02CF}" type="pres">
      <dgm:prSet presAssocID="{54B1403D-E99A-41CB-AC7A-481A0A6F812A}" presName="Name28" presStyleLbl="parChTrans1D2" presStyleIdx="0" presStyleCnt="3"/>
      <dgm:spPr/>
    </dgm:pt>
    <dgm:pt modelId="{1107A348-6D51-4C7C-B2E6-4278B16962D6}" type="pres">
      <dgm:prSet presAssocID="{7D56FE80-2C3C-42E6-B32B-85A147C7C589}" presName="hierRoot2" presStyleCnt="0">
        <dgm:presLayoutVars>
          <dgm:hierBranch val="init"/>
        </dgm:presLayoutVars>
      </dgm:prSet>
      <dgm:spPr/>
    </dgm:pt>
    <dgm:pt modelId="{4D1A6A0F-70CE-45F5-896E-5D26B4F9C1B6}" type="pres">
      <dgm:prSet presAssocID="{7D56FE80-2C3C-42E6-B32B-85A147C7C589}" presName="rootComposite2" presStyleCnt="0"/>
      <dgm:spPr/>
    </dgm:pt>
    <dgm:pt modelId="{6A9E591C-22F5-48C0-A426-EE3E7AE16B40}" type="pres">
      <dgm:prSet presAssocID="{7D56FE80-2C3C-42E6-B32B-85A147C7C589}" presName="rootText2" presStyleLbl="alignAcc1" presStyleIdx="0" presStyleCnt="0">
        <dgm:presLayoutVars>
          <dgm:chPref val="3"/>
        </dgm:presLayoutVars>
      </dgm:prSet>
      <dgm:spPr/>
    </dgm:pt>
    <dgm:pt modelId="{88228D44-192B-42EB-910E-1F2F906E7812}" type="pres">
      <dgm:prSet presAssocID="{7D56FE80-2C3C-42E6-B32B-85A147C7C589}" presName="topArc2" presStyleLbl="parChTrans1D1" presStyleIdx="2" presStyleCnt="38"/>
      <dgm:spPr/>
    </dgm:pt>
    <dgm:pt modelId="{DE673763-841D-4BE4-BE6B-82D6DD92868D}" type="pres">
      <dgm:prSet presAssocID="{7D56FE80-2C3C-42E6-B32B-85A147C7C589}" presName="bottomArc2" presStyleLbl="parChTrans1D1" presStyleIdx="3" presStyleCnt="38"/>
      <dgm:spPr/>
    </dgm:pt>
    <dgm:pt modelId="{A5212E0F-88DD-46F0-BF9C-33416D386E8A}" type="pres">
      <dgm:prSet presAssocID="{7D56FE80-2C3C-42E6-B32B-85A147C7C589}" presName="topConnNode2" presStyleLbl="node2" presStyleIdx="0" presStyleCnt="0"/>
      <dgm:spPr/>
    </dgm:pt>
    <dgm:pt modelId="{58E5301F-83C0-4A77-B00B-E52811823B43}" type="pres">
      <dgm:prSet presAssocID="{7D56FE80-2C3C-42E6-B32B-85A147C7C589}" presName="hierChild4" presStyleCnt="0"/>
      <dgm:spPr/>
    </dgm:pt>
    <dgm:pt modelId="{63E31982-7234-469D-972A-C70C0985729D}" type="pres">
      <dgm:prSet presAssocID="{BAE030CE-2BBB-46D2-9616-E052D23F3656}" presName="Name28" presStyleLbl="parChTrans1D3" presStyleIdx="0" presStyleCnt="15"/>
      <dgm:spPr/>
    </dgm:pt>
    <dgm:pt modelId="{B988F2AC-EF42-4707-9B42-7357025A7E2B}" type="pres">
      <dgm:prSet presAssocID="{2B046B94-D726-4CDE-8380-26CC3D5D59A5}" presName="hierRoot2" presStyleCnt="0">
        <dgm:presLayoutVars>
          <dgm:hierBranch val="init"/>
        </dgm:presLayoutVars>
      </dgm:prSet>
      <dgm:spPr/>
    </dgm:pt>
    <dgm:pt modelId="{22DEB854-A749-471C-88A9-12BE5D5816CB}" type="pres">
      <dgm:prSet presAssocID="{2B046B94-D726-4CDE-8380-26CC3D5D59A5}" presName="rootComposite2" presStyleCnt="0"/>
      <dgm:spPr/>
    </dgm:pt>
    <dgm:pt modelId="{EEB08C33-96A8-4946-AF67-C8072F6351E3}" type="pres">
      <dgm:prSet presAssocID="{2B046B94-D726-4CDE-8380-26CC3D5D59A5}" presName="rootText2" presStyleLbl="alignAcc1" presStyleIdx="0" presStyleCnt="0">
        <dgm:presLayoutVars>
          <dgm:chPref val="3"/>
        </dgm:presLayoutVars>
      </dgm:prSet>
      <dgm:spPr/>
    </dgm:pt>
    <dgm:pt modelId="{ED35F10C-08CE-4BF6-8787-DFFE73A9B79F}" type="pres">
      <dgm:prSet presAssocID="{2B046B94-D726-4CDE-8380-26CC3D5D59A5}" presName="topArc2" presStyleLbl="parChTrans1D1" presStyleIdx="4" presStyleCnt="38"/>
      <dgm:spPr/>
    </dgm:pt>
    <dgm:pt modelId="{7D6E655F-9E5A-49BC-B6D6-EA0C478D76F2}" type="pres">
      <dgm:prSet presAssocID="{2B046B94-D726-4CDE-8380-26CC3D5D59A5}" presName="bottomArc2" presStyleLbl="parChTrans1D1" presStyleIdx="5" presStyleCnt="38"/>
      <dgm:spPr/>
    </dgm:pt>
    <dgm:pt modelId="{15976890-C76A-42F4-95A5-530D1183A493}" type="pres">
      <dgm:prSet presAssocID="{2B046B94-D726-4CDE-8380-26CC3D5D59A5}" presName="topConnNode2" presStyleLbl="node3" presStyleIdx="0" presStyleCnt="0"/>
      <dgm:spPr/>
    </dgm:pt>
    <dgm:pt modelId="{8EE17C3A-84C7-4925-8E0E-BF3D6ADC23AD}" type="pres">
      <dgm:prSet presAssocID="{2B046B94-D726-4CDE-8380-26CC3D5D59A5}" presName="hierChild4" presStyleCnt="0"/>
      <dgm:spPr/>
    </dgm:pt>
    <dgm:pt modelId="{37B41FE1-E3F5-46BE-ACA9-A5C51A571623}" type="pres">
      <dgm:prSet presAssocID="{2B046B94-D726-4CDE-8380-26CC3D5D59A5}" presName="hierChild5" presStyleCnt="0"/>
      <dgm:spPr/>
    </dgm:pt>
    <dgm:pt modelId="{45D174D4-6E6F-4201-B79C-BEC70D8DC7AF}" type="pres">
      <dgm:prSet presAssocID="{C2D26471-742F-467E-A4A8-E362169A8087}" presName="Name28" presStyleLbl="parChTrans1D3" presStyleIdx="1" presStyleCnt="15"/>
      <dgm:spPr/>
    </dgm:pt>
    <dgm:pt modelId="{5046BD90-026D-428B-8514-5066CDB454AC}" type="pres">
      <dgm:prSet presAssocID="{0CA63A03-8EA3-4467-AECA-B7A9DD085096}" presName="hierRoot2" presStyleCnt="0">
        <dgm:presLayoutVars>
          <dgm:hierBranch val="init"/>
        </dgm:presLayoutVars>
      </dgm:prSet>
      <dgm:spPr/>
    </dgm:pt>
    <dgm:pt modelId="{9421EB7E-83EE-4A3A-9BC8-7E49BE41B0C6}" type="pres">
      <dgm:prSet presAssocID="{0CA63A03-8EA3-4467-AECA-B7A9DD085096}" presName="rootComposite2" presStyleCnt="0"/>
      <dgm:spPr/>
    </dgm:pt>
    <dgm:pt modelId="{D2526527-28A3-4FD3-9BFE-9C79204B466F}" type="pres">
      <dgm:prSet presAssocID="{0CA63A03-8EA3-4467-AECA-B7A9DD085096}" presName="rootText2" presStyleLbl="alignAcc1" presStyleIdx="0" presStyleCnt="0">
        <dgm:presLayoutVars>
          <dgm:chPref val="3"/>
        </dgm:presLayoutVars>
      </dgm:prSet>
      <dgm:spPr/>
    </dgm:pt>
    <dgm:pt modelId="{2DD3E74B-2A6E-4770-9CE5-0BA6655AB65B}" type="pres">
      <dgm:prSet presAssocID="{0CA63A03-8EA3-4467-AECA-B7A9DD085096}" presName="topArc2" presStyleLbl="parChTrans1D1" presStyleIdx="6" presStyleCnt="38"/>
      <dgm:spPr/>
    </dgm:pt>
    <dgm:pt modelId="{04DFDE8D-7CCC-4290-AFD3-1511721956BC}" type="pres">
      <dgm:prSet presAssocID="{0CA63A03-8EA3-4467-AECA-B7A9DD085096}" presName="bottomArc2" presStyleLbl="parChTrans1D1" presStyleIdx="7" presStyleCnt="38"/>
      <dgm:spPr/>
    </dgm:pt>
    <dgm:pt modelId="{8357B827-BA91-479C-8E77-663B51128443}" type="pres">
      <dgm:prSet presAssocID="{0CA63A03-8EA3-4467-AECA-B7A9DD085096}" presName="topConnNode2" presStyleLbl="node3" presStyleIdx="0" presStyleCnt="0"/>
      <dgm:spPr/>
    </dgm:pt>
    <dgm:pt modelId="{F9426C3C-7C35-4D9B-8BE6-B45160D37F3C}" type="pres">
      <dgm:prSet presAssocID="{0CA63A03-8EA3-4467-AECA-B7A9DD085096}" presName="hierChild4" presStyleCnt="0"/>
      <dgm:spPr/>
    </dgm:pt>
    <dgm:pt modelId="{47122AD9-45D8-4442-9542-066426FB3DD4}" type="pres">
      <dgm:prSet presAssocID="{0CA63A03-8EA3-4467-AECA-B7A9DD085096}" presName="hierChild5" presStyleCnt="0"/>
      <dgm:spPr/>
    </dgm:pt>
    <dgm:pt modelId="{FE2BA3A1-39D0-427E-A1DE-B0F30B49B6B1}" type="pres">
      <dgm:prSet presAssocID="{7C0C36E4-ECA9-4AF5-8ABD-222F1A55B8F3}" presName="Name28" presStyleLbl="parChTrans1D3" presStyleIdx="2" presStyleCnt="15"/>
      <dgm:spPr/>
    </dgm:pt>
    <dgm:pt modelId="{C3CB7F59-4C15-499B-A1C5-77F821D91E6E}" type="pres">
      <dgm:prSet presAssocID="{FB165BEA-27BA-418F-933C-BE9B747D50AD}" presName="hierRoot2" presStyleCnt="0">
        <dgm:presLayoutVars>
          <dgm:hierBranch val="init"/>
        </dgm:presLayoutVars>
      </dgm:prSet>
      <dgm:spPr/>
    </dgm:pt>
    <dgm:pt modelId="{8DCBD59F-DC41-4D53-9F58-317F916E1CAC}" type="pres">
      <dgm:prSet presAssocID="{FB165BEA-27BA-418F-933C-BE9B747D50AD}" presName="rootComposite2" presStyleCnt="0"/>
      <dgm:spPr/>
    </dgm:pt>
    <dgm:pt modelId="{F24DF6C3-3C1E-449C-98E3-E6F0CCF2D356}" type="pres">
      <dgm:prSet presAssocID="{FB165BEA-27BA-418F-933C-BE9B747D50AD}" presName="rootText2" presStyleLbl="alignAcc1" presStyleIdx="0" presStyleCnt="0">
        <dgm:presLayoutVars>
          <dgm:chPref val="3"/>
        </dgm:presLayoutVars>
      </dgm:prSet>
      <dgm:spPr/>
    </dgm:pt>
    <dgm:pt modelId="{FA1C3AAB-17AA-455C-AA47-330A95C54D75}" type="pres">
      <dgm:prSet presAssocID="{FB165BEA-27BA-418F-933C-BE9B747D50AD}" presName="topArc2" presStyleLbl="parChTrans1D1" presStyleIdx="8" presStyleCnt="38"/>
      <dgm:spPr/>
    </dgm:pt>
    <dgm:pt modelId="{85413DFE-6E76-42C4-8052-BE67DBE5A25F}" type="pres">
      <dgm:prSet presAssocID="{FB165BEA-27BA-418F-933C-BE9B747D50AD}" presName="bottomArc2" presStyleLbl="parChTrans1D1" presStyleIdx="9" presStyleCnt="38"/>
      <dgm:spPr/>
    </dgm:pt>
    <dgm:pt modelId="{0BCD26F8-580D-4AE0-AE1E-097023E4FA62}" type="pres">
      <dgm:prSet presAssocID="{FB165BEA-27BA-418F-933C-BE9B747D50AD}" presName="topConnNode2" presStyleLbl="node3" presStyleIdx="0" presStyleCnt="0"/>
      <dgm:spPr/>
    </dgm:pt>
    <dgm:pt modelId="{14299658-5B21-4443-8963-B25116E166AE}" type="pres">
      <dgm:prSet presAssocID="{FB165BEA-27BA-418F-933C-BE9B747D50AD}" presName="hierChild4" presStyleCnt="0"/>
      <dgm:spPr/>
    </dgm:pt>
    <dgm:pt modelId="{B2146832-3999-41FA-B44C-86FD46C35AD8}" type="pres">
      <dgm:prSet presAssocID="{FB165BEA-27BA-418F-933C-BE9B747D50AD}" presName="hierChild5" presStyleCnt="0"/>
      <dgm:spPr/>
    </dgm:pt>
    <dgm:pt modelId="{FCF3E578-8099-4A50-8A23-4DAE30B3587D}" type="pres">
      <dgm:prSet presAssocID="{6DEC8F64-1B9E-4DB5-8D54-7834B790C7C3}" presName="Name28" presStyleLbl="parChTrans1D3" presStyleIdx="3" presStyleCnt="15"/>
      <dgm:spPr/>
    </dgm:pt>
    <dgm:pt modelId="{D90DA85A-1036-4E28-BE57-DA10D254EDFA}" type="pres">
      <dgm:prSet presAssocID="{EBC5F935-FDC1-4DA3-BC7F-C77D7BC24FFA}" presName="hierRoot2" presStyleCnt="0">
        <dgm:presLayoutVars>
          <dgm:hierBranch val="init"/>
        </dgm:presLayoutVars>
      </dgm:prSet>
      <dgm:spPr/>
    </dgm:pt>
    <dgm:pt modelId="{9F6D962F-E120-4CCF-A7D2-80F12307FD29}" type="pres">
      <dgm:prSet presAssocID="{EBC5F935-FDC1-4DA3-BC7F-C77D7BC24FFA}" presName="rootComposite2" presStyleCnt="0"/>
      <dgm:spPr/>
    </dgm:pt>
    <dgm:pt modelId="{71231078-6D11-4858-AD9B-81EC8EF51CB6}" type="pres">
      <dgm:prSet presAssocID="{EBC5F935-FDC1-4DA3-BC7F-C77D7BC24FFA}" presName="rootText2" presStyleLbl="alignAcc1" presStyleIdx="0" presStyleCnt="0">
        <dgm:presLayoutVars>
          <dgm:chPref val="3"/>
        </dgm:presLayoutVars>
      </dgm:prSet>
      <dgm:spPr/>
    </dgm:pt>
    <dgm:pt modelId="{AB3E1C6E-B841-4033-A4A2-A101968BE32D}" type="pres">
      <dgm:prSet presAssocID="{EBC5F935-FDC1-4DA3-BC7F-C77D7BC24FFA}" presName="topArc2" presStyleLbl="parChTrans1D1" presStyleIdx="10" presStyleCnt="38"/>
      <dgm:spPr/>
    </dgm:pt>
    <dgm:pt modelId="{C8335405-6575-4B8F-88E4-EF0DF076D81B}" type="pres">
      <dgm:prSet presAssocID="{EBC5F935-FDC1-4DA3-BC7F-C77D7BC24FFA}" presName="bottomArc2" presStyleLbl="parChTrans1D1" presStyleIdx="11" presStyleCnt="38"/>
      <dgm:spPr/>
    </dgm:pt>
    <dgm:pt modelId="{42E13DBA-DB20-4623-80AE-092291325CB3}" type="pres">
      <dgm:prSet presAssocID="{EBC5F935-FDC1-4DA3-BC7F-C77D7BC24FFA}" presName="topConnNode2" presStyleLbl="node3" presStyleIdx="0" presStyleCnt="0"/>
      <dgm:spPr/>
    </dgm:pt>
    <dgm:pt modelId="{3A98FCFE-D447-4B3B-A922-591A7ECCA201}" type="pres">
      <dgm:prSet presAssocID="{EBC5F935-FDC1-4DA3-BC7F-C77D7BC24FFA}" presName="hierChild4" presStyleCnt="0"/>
      <dgm:spPr/>
    </dgm:pt>
    <dgm:pt modelId="{553F8539-624F-4ABF-9B84-EDD71D524EF1}" type="pres">
      <dgm:prSet presAssocID="{EBC5F935-FDC1-4DA3-BC7F-C77D7BC24FFA}" presName="hierChild5" presStyleCnt="0"/>
      <dgm:spPr/>
    </dgm:pt>
    <dgm:pt modelId="{7C88C2C8-C58D-419D-AA40-CA0A8C3F8FC2}" type="pres">
      <dgm:prSet presAssocID="{0FA463BA-77E5-4DE6-88B0-A22FF6DCD2B8}" presName="Name28" presStyleLbl="parChTrans1D3" presStyleIdx="4" presStyleCnt="15"/>
      <dgm:spPr/>
    </dgm:pt>
    <dgm:pt modelId="{87448EE4-3ACD-4918-A424-17E60B41EA89}" type="pres">
      <dgm:prSet presAssocID="{DD1613F3-D5EB-4D24-92DF-D2D2F409EDD1}" presName="hierRoot2" presStyleCnt="0">
        <dgm:presLayoutVars>
          <dgm:hierBranch val="init"/>
        </dgm:presLayoutVars>
      </dgm:prSet>
      <dgm:spPr/>
    </dgm:pt>
    <dgm:pt modelId="{D0500114-D837-47DC-9930-81254BD40DA5}" type="pres">
      <dgm:prSet presAssocID="{DD1613F3-D5EB-4D24-92DF-D2D2F409EDD1}" presName="rootComposite2" presStyleCnt="0"/>
      <dgm:spPr/>
    </dgm:pt>
    <dgm:pt modelId="{6A73B3B8-0B87-49B4-BAFE-BB95D6658358}" type="pres">
      <dgm:prSet presAssocID="{DD1613F3-D5EB-4D24-92DF-D2D2F409EDD1}" presName="rootText2" presStyleLbl="alignAcc1" presStyleIdx="0" presStyleCnt="0">
        <dgm:presLayoutVars>
          <dgm:chPref val="3"/>
        </dgm:presLayoutVars>
      </dgm:prSet>
      <dgm:spPr/>
    </dgm:pt>
    <dgm:pt modelId="{F5728BA9-7F4C-4F7F-AFA2-074766338439}" type="pres">
      <dgm:prSet presAssocID="{DD1613F3-D5EB-4D24-92DF-D2D2F409EDD1}" presName="topArc2" presStyleLbl="parChTrans1D1" presStyleIdx="12" presStyleCnt="38"/>
      <dgm:spPr/>
    </dgm:pt>
    <dgm:pt modelId="{40F9D847-BC2C-4CFA-A218-3D1E0D00D85E}" type="pres">
      <dgm:prSet presAssocID="{DD1613F3-D5EB-4D24-92DF-D2D2F409EDD1}" presName="bottomArc2" presStyleLbl="parChTrans1D1" presStyleIdx="13" presStyleCnt="38"/>
      <dgm:spPr/>
    </dgm:pt>
    <dgm:pt modelId="{293B9B4D-BC31-4DC9-91A4-A4B05F21DE94}" type="pres">
      <dgm:prSet presAssocID="{DD1613F3-D5EB-4D24-92DF-D2D2F409EDD1}" presName="topConnNode2" presStyleLbl="node3" presStyleIdx="0" presStyleCnt="0"/>
      <dgm:spPr/>
    </dgm:pt>
    <dgm:pt modelId="{5FA02C37-48DF-4231-83D2-96399711EF83}" type="pres">
      <dgm:prSet presAssocID="{DD1613F3-D5EB-4D24-92DF-D2D2F409EDD1}" presName="hierChild4" presStyleCnt="0"/>
      <dgm:spPr/>
    </dgm:pt>
    <dgm:pt modelId="{C740180F-BE3D-4A5C-A1A6-978E19881E83}" type="pres">
      <dgm:prSet presAssocID="{DD1613F3-D5EB-4D24-92DF-D2D2F409EDD1}" presName="hierChild5" presStyleCnt="0"/>
      <dgm:spPr/>
    </dgm:pt>
    <dgm:pt modelId="{AC66D067-99C0-469A-BEEE-B1605208945A}" type="pres">
      <dgm:prSet presAssocID="{7D56FE80-2C3C-42E6-B32B-85A147C7C589}" presName="hierChild5" presStyleCnt="0"/>
      <dgm:spPr/>
    </dgm:pt>
    <dgm:pt modelId="{90159A0B-824A-449E-A673-3559BF6AC070}" type="pres">
      <dgm:prSet presAssocID="{C1E42934-0DBA-4F8D-9D45-4125B08C147B}" presName="Name28" presStyleLbl="parChTrans1D2" presStyleIdx="1" presStyleCnt="3"/>
      <dgm:spPr/>
    </dgm:pt>
    <dgm:pt modelId="{619AA4ED-68AF-4AF0-84C8-0AE42BD6B2D3}" type="pres">
      <dgm:prSet presAssocID="{8B8D9A64-EDA4-47BB-95C7-75FE2F9ABC8B}" presName="hierRoot2" presStyleCnt="0">
        <dgm:presLayoutVars>
          <dgm:hierBranch val="init"/>
        </dgm:presLayoutVars>
      </dgm:prSet>
      <dgm:spPr/>
    </dgm:pt>
    <dgm:pt modelId="{7A51513C-FDE4-4542-89A1-4C7B2458975F}" type="pres">
      <dgm:prSet presAssocID="{8B8D9A64-EDA4-47BB-95C7-75FE2F9ABC8B}" presName="rootComposite2" presStyleCnt="0"/>
      <dgm:spPr/>
    </dgm:pt>
    <dgm:pt modelId="{E289C0A1-ED9A-4C74-9B43-54EC780A8DAF}" type="pres">
      <dgm:prSet presAssocID="{8B8D9A64-EDA4-47BB-95C7-75FE2F9ABC8B}" presName="rootText2" presStyleLbl="alignAcc1" presStyleIdx="0" presStyleCnt="0">
        <dgm:presLayoutVars>
          <dgm:chPref val="3"/>
        </dgm:presLayoutVars>
      </dgm:prSet>
      <dgm:spPr/>
    </dgm:pt>
    <dgm:pt modelId="{3CCC7429-CC5C-496C-A821-2F9714FF8600}" type="pres">
      <dgm:prSet presAssocID="{8B8D9A64-EDA4-47BB-95C7-75FE2F9ABC8B}" presName="topArc2" presStyleLbl="parChTrans1D1" presStyleIdx="14" presStyleCnt="38"/>
      <dgm:spPr/>
    </dgm:pt>
    <dgm:pt modelId="{BC53E80F-36F7-47C7-A077-B9492AF730C4}" type="pres">
      <dgm:prSet presAssocID="{8B8D9A64-EDA4-47BB-95C7-75FE2F9ABC8B}" presName="bottomArc2" presStyleLbl="parChTrans1D1" presStyleIdx="15" presStyleCnt="38"/>
      <dgm:spPr/>
    </dgm:pt>
    <dgm:pt modelId="{DCB491E8-DCCE-42F0-A265-61948F1A7EEA}" type="pres">
      <dgm:prSet presAssocID="{8B8D9A64-EDA4-47BB-95C7-75FE2F9ABC8B}" presName="topConnNode2" presStyleLbl="node2" presStyleIdx="0" presStyleCnt="0"/>
      <dgm:spPr/>
    </dgm:pt>
    <dgm:pt modelId="{DFFA893F-BA7B-4394-878B-C08813B95FE7}" type="pres">
      <dgm:prSet presAssocID="{8B8D9A64-EDA4-47BB-95C7-75FE2F9ABC8B}" presName="hierChild4" presStyleCnt="0"/>
      <dgm:spPr/>
    </dgm:pt>
    <dgm:pt modelId="{950F04B5-13B6-4B7E-9632-3EB8728A14E8}" type="pres">
      <dgm:prSet presAssocID="{A3EDC53B-92EF-4E66-9C9C-04D217BC7B10}" presName="Name28" presStyleLbl="parChTrans1D3" presStyleIdx="5" presStyleCnt="15"/>
      <dgm:spPr/>
    </dgm:pt>
    <dgm:pt modelId="{915F0AEE-A485-4C73-9B0A-3FD99A84BF48}" type="pres">
      <dgm:prSet presAssocID="{AC09165F-404A-440C-8D95-3741E0B82DCD}" presName="hierRoot2" presStyleCnt="0">
        <dgm:presLayoutVars>
          <dgm:hierBranch val="init"/>
        </dgm:presLayoutVars>
      </dgm:prSet>
      <dgm:spPr/>
    </dgm:pt>
    <dgm:pt modelId="{A7187B0B-75D4-423D-8496-DFEB1094B401}" type="pres">
      <dgm:prSet presAssocID="{AC09165F-404A-440C-8D95-3741E0B82DCD}" presName="rootComposite2" presStyleCnt="0"/>
      <dgm:spPr/>
    </dgm:pt>
    <dgm:pt modelId="{B2A1CCD3-3DAB-4DF5-875F-75FD9B9D43CA}" type="pres">
      <dgm:prSet presAssocID="{AC09165F-404A-440C-8D95-3741E0B82DCD}" presName="rootText2" presStyleLbl="alignAcc1" presStyleIdx="0" presStyleCnt="0">
        <dgm:presLayoutVars>
          <dgm:chPref val="3"/>
        </dgm:presLayoutVars>
      </dgm:prSet>
      <dgm:spPr/>
    </dgm:pt>
    <dgm:pt modelId="{2B73E060-A7B0-4C36-9D2E-CDA5892FC93E}" type="pres">
      <dgm:prSet presAssocID="{AC09165F-404A-440C-8D95-3741E0B82DCD}" presName="topArc2" presStyleLbl="parChTrans1D1" presStyleIdx="16" presStyleCnt="38"/>
      <dgm:spPr/>
    </dgm:pt>
    <dgm:pt modelId="{454CCF87-F8AF-4EA0-8BBE-01532D42FC93}" type="pres">
      <dgm:prSet presAssocID="{AC09165F-404A-440C-8D95-3741E0B82DCD}" presName="bottomArc2" presStyleLbl="parChTrans1D1" presStyleIdx="17" presStyleCnt="38"/>
      <dgm:spPr/>
    </dgm:pt>
    <dgm:pt modelId="{541374C7-0CC6-46C7-8A2F-DCD3DDCC36A1}" type="pres">
      <dgm:prSet presAssocID="{AC09165F-404A-440C-8D95-3741E0B82DCD}" presName="topConnNode2" presStyleLbl="node3" presStyleIdx="0" presStyleCnt="0"/>
      <dgm:spPr/>
    </dgm:pt>
    <dgm:pt modelId="{0E8BDF09-ACE9-408A-A1FA-4335BE2B3BC9}" type="pres">
      <dgm:prSet presAssocID="{AC09165F-404A-440C-8D95-3741E0B82DCD}" presName="hierChild4" presStyleCnt="0"/>
      <dgm:spPr/>
    </dgm:pt>
    <dgm:pt modelId="{3F28156D-D4AA-4836-AC89-3972919FE030}" type="pres">
      <dgm:prSet presAssocID="{AC09165F-404A-440C-8D95-3741E0B82DCD}" presName="hierChild5" presStyleCnt="0"/>
      <dgm:spPr/>
    </dgm:pt>
    <dgm:pt modelId="{430E563B-0633-41CF-B5DB-471380D8939D}" type="pres">
      <dgm:prSet presAssocID="{57FA4AE7-BB78-4D29-8552-8273D0CAE2C4}" presName="Name28" presStyleLbl="parChTrans1D3" presStyleIdx="6" presStyleCnt="15"/>
      <dgm:spPr/>
    </dgm:pt>
    <dgm:pt modelId="{A2CA6793-D286-4345-933E-588418824269}" type="pres">
      <dgm:prSet presAssocID="{A465D5BE-BD96-43E6-B6D7-8CF78B9091B6}" presName="hierRoot2" presStyleCnt="0">
        <dgm:presLayoutVars>
          <dgm:hierBranch val="init"/>
        </dgm:presLayoutVars>
      </dgm:prSet>
      <dgm:spPr/>
    </dgm:pt>
    <dgm:pt modelId="{1B3D029E-D180-40C2-82D1-8C2B7B185362}" type="pres">
      <dgm:prSet presAssocID="{A465D5BE-BD96-43E6-B6D7-8CF78B9091B6}" presName="rootComposite2" presStyleCnt="0"/>
      <dgm:spPr/>
    </dgm:pt>
    <dgm:pt modelId="{EBAC8514-1DB2-47E7-BECE-F3C14E50EE16}" type="pres">
      <dgm:prSet presAssocID="{A465D5BE-BD96-43E6-B6D7-8CF78B9091B6}" presName="rootText2" presStyleLbl="alignAcc1" presStyleIdx="0" presStyleCnt="0">
        <dgm:presLayoutVars>
          <dgm:chPref val="3"/>
        </dgm:presLayoutVars>
      </dgm:prSet>
      <dgm:spPr/>
    </dgm:pt>
    <dgm:pt modelId="{18430121-C84C-4AF8-82EE-68FCAF9C8BD9}" type="pres">
      <dgm:prSet presAssocID="{A465D5BE-BD96-43E6-B6D7-8CF78B9091B6}" presName="topArc2" presStyleLbl="parChTrans1D1" presStyleIdx="18" presStyleCnt="38"/>
      <dgm:spPr/>
    </dgm:pt>
    <dgm:pt modelId="{6DBFE8C3-6381-4F5B-9CBF-117E76A9732C}" type="pres">
      <dgm:prSet presAssocID="{A465D5BE-BD96-43E6-B6D7-8CF78B9091B6}" presName="bottomArc2" presStyleLbl="parChTrans1D1" presStyleIdx="19" presStyleCnt="38"/>
      <dgm:spPr/>
    </dgm:pt>
    <dgm:pt modelId="{096A4940-9B90-4048-864E-56FBECD1366B}" type="pres">
      <dgm:prSet presAssocID="{A465D5BE-BD96-43E6-B6D7-8CF78B9091B6}" presName="topConnNode2" presStyleLbl="node3" presStyleIdx="0" presStyleCnt="0"/>
      <dgm:spPr/>
    </dgm:pt>
    <dgm:pt modelId="{B2BEA615-AC8B-4ECF-A60A-3EA2B992B120}" type="pres">
      <dgm:prSet presAssocID="{A465D5BE-BD96-43E6-B6D7-8CF78B9091B6}" presName="hierChild4" presStyleCnt="0"/>
      <dgm:spPr/>
    </dgm:pt>
    <dgm:pt modelId="{C6E533E5-D20D-422C-B492-7ED9423B3B5D}" type="pres">
      <dgm:prSet presAssocID="{A465D5BE-BD96-43E6-B6D7-8CF78B9091B6}" presName="hierChild5" presStyleCnt="0"/>
      <dgm:spPr/>
    </dgm:pt>
    <dgm:pt modelId="{CAEDDE17-D9EA-438E-B972-CC26A1C39F52}" type="pres">
      <dgm:prSet presAssocID="{8CB7810A-4742-4E8C-BB2C-AC8C125882F7}" presName="Name28" presStyleLbl="parChTrans1D3" presStyleIdx="7" presStyleCnt="15"/>
      <dgm:spPr/>
    </dgm:pt>
    <dgm:pt modelId="{D02CAE59-A9E0-40B6-96C1-4444A6F6DAAC}" type="pres">
      <dgm:prSet presAssocID="{AEB2D130-F08F-45C5-A3DC-3BA9BEFCE522}" presName="hierRoot2" presStyleCnt="0">
        <dgm:presLayoutVars>
          <dgm:hierBranch val="init"/>
        </dgm:presLayoutVars>
      </dgm:prSet>
      <dgm:spPr/>
    </dgm:pt>
    <dgm:pt modelId="{E7C1506E-26E1-4319-8952-F8746C04004F}" type="pres">
      <dgm:prSet presAssocID="{AEB2D130-F08F-45C5-A3DC-3BA9BEFCE522}" presName="rootComposite2" presStyleCnt="0"/>
      <dgm:spPr/>
    </dgm:pt>
    <dgm:pt modelId="{13AD848C-D5B2-4FD6-B2BC-52D3FF35F3DF}" type="pres">
      <dgm:prSet presAssocID="{AEB2D130-F08F-45C5-A3DC-3BA9BEFCE522}" presName="rootText2" presStyleLbl="alignAcc1" presStyleIdx="0" presStyleCnt="0">
        <dgm:presLayoutVars>
          <dgm:chPref val="3"/>
        </dgm:presLayoutVars>
      </dgm:prSet>
      <dgm:spPr/>
    </dgm:pt>
    <dgm:pt modelId="{6549348F-9016-4FA3-AAFB-1F59C16D8335}" type="pres">
      <dgm:prSet presAssocID="{AEB2D130-F08F-45C5-A3DC-3BA9BEFCE522}" presName="topArc2" presStyleLbl="parChTrans1D1" presStyleIdx="20" presStyleCnt="38"/>
      <dgm:spPr/>
    </dgm:pt>
    <dgm:pt modelId="{F51ADB22-F320-4A2D-9038-33235F3B910E}" type="pres">
      <dgm:prSet presAssocID="{AEB2D130-F08F-45C5-A3DC-3BA9BEFCE522}" presName="bottomArc2" presStyleLbl="parChTrans1D1" presStyleIdx="21" presStyleCnt="38"/>
      <dgm:spPr/>
    </dgm:pt>
    <dgm:pt modelId="{491189AD-7CDD-4CEC-BFAB-732516C0FC2A}" type="pres">
      <dgm:prSet presAssocID="{AEB2D130-F08F-45C5-A3DC-3BA9BEFCE522}" presName="topConnNode2" presStyleLbl="node3" presStyleIdx="0" presStyleCnt="0"/>
      <dgm:spPr/>
    </dgm:pt>
    <dgm:pt modelId="{B0DA7D5D-6E44-4F7F-B78E-B0F1299831E0}" type="pres">
      <dgm:prSet presAssocID="{AEB2D130-F08F-45C5-A3DC-3BA9BEFCE522}" presName="hierChild4" presStyleCnt="0"/>
      <dgm:spPr/>
    </dgm:pt>
    <dgm:pt modelId="{D03E7D5A-4D77-47FA-81EA-CB938A5313CF}" type="pres">
      <dgm:prSet presAssocID="{AEB2D130-F08F-45C5-A3DC-3BA9BEFCE522}" presName="hierChild5" presStyleCnt="0"/>
      <dgm:spPr/>
    </dgm:pt>
    <dgm:pt modelId="{46D8B26B-920A-4FB8-B3F7-881F314F0BDA}" type="pres">
      <dgm:prSet presAssocID="{9A254F3E-A5EF-4568-B21F-0B022D8F9142}" presName="Name28" presStyleLbl="parChTrans1D3" presStyleIdx="8" presStyleCnt="15"/>
      <dgm:spPr/>
    </dgm:pt>
    <dgm:pt modelId="{8A997706-91E8-4B41-B1E3-83D14B704B61}" type="pres">
      <dgm:prSet presAssocID="{D3F067ED-D88C-4C8B-9BB7-073EF0404652}" presName="hierRoot2" presStyleCnt="0">
        <dgm:presLayoutVars>
          <dgm:hierBranch val="init"/>
        </dgm:presLayoutVars>
      </dgm:prSet>
      <dgm:spPr/>
    </dgm:pt>
    <dgm:pt modelId="{0EA50EF0-A0EA-4803-A620-DA7F88A4DEBE}" type="pres">
      <dgm:prSet presAssocID="{D3F067ED-D88C-4C8B-9BB7-073EF0404652}" presName="rootComposite2" presStyleCnt="0"/>
      <dgm:spPr/>
    </dgm:pt>
    <dgm:pt modelId="{B8E0AFFC-A4A5-4637-802A-2A8C372F1725}" type="pres">
      <dgm:prSet presAssocID="{D3F067ED-D88C-4C8B-9BB7-073EF0404652}" presName="rootText2" presStyleLbl="alignAcc1" presStyleIdx="0" presStyleCnt="0">
        <dgm:presLayoutVars>
          <dgm:chPref val="3"/>
        </dgm:presLayoutVars>
      </dgm:prSet>
      <dgm:spPr/>
    </dgm:pt>
    <dgm:pt modelId="{628F0133-BC08-454E-848C-DA6334F8BFBA}" type="pres">
      <dgm:prSet presAssocID="{D3F067ED-D88C-4C8B-9BB7-073EF0404652}" presName="topArc2" presStyleLbl="parChTrans1D1" presStyleIdx="22" presStyleCnt="38"/>
      <dgm:spPr/>
    </dgm:pt>
    <dgm:pt modelId="{3A3DAF93-9328-4496-894F-227B059037C8}" type="pres">
      <dgm:prSet presAssocID="{D3F067ED-D88C-4C8B-9BB7-073EF0404652}" presName="bottomArc2" presStyleLbl="parChTrans1D1" presStyleIdx="23" presStyleCnt="38"/>
      <dgm:spPr/>
    </dgm:pt>
    <dgm:pt modelId="{1C9BC29D-F870-467D-B53E-83B074069406}" type="pres">
      <dgm:prSet presAssocID="{D3F067ED-D88C-4C8B-9BB7-073EF0404652}" presName="topConnNode2" presStyleLbl="node3" presStyleIdx="0" presStyleCnt="0"/>
      <dgm:spPr/>
    </dgm:pt>
    <dgm:pt modelId="{F64A1F84-FC9C-4059-AC8F-CEBB5219BAA1}" type="pres">
      <dgm:prSet presAssocID="{D3F067ED-D88C-4C8B-9BB7-073EF0404652}" presName="hierChild4" presStyleCnt="0"/>
      <dgm:spPr/>
    </dgm:pt>
    <dgm:pt modelId="{38D49B70-58AB-48C0-98A4-92FE1892651F}" type="pres">
      <dgm:prSet presAssocID="{D3F067ED-D88C-4C8B-9BB7-073EF0404652}" presName="hierChild5" presStyleCnt="0"/>
      <dgm:spPr/>
    </dgm:pt>
    <dgm:pt modelId="{77BB211B-698D-4FB5-B396-6398392D68C8}" type="pres">
      <dgm:prSet presAssocID="{0AFF80AB-B3E6-4E92-AAEE-118D2C1225D7}" presName="Name28" presStyleLbl="parChTrans1D3" presStyleIdx="9" presStyleCnt="15"/>
      <dgm:spPr/>
    </dgm:pt>
    <dgm:pt modelId="{F07D4D3D-1DC0-47ED-A10E-868F22391C61}" type="pres">
      <dgm:prSet presAssocID="{17AD97E6-9CE1-4B60-AAD5-92D90CFC597C}" presName="hierRoot2" presStyleCnt="0">
        <dgm:presLayoutVars>
          <dgm:hierBranch val="init"/>
        </dgm:presLayoutVars>
      </dgm:prSet>
      <dgm:spPr/>
    </dgm:pt>
    <dgm:pt modelId="{B614D1EF-CA90-4A4A-8A21-E5636B1B98D1}" type="pres">
      <dgm:prSet presAssocID="{17AD97E6-9CE1-4B60-AAD5-92D90CFC597C}" presName="rootComposite2" presStyleCnt="0"/>
      <dgm:spPr/>
    </dgm:pt>
    <dgm:pt modelId="{E55AD8CE-37C6-4EFA-B496-60AB64E75FCB}" type="pres">
      <dgm:prSet presAssocID="{17AD97E6-9CE1-4B60-AAD5-92D90CFC597C}" presName="rootText2" presStyleLbl="alignAcc1" presStyleIdx="0" presStyleCnt="0">
        <dgm:presLayoutVars>
          <dgm:chPref val="3"/>
        </dgm:presLayoutVars>
      </dgm:prSet>
      <dgm:spPr/>
    </dgm:pt>
    <dgm:pt modelId="{8E6EED08-EB83-4D99-9D27-2F90DE78A85D}" type="pres">
      <dgm:prSet presAssocID="{17AD97E6-9CE1-4B60-AAD5-92D90CFC597C}" presName="topArc2" presStyleLbl="parChTrans1D1" presStyleIdx="24" presStyleCnt="38"/>
      <dgm:spPr/>
    </dgm:pt>
    <dgm:pt modelId="{C9857D5C-990F-4024-81BC-EC3F682C5AC0}" type="pres">
      <dgm:prSet presAssocID="{17AD97E6-9CE1-4B60-AAD5-92D90CFC597C}" presName="bottomArc2" presStyleLbl="parChTrans1D1" presStyleIdx="25" presStyleCnt="38"/>
      <dgm:spPr/>
    </dgm:pt>
    <dgm:pt modelId="{4A1105ED-E442-4C37-9C60-10C9E40B0214}" type="pres">
      <dgm:prSet presAssocID="{17AD97E6-9CE1-4B60-AAD5-92D90CFC597C}" presName="topConnNode2" presStyleLbl="node3" presStyleIdx="0" presStyleCnt="0"/>
      <dgm:spPr/>
    </dgm:pt>
    <dgm:pt modelId="{76082801-2F3A-400D-8C4F-858ABBE5618F}" type="pres">
      <dgm:prSet presAssocID="{17AD97E6-9CE1-4B60-AAD5-92D90CFC597C}" presName="hierChild4" presStyleCnt="0"/>
      <dgm:spPr/>
    </dgm:pt>
    <dgm:pt modelId="{05B90C4A-50E0-47C2-83B7-AFBA5AEEA5D2}" type="pres">
      <dgm:prSet presAssocID="{17AD97E6-9CE1-4B60-AAD5-92D90CFC597C}" presName="hierChild5" presStyleCnt="0"/>
      <dgm:spPr/>
    </dgm:pt>
    <dgm:pt modelId="{1809F908-3B26-4283-B46A-AADDF2636DEC}" type="pres">
      <dgm:prSet presAssocID="{8B8D9A64-EDA4-47BB-95C7-75FE2F9ABC8B}" presName="hierChild5" presStyleCnt="0"/>
      <dgm:spPr/>
    </dgm:pt>
    <dgm:pt modelId="{80E65638-D69E-41A1-896F-73C56E1014DD}" type="pres">
      <dgm:prSet presAssocID="{9996E90F-0BC8-4C5F-B596-2FDA20657F5B}" presName="Name28" presStyleLbl="parChTrans1D2" presStyleIdx="2" presStyleCnt="3"/>
      <dgm:spPr/>
    </dgm:pt>
    <dgm:pt modelId="{852354C8-EC68-49F7-936A-A1B633A6AEB9}" type="pres">
      <dgm:prSet presAssocID="{1A9FD0B1-018D-408D-8CF2-AB17AF3BEDFE}" presName="hierRoot2" presStyleCnt="0">
        <dgm:presLayoutVars>
          <dgm:hierBranch val="init"/>
        </dgm:presLayoutVars>
      </dgm:prSet>
      <dgm:spPr/>
    </dgm:pt>
    <dgm:pt modelId="{2E6DAF44-3168-4B16-8056-69A84BA1E68D}" type="pres">
      <dgm:prSet presAssocID="{1A9FD0B1-018D-408D-8CF2-AB17AF3BEDFE}" presName="rootComposite2" presStyleCnt="0"/>
      <dgm:spPr/>
    </dgm:pt>
    <dgm:pt modelId="{436008D4-53C5-46BD-AC2C-07B3AA55A82E}" type="pres">
      <dgm:prSet presAssocID="{1A9FD0B1-018D-408D-8CF2-AB17AF3BEDFE}" presName="rootText2" presStyleLbl="alignAcc1" presStyleIdx="0" presStyleCnt="0">
        <dgm:presLayoutVars>
          <dgm:chPref val="3"/>
        </dgm:presLayoutVars>
      </dgm:prSet>
      <dgm:spPr/>
    </dgm:pt>
    <dgm:pt modelId="{30E57DFC-5CA7-4167-8E9F-B84CAE08FA22}" type="pres">
      <dgm:prSet presAssocID="{1A9FD0B1-018D-408D-8CF2-AB17AF3BEDFE}" presName="topArc2" presStyleLbl="parChTrans1D1" presStyleIdx="26" presStyleCnt="38"/>
      <dgm:spPr/>
    </dgm:pt>
    <dgm:pt modelId="{8E89F131-CDD4-4613-9DFA-8721D0B6D6F2}" type="pres">
      <dgm:prSet presAssocID="{1A9FD0B1-018D-408D-8CF2-AB17AF3BEDFE}" presName="bottomArc2" presStyleLbl="parChTrans1D1" presStyleIdx="27" presStyleCnt="38"/>
      <dgm:spPr/>
    </dgm:pt>
    <dgm:pt modelId="{7115B6EF-DD91-4FEA-BC45-B4A2EFFCBFB0}" type="pres">
      <dgm:prSet presAssocID="{1A9FD0B1-018D-408D-8CF2-AB17AF3BEDFE}" presName="topConnNode2" presStyleLbl="node2" presStyleIdx="0" presStyleCnt="0"/>
      <dgm:spPr/>
    </dgm:pt>
    <dgm:pt modelId="{31FC258D-6128-4FB1-832A-0998F506A4E5}" type="pres">
      <dgm:prSet presAssocID="{1A9FD0B1-018D-408D-8CF2-AB17AF3BEDFE}" presName="hierChild4" presStyleCnt="0"/>
      <dgm:spPr/>
    </dgm:pt>
    <dgm:pt modelId="{0BF9BBF6-9514-4EC4-A1E5-CF3492604F17}" type="pres">
      <dgm:prSet presAssocID="{E2FCD171-BE1B-496B-B02E-1222B7F3DC4E}" presName="Name28" presStyleLbl="parChTrans1D3" presStyleIdx="10" presStyleCnt="15"/>
      <dgm:spPr/>
    </dgm:pt>
    <dgm:pt modelId="{3DD00C9E-31A2-40BD-B892-CA2EB142462F}" type="pres">
      <dgm:prSet presAssocID="{28CA580E-400F-40C8-A815-1B77D1799DB3}" presName="hierRoot2" presStyleCnt="0">
        <dgm:presLayoutVars>
          <dgm:hierBranch val="init"/>
        </dgm:presLayoutVars>
      </dgm:prSet>
      <dgm:spPr/>
    </dgm:pt>
    <dgm:pt modelId="{AEE9F394-4C9B-4FD7-B8D0-A0E4A9E40376}" type="pres">
      <dgm:prSet presAssocID="{28CA580E-400F-40C8-A815-1B77D1799DB3}" presName="rootComposite2" presStyleCnt="0"/>
      <dgm:spPr/>
    </dgm:pt>
    <dgm:pt modelId="{60042532-E45E-4EA7-9386-544DCFD16E29}" type="pres">
      <dgm:prSet presAssocID="{28CA580E-400F-40C8-A815-1B77D1799DB3}" presName="rootText2" presStyleLbl="alignAcc1" presStyleIdx="0" presStyleCnt="0">
        <dgm:presLayoutVars>
          <dgm:chPref val="3"/>
        </dgm:presLayoutVars>
      </dgm:prSet>
      <dgm:spPr/>
    </dgm:pt>
    <dgm:pt modelId="{8550B6D7-AE06-4C46-9FE0-000A89414FFE}" type="pres">
      <dgm:prSet presAssocID="{28CA580E-400F-40C8-A815-1B77D1799DB3}" presName="topArc2" presStyleLbl="parChTrans1D1" presStyleIdx="28" presStyleCnt="38"/>
      <dgm:spPr/>
    </dgm:pt>
    <dgm:pt modelId="{2630C068-7B4F-4AB9-99F0-989B70F71F73}" type="pres">
      <dgm:prSet presAssocID="{28CA580E-400F-40C8-A815-1B77D1799DB3}" presName="bottomArc2" presStyleLbl="parChTrans1D1" presStyleIdx="29" presStyleCnt="38"/>
      <dgm:spPr/>
    </dgm:pt>
    <dgm:pt modelId="{704C6324-E505-4D90-B337-5A9C6E6DF30A}" type="pres">
      <dgm:prSet presAssocID="{28CA580E-400F-40C8-A815-1B77D1799DB3}" presName="topConnNode2" presStyleLbl="node3" presStyleIdx="0" presStyleCnt="0"/>
      <dgm:spPr/>
    </dgm:pt>
    <dgm:pt modelId="{FC3CFEBB-A528-482D-B847-47D8454C3CEF}" type="pres">
      <dgm:prSet presAssocID="{28CA580E-400F-40C8-A815-1B77D1799DB3}" presName="hierChild4" presStyleCnt="0"/>
      <dgm:spPr/>
    </dgm:pt>
    <dgm:pt modelId="{2C1FEBEB-5A3A-47AA-8C6E-58E717343CE2}" type="pres">
      <dgm:prSet presAssocID="{28CA580E-400F-40C8-A815-1B77D1799DB3}" presName="hierChild5" presStyleCnt="0"/>
      <dgm:spPr/>
    </dgm:pt>
    <dgm:pt modelId="{7AAB4620-4BC7-44C3-9756-CF416EFE3920}" type="pres">
      <dgm:prSet presAssocID="{5B069BF6-A583-44CB-AD86-B7CD918E05BB}" presName="Name28" presStyleLbl="parChTrans1D3" presStyleIdx="11" presStyleCnt="15"/>
      <dgm:spPr/>
    </dgm:pt>
    <dgm:pt modelId="{718ED79A-5C78-4806-B62F-26246EC9B0F1}" type="pres">
      <dgm:prSet presAssocID="{2E6EF9C8-510D-4C10-84CB-A6C63A5BCF7A}" presName="hierRoot2" presStyleCnt="0">
        <dgm:presLayoutVars>
          <dgm:hierBranch val="init"/>
        </dgm:presLayoutVars>
      </dgm:prSet>
      <dgm:spPr/>
    </dgm:pt>
    <dgm:pt modelId="{BC1DB2B4-A4E0-4DE4-891A-72916D1EA9B0}" type="pres">
      <dgm:prSet presAssocID="{2E6EF9C8-510D-4C10-84CB-A6C63A5BCF7A}" presName="rootComposite2" presStyleCnt="0"/>
      <dgm:spPr/>
    </dgm:pt>
    <dgm:pt modelId="{D2D89D45-7503-452C-9C39-69C9E2E90089}" type="pres">
      <dgm:prSet presAssocID="{2E6EF9C8-510D-4C10-84CB-A6C63A5BCF7A}" presName="rootText2" presStyleLbl="alignAcc1" presStyleIdx="0" presStyleCnt="0">
        <dgm:presLayoutVars>
          <dgm:chPref val="3"/>
        </dgm:presLayoutVars>
      </dgm:prSet>
      <dgm:spPr/>
    </dgm:pt>
    <dgm:pt modelId="{BC8863E6-98F1-4DAC-B243-1508764B53FD}" type="pres">
      <dgm:prSet presAssocID="{2E6EF9C8-510D-4C10-84CB-A6C63A5BCF7A}" presName="topArc2" presStyleLbl="parChTrans1D1" presStyleIdx="30" presStyleCnt="38"/>
      <dgm:spPr/>
    </dgm:pt>
    <dgm:pt modelId="{6D77E971-F5FD-4CB7-8A8A-AC0F5D0C2392}" type="pres">
      <dgm:prSet presAssocID="{2E6EF9C8-510D-4C10-84CB-A6C63A5BCF7A}" presName="bottomArc2" presStyleLbl="parChTrans1D1" presStyleIdx="31" presStyleCnt="38"/>
      <dgm:spPr/>
    </dgm:pt>
    <dgm:pt modelId="{A1225EEF-2DE0-4D81-846F-E48989ACED5E}" type="pres">
      <dgm:prSet presAssocID="{2E6EF9C8-510D-4C10-84CB-A6C63A5BCF7A}" presName="topConnNode2" presStyleLbl="node3" presStyleIdx="0" presStyleCnt="0"/>
      <dgm:spPr/>
    </dgm:pt>
    <dgm:pt modelId="{EE9C8E1C-B794-4CE4-A9EF-48FC71EE1A89}" type="pres">
      <dgm:prSet presAssocID="{2E6EF9C8-510D-4C10-84CB-A6C63A5BCF7A}" presName="hierChild4" presStyleCnt="0"/>
      <dgm:spPr/>
    </dgm:pt>
    <dgm:pt modelId="{83ABB720-E73F-4E38-810D-D7EB9C19BC8F}" type="pres">
      <dgm:prSet presAssocID="{2E6EF9C8-510D-4C10-84CB-A6C63A5BCF7A}" presName="hierChild5" presStyleCnt="0"/>
      <dgm:spPr/>
    </dgm:pt>
    <dgm:pt modelId="{24EA3946-255D-4727-B652-C540325EB8E1}" type="pres">
      <dgm:prSet presAssocID="{4225BCFC-3A81-419A-87E4-14192E58E68A}" presName="Name28" presStyleLbl="parChTrans1D3" presStyleIdx="12" presStyleCnt="15"/>
      <dgm:spPr/>
    </dgm:pt>
    <dgm:pt modelId="{EB3FBD81-E4C7-4853-9638-235688C7D44C}" type="pres">
      <dgm:prSet presAssocID="{A233F192-01BC-4E2C-BC7C-93C47C1E1F4C}" presName="hierRoot2" presStyleCnt="0">
        <dgm:presLayoutVars>
          <dgm:hierBranch val="init"/>
        </dgm:presLayoutVars>
      </dgm:prSet>
      <dgm:spPr/>
    </dgm:pt>
    <dgm:pt modelId="{BE703EFA-E070-4517-B89C-0D4BDB0301D1}" type="pres">
      <dgm:prSet presAssocID="{A233F192-01BC-4E2C-BC7C-93C47C1E1F4C}" presName="rootComposite2" presStyleCnt="0"/>
      <dgm:spPr/>
    </dgm:pt>
    <dgm:pt modelId="{708B0757-A447-4436-B537-E4B78F46B2D4}" type="pres">
      <dgm:prSet presAssocID="{A233F192-01BC-4E2C-BC7C-93C47C1E1F4C}" presName="rootText2" presStyleLbl="alignAcc1" presStyleIdx="0" presStyleCnt="0">
        <dgm:presLayoutVars>
          <dgm:chPref val="3"/>
        </dgm:presLayoutVars>
      </dgm:prSet>
      <dgm:spPr/>
    </dgm:pt>
    <dgm:pt modelId="{5EE2E5AA-BDAB-47B8-B36B-F82F7F28B6E7}" type="pres">
      <dgm:prSet presAssocID="{A233F192-01BC-4E2C-BC7C-93C47C1E1F4C}" presName="topArc2" presStyleLbl="parChTrans1D1" presStyleIdx="32" presStyleCnt="38"/>
      <dgm:spPr/>
    </dgm:pt>
    <dgm:pt modelId="{F842AEFA-FBA6-41DA-9546-82B7488A6722}" type="pres">
      <dgm:prSet presAssocID="{A233F192-01BC-4E2C-BC7C-93C47C1E1F4C}" presName="bottomArc2" presStyleLbl="parChTrans1D1" presStyleIdx="33" presStyleCnt="38"/>
      <dgm:spPr/>
    </dgm:pt>
    <dgm:pt modelId="{3C8F7655-5240-4AB6-9E01-6630C5B70C47}" type="pres">
      <dgm:prSet presAssocID="{A233F192-01BC-4E2C-BC7C-93C47C1E1F4C}" presName="topConnNode2" presStyleLbl="node3" presStyleIdx="0" presStyleCnt="0"/>
      <dgm:spPr/>
    </dgm:pt>
    <dgm:pt modelId="{D1F62F08-25F2-40D2-85A1-0E3EDE78AEB8}" type="pres">
      <dgm:prSet presAssocID="{A233F192-01BC-4E2C-BC7C-93C47C1E1F4C}" presName="hierChild4" presStyleCnt="0"/>
      <dgm:spPr/>
    </dgm:pt>
    <dgm:pt modelId="{49D59944-C05C-49B2-9FFC-EBE4A1BD1040}" type="pres">
      <dgm:prSet presAssocID="{A233F192-01BC-4E2C-BC7C-93C47C1E1F4C}" presName="hierChild5" presStyleCnt="0"/>
      <dgm:spPr/>
    </dgm:pt>
    <dgm:pt modelId="{781A5C83-9080-47A4-AFB0-78BF3317723B}" type="pres">
      <dgm:prSet presAssocID="{261C7E8C-0C59-4A3F-8F99-A64ADE709340}" presName="Name28" presStyleLbl="parChTrans1D3" presStyleIdx="13" presStyleCnt="15"/>
      <dgm:spPr/>
    </dgm:pt>
    <dgm:pt modelId="{DE1BCD46-3D85-490B-A62E-462EB671CE7E}" type="pres">
      <dgm:prSet presAssocID="{16569448-93C7-4923-9EDA-7B3F7757C4F5}" presName="hierRoot2" presStyleCnt="0">
        <dgm:presLayoutVars>
          <dgm:hierBranch val="init"/>
        </dgm:presLayoutVars>
      </dgm:prSet>
      <dgm:spPr/>
    </dgm:pt>
    <dgm:pt modelId="{3C059452-B8B6-4D26-AA4D-E75B767323D7}" type="pres">
      <dgm:prSet presAssocID="{16569448-93C7-4923-9EDA-7B3F7757C4F5}" presName="rootComposite2" presStyleCnt="0"/>
      <dgm:spPr/>
    </dgm:pt>
    <dgm:pt modelId="{E1B9E417-B233-437E-9B0B-755AEFD67E6D}" type="pres">
      <dgm:prSet presAssocID="{16569448-93C7-4923-9EDA-7B3F7757C4F5}" presName="rootText2" presStyleLbl="alignAcc1" presStyleIdx="0" presStyleCnt="0">
        <dgm:presLayoutVars>
          <dgm:chPref val="3"/>
        </dgm:presLayoutVars>
      </dgm:prSet>
      <dgm:spPr/>
    </dgm:pt>
    <dgm:pt modelId="{C1C0CDD6-66DB-4848-9563-705C1413DAE1}" type="pres">
      <dgm:prSet presAssocID="{16569448-93C7-4923-9EDA-7B3F7757C4F5}" presName="topArc2" presStyleLbl="parChTrans1D1" presStyleIdx="34" presStyleCnt="38"/>
      <dgm:spPr/>
    </dgm:pt>
    <dgm:pt modelId="{262BCEFB-B9D0-4BA7-8BFA-82FD7F37C9C3}" type="pres">
      <dgm:prSet presAssocID="{16569448-93C7-4923-9EDA-7B3F7757C4F5}" presName="bottomArc2" presStyleLbl="parChTrans1D1" presStyleIdx="35" presStyleCnt="38"/>
      <dgm:spPr/>
    </dgm:pt>
    <dgm:pt modelId="{6091A63F-BF42-4526-8227-6052EB3DCDCD}" type="pres">
      <dgm:prSet presAssocID="{16569448-93C7-4923-9EDA-7B3F7757C4F5}" presName="topConnNode2" presStyleLbl="node3" presStyleIdx="0" presStyleCnt="0"/>
      <dgm:spPr/>
    </dgm:pt>
    <dgm:pt modelId="{16307B87-4D73-4093-9F30-CE0F4AFCCC56}" type="pres">
      <dgm:prSet presAssocID="{16569448-93C7-4923-9EDA-7B3F7757C4F5}" presName="hierChild4" presStyleCnt="0"/>
      <dgm:spPr/>
    </dgm:pt>
    <dgm:pt modelId="{D21842E9-7A16-4068-BC07-89A1AFDF48BE}" type="pres">
      <dgm:prSet presAssocID="{16569448-93C7-4923-9EDA-7B3F7757C4F5}" presName="hierChild5" presStyleCnt="0"/>
      <dgm:spPr/>
    </dgm:pt>
    <dgm:pt modelId="{D9C27743-DE9D-45E6-8710-DB5CF6D6E18C}" type="pres">
      <dgm:prSet presAssocID="{F2A9E3D8-35D6-4FE2-AE9B-7BB9C4B81455}" presName="Name28" presStyleLbl="parChTrans1D3" presStyleIdx="14" presStyleCnt="15"/>
      <dgm:spPr/>
    </dgm:pt>
    <dgm:pt modelId="{89BAFA56-16F4-42F1-87D5-6A2F0E82D6D8}" type="pres">
      <dgm:prSet presAssocID="{C6357DF0-2FB9-48DB-8058-EA4B885FFD59}" presName="hierRoot2" presStyleCnt="0">
        <dgm:presLayoutVars>
          <dgm:hierBranch val="init"/>
        </dgm:presLayoutVars>
      </dgm:prSet>
      <dgm:spPr/>
    </dgm:pt>
    <dgm:pt modelId="{21ADA0B1-32BD-461B-964C-0EBF2C3C5785}" type="pres">
      <dgm:prSet presAssocID="{C6357DF0-2FB9-48DB-8058-EA4B885FFD59}" presName="rootComposite2" presStyleCnt="0"/>
      <dgm:spPr/>
    </dgm:pt>
    <dgm:pt modelId="{0A1B1A79-6C16-4FBC-9A4F-8B89DA0486DC}" type="pres">
      <dgm:prSet presAssocID="{C6357DF0-2FB9-48DB-8058-EA4B885FFD59}" presName="rootText2" presStyleLbl="alignAcc1" presStyleIdx="0" presStyleCnt="0">
        <dgm:presLayoutVars>
          <dgm:chPref val="3"/>
        </dgm:presLayoutVars>
      </dgm:prSet>
      <dgm:spPr/>
    </dgm:pt>
    <dgm:pt modelId="{D5F99A75-6D73-4C28-BDEF-28D8A4597671}" type="pres">
      <dgm:prSet presAssocID="{C6357DF0-2FB9-48DB-8058-EA4B885FFD59}" presName="topArc2" presStyleLbl="parChTrans1D1" presStyleIdx="36" presStyleCnt="38"/>
      <dgm:spPr/>
    </dgm:pt>
    <dgm:pt modelId="{1FE93104-B3D0-4C61-BB31-EDBAE279FD3E}" type="pres">
      <dgm:prSet presAssocID="{C6357DF0-2FB9-48DB-8058-EA4B885FFD59}" presName="bottomArc2" presStyleLbl="parChTrans1D1" presStyleIdx="37" presStyleCnt="38"/>
      <dgm:spPr/>
    </dgm:pt>
    <dgm:pt modelId="{4F431056-66A4-4C6E-BE99-FC6365CF83BE}" type="pres">
      <dgm:prSet presAssocID="{C6357DF0-2FB9-48DB-8058-EA4B885FFD59}" presName="topConnNode2" presStyleLbl="node3" presStyleIdx="0" presStyleCnt="0"/>
      <dgm:spPr/>
    </dgm:pt>
    <dgm:pt modelId="{FDC56057-70D5-4E50-A80D-E376625A85A7}" type="pres">
      <dgm:prSet presAssocID="{C6357DF0-2FB9-48DB-8058-EA4B885FFD59}" presName="hierChild4" presStyleCnt="0"/>
      <dgm:spPr/>
    </dgm:pt>
    <dgm:pt modelId="{C2467160-F014-416A-BAE3-7823A5D1BC65}" type="pres">
      <dgm:prSet presAssocID="{C6357DF0-2FB9-48DB-8058-EA4B885FFD59}" presName="hierChild5" presStyleCnt="0"/>
      <dgm:spPr/>
    </dgm:pt>
    <dgm:pt modelId="{0BF987CB-735F-4191-A382-F07469ADCAA5}" type="pres">
      <dgm:prSet presAssocID="{1A9FD0B1-018D-408D-8CF2-AB17AF3BEDFE}" presName="hierChild5" presStyleCnt="0"/>
      <dgm:spPr/>
    </dgm:pt>
    <dgm:pt modelId="{94EA666F-E128-44A2-8AF7-7D1FCCA7B56D}" type="pres">
      <dgm:prSet presAssocID="{D5790B87-89C7-4804-BFE2-74CD2568F7C5}" presName="hierChild3" presStyleCnt="0"/>
      <dgm:spPr/>
    </dgm:pt>
  </dgm:ptLst>
  <dgm:cxnLst>
    <dgm:cxn modelId="{C213D60A-7FAE-4B63-BE47-726E79573460}" type="presOf" srcId="{A465D5BE-BD96-43E6-B6D7-8CF78B9091B6}" destId="{EBAC8514-1DB2-47E7-BECE-F3C14E50EE16}" srcOrd="0" destOrd="0" presId="urn:microsoft.com/office/officeart/2008/layout/HalfCircleOrganizationChart"/>
    <dgm:cxn modelId="{A13ED50C-EE7E-437F-AF17-899BE675FCEC}" srcId="{471D7941-0F49-46A9-8FF7-69B5DC96F490}" destId="{D5790B87-89C7-4804-BFE2-74CD2568F7C5}" srcOrd="0" destOrd="0" parTransId="{76724B51-80D6-4FC0-BBD9-CF28E4C77210}" sibTransId="{35724B03-84B6-4711-AA1B-3F654FAD1AEF}"/>
    <dgm:cxn modelId="{4DF9860F-5CCF-4C50-BC5A-18C883E27266}" type="presOf" srcId="{17AD97E6-9CE1-4B60-AAD5-92D90CFC597C}" destId="{4A1105ED-E442-4C37-9C60-10C9E40B0214}" srcOrd="1" destOrd="0" presId="urn:microsoft.com/office/officeart/2008/layout/HalfCircleOrganizationChart"/>
    <dgm:cxn modelId="{6672BC0F-042D-4830-854D-4ACB69363A34}" type="presOf" srcId="{AEB2D130-F08F-45C5-A3DC-3BA9BEFCE522}" destId="{13AD848C-D5B2-4FD6-B2BC-52D3FF35F3DF}" srcOrd="0" destOrd="0" presId="urn:microsoft.com/office/officeart/2008/layout/HalfCircleOrganizationChart"/>
    <dgm:cxn modelId="{474A9212-3165-4F15-881B-E0304A8677F4}" type="presOf" srcId="{9A254F3E-A5EF-4568-B21F-0B022D8F9142}" destId="{46D8B26B-920A-4FB8-B3F7-881F314F0BDA}" srcOrd="0" destOrd="0" presId="urn:microsoft.com/office/officeart/2008/layout/HalfCircleOrganizationChart"/>
    <dgm:cxn modelId="{535AA717-DB70-42BA-8B90-BA03475BF002}" type="presOf" srcId="{C6357DF0-2FB9-48DB-8058-EA4B885FFD59}" destId="{0A1B1A79-6C16-4FBC-9A4F-8B89DA0486DC}" srcOrd="0" destOrd="0" presId="urn:microsoft.com/office/officeart/2008/layout/HalfCircleOrganizationChart"/>
    <dgm:cxn modelId="{8A06041A-7530-49AF-9371-EAE207C81988}" type="presOf" srcId="{F2A9E3D8-35D6-4FE2-AE9B-7BB9C4B81455}" destId="{D9C27743-DE9D-45E6-8710-DB5CF6D6E18C}" srcOrd="0" destOrd="0" presId="urn:microsoft.com/office/officeart/2008/layout/HalfCircleOrganizationChart"/>
    <dgm:cxn modelId="{1A4B511B-3BCE-4775-B912-DAAF6E3CE9DC}" type="presOf" srcId="{7D56FE80-2C3C-42E6-B32B-85A147C7C589}" destId="{6A9E591C-22F5-48C0-A426-EE3E7AE16B40}" srcOrd="0" destOrd="0" presId="urn:microsoft.com/office/officeart/2008/layout/HalfCircleOrganizationChart"/>
    <dgm:cxn modelId="{4338A31B-DA60-4ABA-BC70-ED861CC1E1C7}" type="presOf" srcId="{EBC5F935-FDC1-4DA3-BC7F-C77D7BC24FFA}" destId="{71231078-6D11-4858-AD9B-81EC8EF51CB6}" srcOrd="0" destOrd="0" presId="urn:microsoft.com/office/officeart/2008/layout/HalfCircleOrganizationChart"/>
    <dgm:cxn modelId="{200DB11F-537D-4633-B6ED-D93CB111F36E}" type="presOf" srcId="{17AD97E6-9CE1-4B60-AAD5-92D90CFC597C}" destId="{E55AD8CE-37C6-4EFA-B496-60AB64E75FCB}" srcOrd="0" destOrd="0" presId="urn:microsoft.com/office/officeart/2008/layout/HalfCircleOrganizationChart"/>
    <dgm:cxn modelId="{48FEA625-D3BA-45CE-988E-C66AEF78E441}" srcId="{1A9FD0B1-018D-408D-8CF2-AB17AF3BEDFE}" destId="{28CA580E-400F-40C8-A815-1B77D1799DB3}" srcOrd="0" destOrd="0" parTransId="{E2FCD171-BE1B-496B-B02E-1222B7F3DC4E}" sibTransId="{60ABC101-5F0C-4097-BB7B-32F7F2447CE2}"/>
    <dgm:cxn modelId="{5DCC9428-2DC4-426F-8BD7-64335F75E36D}" type="presOf" srcId="{16569448-93C7-4923-9EDA-7B3F7757C4F5}" destId="{E1B9E417-B233-437E-9B0B-755AEFD67E6D}" srcOrd="0" destOrd="0" presId="urn:microsoft.com/office/officeart/2008/layout/HalfCircleOrganizationChart"/>
    <dgm:cxn modelId="{1107E32B-8007-44C3-9A0F-E0099738293C}" type="presOf" srcId="{9996E90F-0BC8-4C5F-B596-2FDA20657F5B}" destId="{80E65638-D69E-41A1-896F-73C56E1014DD}" srcOrd="0" destOrd="0" presId="urn:microsoft.com/office/officeart/2008/layout/HalfCircleOrganizationChart"/>
    <dgm:cxn modelId="{316E472C-8879-443D-A81C-3D53717170AB}" type="presOf" srcId="{C2D26471-742F-467E-A4A8-E362169A8087}" destId="{45D174D4-6E6F-4201-B79C-BEC70D8DC7AF}" srcOrd="0" destOrd="0" presId="urn:microsoft.com/office/officeart/2008/layout/HalfCircleOrganizationChart"/>
    <dgm:cxn modelId="{F716D036-0349-4BFB-8CF0-F59A78DACB0D}" srcId="{7D56FE80-2C3C-42E6-B32B-85A147C7C589}" destId="{DD1613F3-D5EB-4D24-92DF-D2D2F409EDD1}" srcOrd="4" destOrd="0" parTransId="{0FA463BA-77E5-4DE6-88B0-A22FF6DCD2B8}" sibTransId="{C723A6D3-ABFA-43E0-B808-9A92C513B70E}"/>
    <dgm:cxn modelId="{D5834A37-C905-4388-B9B6-EDF1C5ED1CCE}" type="presOf" srcId="{FB165BEA-27BA-418F-933C-BE9B747D50AD}" destId="{F24DF6C3-3C1E-449C-98E3-E6F0CCF2D356}" srcOrd="0" destOrd="0" presId="urn:microsoft.com/office/officeart/2008/layout/HalfCircleOrganizationChart"/>
    <dgm:cxn modelId="{BAFC7239-7664-4D76-9359-8D37A94F0C52}" srcId="{7D56FE80-2C3C-42E6-B32B-85A147C7C589}" destId="{EBC5F935-FDC1-4DA3-BC7F-C77D7BC24FFA}" srcOrd="3" destOrd="0" parTransId="{6DEC8F64-1B9E-4DB5-8D54-7834B790C7C3}" sibTransId="{8A08D8E2-4092-4C62-BACD-3B457F1D4675}"/>
    <dgm:cxn modelId="{233BE93A-5431-41E8-88B8-4AAD70AB4779}" type="presOf" srcId="{16569448-93C7-4923-9EDA-7B3F7757C4F5}" destId="{6091A63F-BF42-4526-8227-6052EB3DCDCD}" srcOrd="1" destOrd="0" presId="urn:microsoft.com/office/officeart/2008/layout/HalfCircleOrganizationChart"/>
    <dgm:cxn modelId="{6474F140-6162-44BA-AD1B-412032706417}" type="presOf" srcId="{1A9FD0B1-018D-408D-8CF2-AB17AF3BEDFE}" destId="{7115B6EF-DD91-4FEA-BC45-B4A2EFFCBFB0}" srcOrd="1" destOrd="0" presId="urn:microsoft.com/office/officeart/2008/layout/HalfCircleOrganizationChart"/>
    <dgm:cxn modelId="{63097B43-7C78-43ED-9AF8-F295FDA8BC73}" type="presOf" srcId="{28CA580E-400F-40C8-A815-1B77D1799DB3}" destId="{704C6324-E505-4D90-B337-5A9C6E6DF30A}" srcOrd="1" destOrd="0" presId="urn:microsoft.com/office/officeart/2008/layout/HalfCircleOrganizationChart"/>
    <dgm:cxn modelId="{71078B63-3D54-42EC-BEF4-2958B4BC8C0D}" type="presOf" srcId="{471D7941-0F49-46A9-8FF7-69B5DC96F490}" destId="{B2726B41-A218-4B82-9BC5-204F46C4BA1C}" srcOrd="0" destOrd="0" presId="urn:microsoft.com/office/officeart/2008/layout/HalfCircleOrganizationChart"/>
    <dgm:cxn modelId="{87CCD444-0C00-421A-87D7-1D04491AF202}" srcId="{8B8D9A64-EDA4-47BB-95C7-75FE2F9ABC8B}" destId="{AC09165F-404A-440C-8D95-3741E0B82DCD}" srcOrd="0" destOrd="0" parTransId="{A3EDC53B-92EF-4E66-9C9C-04D217BC7B10}" sibTransId="{6386E8B0-27BB-49B6-909F-62A8E8ED8BB8}"/>
    <dgm:cxn modelId="{69A92665-C97F-4B81-B338-CE502D81820F}" type="presOf" srcId="{A465D5BE-BD96-43E6-B6D7-8CF78B9091B6}" destId="{096A4940-9B90-4048-864E-56FBECD1366B}" srcOrd="1" destOrd="0" presId="urn:microsoft.com/office/officeart/2008/layout/HalfCircleOrganizationChart"/>
    <dgm:cxn modelId="{BA830567-DC37-428D-A98D-F144C31A2AF0}" type="presOf" srcId="{261C7E8C-0C59-4A3F-8F99-A64ADE709340}" destId="{781A5C83-9080-47A4-AFB0-78BF3317723B}" srcOrd="0" destOrd="0" presId="urn:microsoft.com/office/officeart/2008/layout/HalfCircleOrganizationChart"/>
    <dgm:cxn modelId="{A8C2C447-6DA3-4D0C-8900-C9F466067202}" srcId="{7D56FE80-2C3C-42E6-B32B-85A147C7C589}" destId="{2B046B94-D726-4CDE-8380-26CC3D5D59A5}" srcOrd="0" destOrd="0" parTransId="{BAE030CE-2BBB-46D2-9616-E052D23F3656}" sibTransId="{51DA55EC-D020-40AA-AE34-35E754E9E4B3}"/>
    <dgm:cxn modelId="{C1955A48-1281-41FC-937F-42B871C32997}" srcId="{1A9FD0B1-018D-408D-8CF2-AB17AF3BEDFE}" destId="{16569448-93C7-4923-9EDA-7B3F7757C4F5}" srcOrd="3" destOrd="0" parTransId="{261C7E8C-0C59-4A3F-8F99-A64ADE709340}" sibTransId="{74B84758-986E-4266-8862-8163F8E2E4B5}"/>
    <dgm:cxn modelId="{D39C4769-D426-47FB-9DC2-D1CEBF06A4EE}" type="presOf" srcId="{D5790B87-89C7-4804-BFE2-74CD2568F7C5}" destId="{5F4B3368-F2AB-4655-A2AC-11D74C0EDF2D}" srcOrd="1" destOrd="0" presId="urn:microsoft.com/office/officeart/2008/layout/HalfCircleOrganizationChart"/>
    <dgm:cxn modelId="{6398BE6B-2611-48C6-B514-1DC2C9ED0C4D}" type="presOf" srcId="{A233F192-01BC-4E2C-BC7C-93C47C1E1F4C}" destId="{3C8F7655-5240-4AB6-9E01-6630C5B70C47}" srcOrd="1" destOrd="0" presId="urn:microsoft.com/office/officeart/2008/layout/HalfCircleOrganizationChart"/>
    <dgm:cxn modelId="{07452D4D-80AA-4D11-83D0-73F9F7B36CFE}" type="presOf" srcId="{2E6EF9C8-510D-4C10-84CB-A6C63A5BCF7A}" destId="{D2D89D45-7503-452C-9C39-69C9E2E90089}" srcOrd="0" destOrd="0" presId="urn:microsoft.com/office/officeart/2008/layout/HalfCircleOrganizationChart"/>
    <dgm:cxn modelId="{3EF1576D-EAAE-46B3-BFD4-BDEA344A98CA}" srcId="{1A9FD0B1-018D-408D-8CF2-AB17AF3BEDFE}" destId="{C6357DF0-2FB9-48DB-8058-EA4B885FFD59}" srcOrd="4" destOrd="0" parTransId="{F2A9E3D8-35D6-4FE2-AE9B-7BB9C4B81455}" sibTransId="{44031E98-1320-4BCE-ADA5-1393B20175B7}"/>
    <dgm:cxn modelId="{CB31BF4D-80E7-4DD0-9383-49A4ABC07B68}" type="presOf" srcId="{0CA63A03-8EA3-4467-AECA-B7A9DD085096}" destId="{8357B827-BA91-479C-8E77-663B51128443}" srcOrd="1" destOrd="0" presId="urn:microsoft.com/office/officeart/2008/layout/HalfCircleOrganizationChart"/>
    <dgm:cxn modelId="{DF29866F-6069-44FB-9F8A-C2D471BD10BA}" type="presOf" srcId="{4225BCFC-3A81-419A-87E4-14192E58E68A}" destId="{24EA3946-255D-4727-B652-C540325EB8E1}" srcOrd="0" destOrd="0" presId="urn:microsoft.com/office/officeart/2008/layout/HalfCircleOrganizationChart"/>
    <dgm:cxn modelId="{021EBF70-C35A-4E00-BA7F-B37A566558BB}" type="presOf" srcId="{A3EDC53B-92EF-4E66-9C9C-04D217BC7B10}" destId="{950F04B5-13B6-4B7E-9632-3EB8728A14E8}" srcOrd="0" destOrd="0" presId="urn:microsoft.com/office/officeart/2008/layout/HalfCircleOrganizationChart"/>
    <dgm:cxn modelId="{31B6F372-DF33-4FAA-B240-CD06EBB8FF4F}" srcId="{D5790B87-89C7-4804-BFE2-74CD2568F7C5}" destId="{8B8D9A64-EDA4-47BB-95C7-75FE2F9ABC8B}" srcOrd="1" destOrd="0" parTransId="{C1E42934-0DBA-4F8D-9D45-4125B08C147B}" sibTransId="{61FB6BE3-1626-451B-B22D-FDA2AD2E28DF}"/>
    <dgm:cxn modelId="{7BA12354-C7BA-46CE-A9D7-632A726AFBBD}" type="presOf" srcId="{D5790B87-89C7-4804-BFE2-74CD2568F7C5}" destId="{0A23A8C7-7896-443A-9DCF-3A9FAFAD5A6F}" srcOrd="0" destOrd="0" presId="urn:microsoft.com/office/officeart/2008/layout/HalfCircleOrganizationChart"/>
    <dgm:cxn modelId="{38AE9B57-C3A8-46B9-8073-BA0BBDB3B857}" type="presOf" srcId="{6DEC8F64-1B9E-4DB5-8D54-7834B790C7C3}" destId="{FCF3E578-8099-4A50-8A23-4DAE30B3587D}" srcOrd="0" destOrd="0" presId="urn:microsoft.com/office/officeart/2008/layout/HalfCircleOrganizationChart"/>
    <dgm:cxn modelId="{D0CD9E81-DD83-430B-A1DC-F0C1E84CDD4D}" type="presOf" srcId="{AC09165F-404A-440C-8D95-3741E0B82DCD}" destId="{B2A1CCD3-3DAB-4DF5-875F-75FD9B9D43CA}" srcOrd="0" destOrd="0" presId="urn:microsoft.com/office/officeart/2008/layout/HalfCircleOrganizationChart"/>
    <dgm:cxn modelId="{5EFBD782-D9D5-446B-B69D-B374D8C2C586}" type="presOf" srcId="{D3F067ED-D88C-4C8B-9BB7-073EF0404652}" destId="{1C9BC29D-F870-467D-B53E-83B074069406}" srcOrd="1" destOrd="0" presId="urn:microsoft.com/office/officeart/2008/layout/HalfCircleOrganizationChart"/>
    <dgm:cxn modelId="{FF3C4485-3C01-4CB9-9FF0-04D6B06BE2D5}" type="presOf" srcId="{E2FCD171-BE1B-496B-B02E-1222B7F3DC4E}" destId="{0BF9BBF6-9514-4EC4-A1E5-CF3492604F17}" srcOrd="0" destOrd="0" presId="urn:microsoft.com/office/officeart/2008/layout/HalfCircleOrganizationChart"/>
    <dgm:cxn modelId="{9EAC8A8A-8728-401F-876C-41C438BD1A5B}" type="presOf" srcId="{8B8D9A64-EDA4-47BB-95C7-75FE2F9ABC8B}" destId="{E289C0A1-ED9A-4C74-9B43-54EC780A8DAF}" srcOrd="0" destOrd="0" presId="urn:microsoft.com/office/officeart/2008/layout/HalfCircleOrganizationChart"/>
    <dgm:cxn modelId="{A635D08D-39A9-4975-95FA-8BC726852F73}" type="presOf" srcId="{7D56FE80-2C3C-42E6-B32B-85A147C7C589}" destId="{A5212E0F-88DD-46F0-BF9C-33416D386E8A}" srcOrd="1" destOrd="0" presId="urn:microsoft.com/office/officeart/2008/layout/HalfCircleOrganizationChart"/>
    <dgm:cxn modelId="{99C80E8E-B1D5-4D59-8609-041FD47FC426}" srcId="{D5790B87-89C7-4804-BFE2-74CD2568F7C5}" destId="{1A9FD0B1-018D-408D-8CF2-AB17AF3BEDFE}" srcOrd="2" destOrd="0" parTransId="{9996E90F-0BC8-4C5F-B596-2FDA20657F5B}" sibTransId="{48BE0D8D-280E-475F-BBD9-E38E66944C56}"/>
    <dgm:cxn modelId="{316D938F-4D06-4E19-BCE5-2DB98BDD9204}" type="presOf" srcId="{DD1613F3-D5EB-4D24-92DF-D2D2F409EDD1}" destId="{6A73B3B8-0B87-49B4-BAFE-BB95D6658358}" srcOrd="0" destOrd="0" presId="urn:microsoft.com/office/officeart/2008/layout/HalfCircleOrganizationChart"/>
    <dgm:cxn modelId="{3D3D1695-83D8-4B0F-A80E-7FD9BB47CB3F}" type="presOf" srcId="{0FA463BA-77E5-4DE6-88B0-A22FF6DCD2B8}" destId="{7C88C2C8-C58D-419D-AA40-CA0A8C3F8FC2}" srcOrd="0" destOrd="0" presId="urn:microsoft.com/office/officeart/2008/layout/HalfCircleOrganizationChart"/>
    <dgm:cxn modelId="{947B7798-0778-4792-BF47-85A8A99CB12C}" srcId="{8B8D9A64-EDA4-47BB-95C7-75FE2F9ABC8B}" destId="{AEB2D130-F08F-45C5-A3DC-3BA9BEFCE522}" srcOrd="2" destOrd="0" parTransId="{8CB7810A-4742-4E8C-BB2C-AC8C125882F7}" sibTransId="{7CA5079C-9BA5-4657-A052-026C81BA94C3}"/>
    <dgm:cxn modelId="{4EF9B799-D788-4859-A275-EFEBD01747A9}" type="presOf" srcId="{2B046B94-D726-4CDE-8380-26CC3D5D59A5}" destId="{EEB08C33-96A8-4946-AF67-C8072F6351E3}" srcOrd="0" destOrd="0" presId="urn:microsoft.com/office/officeart/2008/layout/HalfCircleOrganizationChart"/>
    <dgm:cxn modelId="{8F7EDF99-18D3-4BF4-81B0-15A98BA86E74}" type="presOf" srcId="{D3F067ED-D88C-4C8B-9BB7-073EF0404652}" destId="{B8E0AFFC-A4A5-4637-802A-2A8C372F1725}" srcOrd="0" destOrd="0" presId="urn:microsoft.com/office/officeart/2008/layout/HalfCircleOrganizationChart"/>
    <dgm:cxn modelId="{399DF2A4-D726-4C05-9685-3A11B96F13F2}" srcId="{7D56FE80-2C3C-42E6-B32B-85A147C7C589}" destId="{0CA63A03-8EA3-4467-AECA-B7A9DD085096}" srcOrd="1" destOrd="0" parTransId="{C2D26471-742F-467E-A4A8-E362169A8087}" sibTransId="{A65D584B-FA33-441E-91CE-1CD9504DDD9A}"/>
    <dgm:cxn modelId="{43FA42AD-00E6-4AD3-AFED-79BBB919785D}" type="presOf" srcId="{EBC5F935-FDC1-4DA3-BC7F-C77D7BC24FFA}" destId="{42E13DBA-DB20-4623-80AE-092291325CB3}" srcOrd="1" destOrd="0" presId="urn:microsoft.com/office/officeart/2008/layout/HalfCircleOrganizationChart"/>
    <dgm:cxn modelId="{30B529B3-436D-492C-BCDC-5B9075AF7F2A}" srcId="{8B8D9A64-EDA4-47BB-95C7-75FE2F9ABC8B}" destId="{D3F067ED-D88C-4C8B-9BB7-073EF0404652}" srcOrd="3" destOrd="0" parTransId="{9A254F3E-A5EF-4568-B21F-0B022D8F9142}" sibTransId="{157A8D2F-DF66-453C-833F-F4A15515ACFD}"/>
    <dgm:cxn modelId="{2E756EB9-EF22-4D3A-8AB6-0DFDDC679885}" type="presOf" srcId="{2B046B94-D726-4CDE-8380-26CC3D5D59A5}" destId="{15976890-C76A-42F4-95A5-530D1183A493}" srcOrd="1" destOrd="0" presId="urn:microsoft.com/office/officeart/2008/layout/HalfCircleOrganizationChart"/>
    <dgm:cxn modelId="{D45F7ABA-8B3A-4FDB-AD2F-4F88173AB66A}" srcId="{1A9FD0B1-018D-408D-8CF2-AB17AF3BEDFE}" destId="{A233F192-01BC-4E2C-BC7C-93C47C1E1F4C}" srcOrd="2" destOrd="0" parTransId="{4225BCFC-3A81-419A-87E4-14192E58E68A}" sibTransId="{F969F37F-267E-41F8-B670-58F808F0C72C}"/>
    <dgm:cxn modelId="{9F2113BB-3620-492E-B235-043848F3D5DD}" type="presOf" srcId="{2E6EF9C8-510D-4C10-84CB-A6C63A5BCF7A}" destId="{A1225EEF-2DE0-4D81-846F-E48989ACED5E}" srcOrd="1" destOrd="0" presId="urn:microsoft.com/office/officeart/2008/layout/HalfCircleOrganizationChart"/>
    <dgm:cxn modelId="{6CA7B8BC-2A13-4472-BC8A-DF39192281D6}" type="presOf" srcId="{5B069BF6-A583-44CB-AD86-B7CD918E05BB}" destId="{7AAB4620-4BC7-44C3-9756-CF416EFE3920}" srcOrd="0" destOrd="0" presId="urn:microsoft.com/office/officeart/2008/layout/HalfCircleOrganizationChart"/>
    <dgm:cxn modelId="{47AE75BE-3C0B-4A68-9E0D-AAE064D2F43F}" type="presOf" srcId="{8B8D9A64-EDA4-47BB-95C7-75FE2F9ABC8B}" destId="{DCB491E8-DCCE-42F0-A265-61948F1A7EEA}" srcOrd="1" destOrd="0" presId="urn:microsoft.com/office/officeart/2008/layout/HalfCircleOrganizationChart"/>
    <dgm:cxn modelId="{70B0A0C1-9C8D-40DA-BC75-D371B63EA71D}" srcId="{8B8D9A64-EDA4-47BB-95C7-75FE2F9ABC8B}" destId="{A465D5BE-BD96-43E6-B6D7-8CF78B9091B6}" srcOrd="1" destOrd="0" parTransId="{57FA4AE7-BB78-4D29-8552-8273D0CAE2C4}" sibTransId="{6AF8F9D0-A894-4810-B9EE-CA03420A98DC}"/>
    <dgm:cxn modelId="{A6BE58C4-9C43-4E70-8F64-D012C440D827}" srcId="{1A9FD0B1-018D-408D-8CF2-AB17AF3BEDFE}" destId="{2E6EF9C8-510D-4C10-84CB-A6C63A5BCF7A}" srcOrd="1" destOrd="0" parTransId="{5B069BF6-A583-44CB-AD86-B7CD918E05BB}" sibTransId="{54CF0577-1489-4AD3-9346-C6D5AA694D14}"/>
    <dgm:cxn modelId="{FB78F7C7-1C39-4C8A-A492-09C166F253B7}" type="presOf" srcId="{54B1403D-E99A-41CB-AC7A-481A0A6F812A}" destId="{673BD8B2-6B53-4493-A3C0-315A34EE02CF}" srcOrd="0" destOrd="0" presId="urn:microsoft.com/office/officeart/2008/layout/HalfCircleOrganizationChart"/>
    <dgm:cxn modelId="{5657F5C9-C19B-4D26-B97B-39E8488A273E}" type="presOf" srcId="{0AFF80AB-B3E6-4E92-AAEE-118D2C1225D7}" destId="{77BB211B-698D-4FB5-B396-6398392D68C8}" srcOrd="0" destOrd="0" presId="urn:microsoft.com/office/officeart/2008/layout/HalfCircleOrganizationChart"/>
    <dgm:cxn modelId="{D9B33CCB-9744-4F8C-8AB5-2B1FDA045D2F}" type="presOf" srcId="{7C0C36E4-ECA9-4AF5-8ABD-222F1A55B8F3}" destId="{FE2BA3A1-39D0-427E-A1DE-B0F30B49B6B1}" srcOrd="0" destOrd="0" presId="urn:microsoft.com/office/officeart/2008/layout/HalfCircleOrganizationChart"/>
    <dgm:cxn modelId="{267108D4-417E-48BC-A996-04DF2F0BC16F}" type="presOf" srcId="{AC09165F-404A-440C-8D95-3741E0B82DCD}" destId="{541374C7-0CC6-46C7-8A2F-DCD3DDCC36A1}" srcOrd="1" destOrd="0" presId="urn:microsoft.com/office/officeart/2008/layout/HalfCircleOrganizationChart"/>
    <dgm:cxn modelId="{9FDB8CD9-7524-4852-9A22-5AA4CDB3B75A}" srcId="{D5790B87-89C7-4804-BFE2-74CD2568F7C5}" destId="{7D56FE80-2C3C-42E6-B32B-85A147C7C589}" srcOrd="0" destOrd="0" parTransId="{54B1403D-E99A-41CB-AC7A-481A0A6F812A}" sibTransId="{E1450F88-3825-4A7E-A8C0-FF7AF1DBA223}"/>
    <dgm:cxn modelId="{5D5EECD9-56FE-4B1B-97F7-979A8A68CD9A}" type="presOf" srcId="{28CA580E-400F-40C8-A815-1B77D1799DB3}" destId="{60042532-E45E-4EA7-9386-544DCFD16E29}" srcOrd="0" destOrd="0" presId="urn:microsoft.com/office/officeart/2008/layout/HalfCircleOrganizationChart"/>
    <dgm:cxn modelId="{3CFD91DA-9D13-4125-88C1-75E70A8894F5}" type="presOf" srcId="{BAE030CE-2BBB-46D2-9616-E052D23F3656}" destId="{63E31982-7234-469D-972A-C70C0985729D}" srcOrd="0" destOrd="0" presId="urn:microsoft.com/office/officeart/2008/layout/HalfCircleOrganizationChart"/>
    <dgm:cxn modelId="{84E476DB-5CD8-467D-AD83-4BE5EF029F8F}" srcId="{8B8D9A64-EDA4-47BB-95C7-75FE2F9ABC8B}" destId="{17AD97E6-9CE1-4B60-AAD5-92D90CFC597C}" srcOrd="4" destOrd="0" parTransId="{0AFF80AB-B3E6-4E92-AAEE-118D2C1225D7}" sibTransId="{D0D59D89-D255-4A2E-B6E6-104B24E0F9E1}"/>
    <dgm:cxn modelId="{D57C19DC-A36F-4230-9CEE-2E81378B25BA}" type="presOf" srcId="{1A9FD0B1-018D-408D-8CF2-AB17AF3BEDFE}" destId="{436008D4-53C5-46BD-AC2C-07B3AA55A82E}" srcOrd="0" destOrd="0" presId="urn:microsoft.com/office/officeart/2008/layout/HalfCircleOrganizationChart"/>
    <dgm:cxn modelId="{734C31E1-C685-40A6-809A-9E012F6080F0}" type="presOf" srcId="{DD1613F3-D5EB-4D24-92DF-D2D2F409EDD1}" destId="{293B9B4D-BC31-4DC9-91A4-A4B05F21DE94}" srcOrd="1" destOrd="0" presId="urn:microsoft.com/office/officeart/2008/layout/HalfCircleOrganizationChart"/>
    <dgm:cxn modelId="{572351E1-DB33-4D28-9D0A-F6C29BC7D22D}" srcId="{7D56FE80-2C3C-42E6-B32B-85A147C7C589}" destId="{FB165BEA-27BA-418F-933C-BE9B747D50AD}" srcOrd="2" destOrd="0" parTransId="{7C0C36E4-ECA9-4AF5-8ABD-222F1A55B8F3}" sibTransId="{88817512-C464-49B1-8E5A-7D1B3E125FC1}"/>
    <dgm:cxn modelId="{0AC909E2-7AEB-4147-BABB-5C03CA1781C3}" type="presOf" srcId="{C6357DF0-2FB9-48DB-8058-EA4B885FFD59}" destId="{4F431056-66A4-4C6E-BE99-FC6365CF83BE}" srcOrd="1" destOrd="0" presId="urn:microsoft.com/office/officeart/2008/layout/HalfCircleOrganizationChart"/>
    <dgm:cxn modelId="{2A053CE6-5D10-4AC5-BFD3-9698C943CFD7}" type="presOf" srcId="{A233F192-01BC-4E2C-BC7C-93C47C1E1F4C}" destId="{708B0757-A447-4436-B537-E4B78F46B2D4}" srcOrd="0" destOrd="0" presId="urn:microsoft.com/office/officeart/2008/layout/HalfCircleOrganizationChart"/>
    <dgm:cxn modelId="{6BBA05EE-141A-46DB-BA11-0FF5E6C57827}" type="presOf" srcId="{C1E42934-0DBA-4F8D-9D45-4125B08C147B}" destId="{90159A0B-824A-449E-A673-3559BF6AC070}" srcOrd="0" destOrd="0" presId="urn:microsoft.com/office/officeart/2008/layout/HalfCircleOrganizationChart"/>
    <dgm:cxn modelId="{738485EF-EBCC-4764-BE68-ADDBD989A073}" type="presOf" srcId="{AEB2D130-F08F-45C5-A3DC-3BA9BEFCE522}" destId="{491189AD-7CDD-4CEC-BFAB-732516C0FC2A}" srcOrd="1" destOrd="0" presId="urn:microsoft.com/office/officeart/2008/layout/HalfCircleOrganizationChart"/>
    <dgm:cxn modelId="{B4C2E8EF-652D-4319-BC6B-E715C74C7A11}" type="presOf" srcId="{8CB7810A-4742-4E8C-BB2C-AC8C125882F7}" destId="{CAEDDE17-D9EA-438E-B972-CC26A1C39F52}" srcOrd="0" destOrd="0" presId="urn:microsoft.com/office/officeart/2008/layout/HalfCircleOrganizationChart"/>
    <dgm:cxn modelId="{647F12F0-9B20-4277-8166-5AE953D01FD7}" type="presOf" srcId="{FB165BEA-27BA-418F-933C-BE9B747D50AD}" destId="{0BCD26F8-580D-4AE0-AE1E-097023E4FA62}" srcOrd="1" destOrd="0" presId="urn:microsoft.com/office/officeart/2008/layout/HalfCircleOrganizationChart"/>
    <dgm:cxn modelId="{D2949DF0-0ED2-42A3-AC4B-340D9BA7666A}" type="presOf" srcId="{0CA63A03-8EA3-4467-AECA-B7A9DD085096}" destId="{D2526527-28A3-4FD3-9BFE-9C79204B466F}" srcOrd="0" destOrd="0" presId="urn:microsoft.com/office/officeart/2008/layout/HalfCircleOrganizationChart"/>
    <dgm:cxn modelId="{028D94F1-CB30-4C86-8BEC-3F93E3AEA694}" type="presOf" srcId="{57FA4AE7-BB78-4D29-8552-8273D0CAE2C4}" destId="{430E563B-0633-41CF-B5DB-471380D8939D}" srcOrd="0" destOrd="0" presId="urn:microsoft.com/office/officeart/2008/layout/HalfCircleOrganizationChart"/>
    <dgm:cxn modelId="{7DD43409-827A-479F-B0AE-A89040A4A564}" type="presParOf" srcId="{B2726B41-A218-4B82-9BC5-204F46C4BA1C}" destId="{48F21CF4-F780-4D11-B0A5-8EB251C3BEA7}" srcOrd="0" destOrd="0" presId="urn:microsoft.com/office/officeart/2008/layout/HalfCircleOrganizationChart"/>
    <dgm:cxn modelId="{D8A70AC0-909A-4964-9FF4-CEC10C625351}" type="presParOf" srcId="{48F21CF4-F780-4D11-B0A5-8EB251C3BEA7}" destId="{CD90AA5A-2234-44AF-B972-3447A881878E}" srcOrd="0" destOrd="0" presId="urn:microsoft.com/office/officeart/2008/layout/HalfCircleOrganizationChart"/>
    <dgm:cxn modelId="{FEDF4CA4-E9B8-469E-AD58-6C669058D296}" type="presParOf" srcId="{CD90AA5A-2234-44AF-B972-3447A881878E}" destId="{0A23A8C7-7896-443A-9DCF-3A9FAFAD5A6F}" srcOrd="0" destOrd="0" presId="urn:microsoft.com/office/officeart/2008/layout/HalfCircleOrganizationChart"/>
    <dgm:cxn modelId="{72A042A0-770F-4676-A16A-8AA5E434699D}" type="presParOf" srcId="{CD90AA5A-2234-44AF-B972-3447A881878E}" destId="{E52841F1-9353-465F-B976-4F2781BC68F6}" srcOrd="1" destOrd="0" presId="urn:microsoft.com/office/officeart/2008/layout/HalfCircleOrganizationChart"/>
    <dgm:cxn modelId="{EB00729C-A16E-4D80-8567-2EDC04DE07FB}" type="presParOf" srcId="{CD90AA5A-2234-44AF-B972-3447A881878E}" destId="{E5EF3B7C-CEDE-4908-B3A7-E7322B947073}" srcOrd="2" destOrd="0" presId="urn:microsoft.com/office/officeart/2008/layout/HalfCircleOrganizationChart"/>
    <dgm:cxn modelId="{9CCB67C5-58DE-457F-A120-10E7B7B22550}" type="presParOf" srcId="{CD90AA5A-2234-44AF-B972-3447A881878E}" destId="{5F4B3368-F2AB-4655-A2AC-11D74C0EDF2D}" srcOrd="3" destOrd="0" presId="urn:microsoft.com/office/officeart/2008/layout/HalfCircleOrganizationChart"/>
    <dgm:cxn modelId="{7FA1BA53-06CA-4C25-826A-70B66D5B76BC}" type="presParOf" srcId="{48F21CF4-F780-4D11-B0A5-8EB251C3BEA7}" destId="{87D5C24E-BC53-4A31-87E4-D50AA5B7A735}" srcOrd="1" destOrd="0" presId="urn:microsoft.com/office/officeart/2008/layout/HalfCircleOrganizationChart"/>
    <dgm:cxn modelId="{CA1EC169-896F-4EA0-BA75-0FB26ECC00EC}" type="presParOf" srcId="{87D5C24E-BC53-4A31-87E4-D50AA5B7A735}" destId="{673BD8B2-6B53-4493-A3C0-315A34EE02CF}" srcOrd="0" destOrd="0" presId="urn:microsoft.com/office/officeart/2008/layout/HalfCircleOrganizationChart"/>
    <dgm:cxn modelId="{74CA6538-81DB-4D35-8EE8-B7C547BBA3C8}" type="presParOf" srcId="{87D5C24E-BC53-4A31-87E4-D50AA5B7A735}" destId="{1107A348-6D51-4C7C-B2E6-4278B16962D6}" srcOrd="1" destOrd="0" presId="urn:microsoft.com/office/officeart/2008/layout/HalfCircleOrganizationChart"/>
    <dgm:cxn modelId="{8B473315-348D-46C5-9907-45C8A6C4B317}" type="presParOf" srcId="{1107A348-6D51-4C7C-B2E6-4278B16962D6}" destId="{4D1A6A0F-70CE-45F5-896E-5D26B4F9C1B6}" srcOrd="0" destOrd="0" presId="urn:microsoft.com/office/officeart/2008/layout/HalfCircleOrganizationChart"/>
    <dgm:cxn modelId="{4EBC2F94-3CD8-4441-B5D1-A341F0E1F7EC}" type="presParOf" srcId="{4D1A6A0F-70CE-45F5-896E-5D26B4F9C1B6}" destId="{6A9E591C-22F5-48C0-A426-EE3E7AE16B40}" srcOrd="0" destOrd="0" presId="urn:microsoft.com/office/officeart/2008/layout/HalfCircleOrganizationChart"/>
    <dgm:cxn modelId="{412999EB-7234-4D7A-AA12-EF0243604F94}" type="presParOf" srcId="{4D1A6A0F-70CE-45F5-896E-5D26B4F9C1B6}" destId="{88228D44-192B-42EB-910E-1F2F906E7812}" srcOrd="1" destOrd="0" presId="urn:microsoft.com/office/officeart/2008/layout/HalfCircleOrganizationChart"/>
    <dgm:cxn modelId="{083B5977-FACA-44FD-92AF-457C130393FE}" type="presParOf" srcId="{4D1A6A0F-70CE-45F5-896E-5D26B4F9C1B6}" destId="{DE673763-841D-4BE4-BE6B-82D6DD92868D}" srcOrd="2" destOrd="0" presId="urn:microsoft.com/office/officeart/2008/layout/HalfCircleOrganizationChart"/>
    <dgm:cxn modelId="{E3BD0AD2-91DA-4D74-AAB9-2A18B4E5EEAD}" type="presParOf" srcId="{4D1A6A0F-70CE-45F5-896E-5D26B4F9C1B6}" destId="{A5212E0F-88DD-46F0-BF9C-33416D386E8A}" srcOrd="3" destOrd="0" presId="urn:microsoft.com/office/officeart/2008/layout/HalfCircleOrganizationChart"/>
    <dgm:cxn modelId="{C356220F-89FB-4BD2-A2C6-1057BBF81B26}" type="presParOf" srcId="{1107A348-6D51-4C7C-B2E6-4278B16962D6}" destId="{58E5301F-83C0-4A77-B00B-E52811823B43}" srcOrd="1" destOrd="0" presId="urn:microsoft.com/office/officeart/2008/layout/HalfCircleOrganizationChart"/>
    <dgm:cxn modelId="{58F86851-F6DA-4F2B-8F2B-A823D7274A99}" type="presParOf" srcId="{58E5301F-83C0-4A77-B00B-E52811823B43}" destId="{63E31982-7234-469D-972A-C70C0985729D}" srcOrd="0" destOrd="0" presId="urn:microsoft.com/office/officeart/2008/layout/HalfCircleOrganizationChart"/>
    <dgm:cxn modelId="{657B3721-0A1C-4E7C-930C-5495A82A6F75}" type="presParOf" srcId="{58E5301F-83C0-4A77-B00B-E52811823B43}" destId="{B988F2AC-EF42-4707-9B42-7357025A7E2B}" srcOrd="1" destOrd="0" presId="urn:microsoft.com/office/officeart/2008/layout/HalfCircleOrganizationChart"/>
    <dgm:cxn modelId="{C8558D1E-6903-469A-A793-2BE38E6175A4}" type="presParOf" srcId="{B988F2AC-EF42-4707-9B42-7357025A7E2B}" destId="{22DEB854-A749-471C-88A9-12BE5D5816CB}" srcOrd="0" destOrd="0" presId="urn:microsoft.com/office/officeart/2008/layout/HalfCircleOrganizationChart"/>
    <dgm:cxn modelId="{BA1182F8-3179-46F5-84B8-DE70607328D6}" type="presParOf" srcId="{22DEB854-A749-471C-88A9-12BE5D5816CB}" destId="{EEB08C33-96A8-4946-AF67-C8072F6351E3}" srcOrd="0" destOrd="0" presId="urn:microsoft.com/office/officeart/2008/layout/HalfCircleOrganizationChart"/>
    <dgm:cxn modelId="{9D5A75C6-F811-4AC2-9F12-2A277DD0C272}" type="presParOf" srcId="{22DEB854-A749-471C-88A9-12BE5D5816CB}" destId="{ED35F10C-08CE-4BF6-8787-DFFE73A9B79F}" srcOrd="1" destOrd="0" presId="urn:microsoft.com/office/officeart/2008/layout/HalfCircleOrganizationChart"/>
    <dgm:cxn modelId="{04AE2577-7B0C-42A5-8FB9-C146B176E758}" type="presParOf" srcId="{22DEB854-A749-471C-88A9-12BE5D5816CB}" destId="{7D6E655F-9E5A-49BC-B6D6-EA0C478D76F2}" srcOrd="2" destOrd="0" presId="urn:microsoft.com/office/officeart/2008/layout/HalfCircleOrganizationChart"/>
    <dgm:cxn modelId="{018E3D7A-5CB1-47A4-90ED-872E8E5145B0}" type="presParOf" srcId="{22DEB854-A749-471C-88A9-12BE5D5816CB}" destId="{15976890-C76A-42F4-95A5-530D1183A493}" srcOrd="3" destOrd="0" presId="urn:microsoft.com/office/officeart/2008/layout/HalfCircleOrganizationChart"/>
    <dgm:cxn modelId="{26EDCD8E-3FE8-448A-83F7-4374810CE025}" type="presParOf" srcId="{B988F2AC-EF42-4707-9B42-7357025A7E2B}" destId="{8EE17C3A-84C7-4925-8E0E-BF3D6ADC23AD}" srcOrd="1" destOrd="0" presId="urn:microsoft.com/office/officeart/2008/layout/HalfCircleOrganizationChart"/>
    <dgm:cxn modelId="{50C8D21D-CE3B-41D2-8A49-D4FDC14C3BE7}" type="presParOf" srcId="{B988F2AC-EF42-4707-9B42-7357025A7E2B}" destId="{37B41FE1-E3F5-46BE-ACA9-A5C51A571623}" srcOrd="2" destOrd="0" presId="urn:microsoft.com/office/officeart/2008/layout/HalfCircleOrganizationChart"/>
    <dgm:cxn modelId="{7BD8350C-BC63-4F9A-9D2A-6CB6B3C7B55D}" type="presParOf" srcId="{58E5301F-83C0-4A77-B00B-E52811823B43}" destId="{45D174D4-6E6F-4201-B79C-BEC70D8DC7AF}" srcOrd="2" destOrd="0" presId="urn:microsoft.com/office/officeart/2008/layout/HalfCircleOrganizationChart"/>
    <dgm:cxn modelId="{E2F199BB-5093-41DA-8B13-6DB48DDBCE73}" type="presParOf" srcId="{58E5301F-83C0-4A77-B00B-E52811823B43}" destId="{5046BD90-026D-428B-8514-5066CDB454AC}" srcOrd="3" destOrd="0" presId="urn:microsoft.com/office/officeart/2008/layout/HalfCircleOrganizationChart"/>
    <dgm:cxn modelId="{6C249C87-4902-46B7-92FB-2B4CEDC13138}" type="presParOf" srcId="{5046BD90-026D-428B-8514-5066CDB454AC}" destId="{9421EB7E-83EE-4A3A-9BC8-7E49BE41B0C6}" srcOrd="0" destOrd="0" presId="urn:microsoft.com/office/officeart/2008/layout/HalfCircleOrganizationChart"/>
    <dgm:cxn modelId="{71F00C57-3F86-4F04-BAD1-7A727568F158}" type="presParOf" srcId="{9421EB7E-83EE-4A3A-9BC8-7E49BE41B0C6}" destId="{D2526527-28A3-4FD3-9BFE-9C79204B466F}" srcOrd="0" destOrd="0" presId="urn:microsoft.com/office/officeart/2008/layout/HalfCircleOrganizationChart"/>
    <dgm:cxn modelId="{DED1C09C-34DD-4A1D-8A1E-DCD18084BD12}" type="presParOf" srcId="{9421EB7E-83EE-4A3A-9BC8-7E49BE41B0C6}" destId="{2DD3E74B-2A6E-4770-9CE5-0BA6655AB65B}" srcOrd="1" destOrd="0" presId="urn:microsoft.com/office/officeart/2008/layout/HalfCircleOrganizationChart"/>
    <dgm:cxn modelId="{26A90BAA-21CB-4713-9504-1CEBE8FA8247}" type="presParOf" srcId="{9421EB7E-83EE-4A3A-9BC8-7E49BE41B0C6}" destId="{04DFDE8D-7CCC-4290-AFD3-1511721956BC}" srcOrd="2" destOrd="0" presId="urn:microsoft.com/office/officeart/2008/layout/HalfCircleOrganizationChart"/>
    <dgm:cxn modelId="{29F8CC9A-2E56-4045-B4B0-7DA7CC928DC3}" type="presParOf" srcId="{9421EB7E-83EE-4A3A-9BC8-7E49BE41B0C6}" destId="{8357B827-BA91-479C-8E77-663B51128443}" srcOrd="3" destOrd="0" presId="urn:microsoft.com/office/officeart/2008/layout/HalfCircleOrganizationChart"/>
    <dgm:cxn modelId="{94523D4E-AE88-4BF3-85F9-B10E0B8E7374}" type="presParOf" srcId="{5046BD90-026D-428B-8514-5066CDB454AC}" destId="{F9426C3C-7C35-4D9B-8BE6-B45160D37F3C}" srcOrd="1" destOrd="0" presId="urn:microsoft.com/office/officeart/2008/layout/HalfCircleOrganizationChart"/>
    <dgm:cxn modelId="{1F6CD1AC-6A52-45A6-ACC7-9B95C7D7A291}" type="presParOf" srcId="{5046BD90-026D-428B-8514-5066CDB454AC}" destId="{47122AD9-45D8-4442-9542-066426FB3DD4}" srcOrd="2" destOrd="0" presId="urn:microsoft.com/office/officeart/2008/layout/HalfCircleOrganizationChart"/>
    <dgm:cxn modelId="{4523B7D2-69D1-41FA-A579-D618D8B41ACA}" type="presParOf" srcId="{58E5301F-83C0-4A77-B00B-E52811823B43}" destId="{FE2BA3A1-39D0-427E-A1DE-B0F30B49B6B1}" srcOrd="4" destOrd="0" presId="urn:microsoft.com/office/officeart/2008/layout/HalfCircleOrganizationChart"/>
    <dgm:cxn modelId="{E1BD2C42-068C-4E16-9C37-87DFD0E4FE54}" type="presParOf" srcId="{58E5301F-83C0-4A77-B00B-E52811823B43}" destId="{C3CB7F59-4C15-499B-A1C5-77F821D91E6E}" srcOrd="5" destOrd="0" presId="urn:microsoft.com/office/officeart/2008/layout/HalfCircleOrganizationChart"/>
    <dgm:cxn modelId="{00070519-EDA2-4C8D-88F4-B03A57A45E94}" type="presParOf" srcId="{C3CB7F59-4C15-499B-A1C5-77F821D91E6E}" destId="{8DCBD59F-DC41-4D53-9F58-317F916E1CAC}" srcOrd="0" destOrd="0" presId="urn:microsoft.com/office/officeart/2008/layout/HalfCircleOrganizationChart"/>
    <dgm:cxn modelId="{919E060E-B0CB-43A1-A0AC-EC130C6883D4}" type="presParOf" srcId="{8DCBD59F-DC41-4D53-9F58-317F916E1CAC}" destId="{F24DF6C3-3C1E-449C-98E3-E6F0CCF2D356}" srcOrd="0" destOrd="0" presId="urn:microsoft.com/office/officeart/2008/layout/HalfCircleOrganizationChart"/>
    <dgm:cxn modelId="{9579D79F-EC2B-449C-9DAF-0C6A42560E05}" type="presParOf" srcId="{8DCBD59F-DC41-4D53-9F58-317F916E1CAC}" destId="{FA1C3AAB-17AA-455C-AA47-330A95C54D75}" srcOrd="1" destOrd="0" presId="urn:microsoft.com/office/officeart/2008/layout/HalfCircleOrganizationChart"/>
    <dgm:cxn modelId="{990DF46C-3847-4E2E-934D-7D2B44DFA0FE}" type="presParOf" srcId="{8DCBD59F-DC41-4D53-9F58-317F916E1CAC}" destId="{85413DFE-6E76-42C4-8052-BE67DBE5A25F}" srcOrd="2" destOrd="0" presId="urn:microsoft.com/office/officeart/2008/layout/HalfCircleOrganizationChart"/>
    <dgm:cxn modelId="{1F6BB72E-7F22-47E5-8BA1-2E3474309B93}" type="presParOf" srcId="{8DCBD59F-DC41-4D53-9F58-317F916E1CAC}" destId="{0BCD26F8-580D-4AE0-AE1E-097023E4FA62}" srcOrd="3" destOrd="0" presId="urn:microsoft.com/office/officeart/2008/layout/HalfCircleOrganizationChart"/>
    <dgm:cxn modelId="{F9D1EA7C-9212-4613-9F89-852B9F5EF1B7}" type="presParOf" srcId="{C3CB7F59-4C15-499B-A1C5-77F821D91E6E}" destId="{14299658-5B21-4443-8963-B25116E166AE}" srcOrd="1" destOrd="0" presId="urn:microsoft.com/office/officeart/2008/layout/HalfCircleOrganizationChart"/>
    <dgm:cxn modelId="{5CCDDD71-DF2B-4B4C-8BC7-E64CEF8E00BD}" type="presParOf" srcId="{C3CB7F59-4C15-499B-A1C5-77F821D91E6E}" destId="{B2146832-3999-41FA-B44C-86FD46C35AD8}" srcOrd="2" destOrd="0" presId="urn:microsoft.com/office/officeart/2008/layout/HalfCircleOrganizationChart"/>
    <dgm:cxn modelId="{5DFE9246-5195-49C5-BF47-D3C4F6E985FE}" type="presParOf" srcId="{58E5301F-83C0-4A77-B00B-E52811823B43}" destId="{FCF3E578-8099-4A50-8A23-4DAE30B3587D}" srcOrd="6" destOrd="0" presId="urn:microsoft.com/office/officeart/2008/layout/HalfCircleOrganizationChart"/>
    <dgm:cxn modelId="{013CF8C3-CE9F-4F07-9F34-5EDB204A7EAA}" type="presParOf" srcId="{58E5301F-83C0-4A77-B00B-E52811823B43}" destId="{D90DA85A-1036-4E28-BE57-DA10D254EDFA}" srcOrd="7" destOrd="0" presId="urn:microsoft.com/office/officeart/2008/layout/HalfCircleOrganizationChart"/>
    <dgm:cxn modelId="{F7FDB802-DB3F-46D6-A0C1-6994424284AA}" type="presParOf" srcId="{D90DA85A-1036-4E28-BE57-DA10D254EDFA}" destId="{9F6D962F-E120-4CCF-A7D2-80F12307FD29}" srcOrd="0" destOrd="0" presId="urn:microsoft.com/office/officeart/2008/layout/HalfCircleOrganizationChart"/>
    <dgm:cxn modelId="{816C8AC3-0A20-4F5E-9680-82BE846AAFF2}" type="presParOf" srcId="{9F6D962F-E120-4CCF-A7D2-80F12307FD29}" destId="{71231078-6D11-4858-AD9B-81EC8EF51CB6}" srcOrd="0" destOrd="0" presId="urn:microsoft.com/office/officeart/2008/layout/HalfCircleOrganizationChart"/>
    <dgm:cxn modelId="{2BCC8E23-CC95-41BA-84F1-8AC70A637EA6}" type="presParOf" srcId="{9F6D962F-E120-4CCF-A7D2-80F12307FD29}" destId="{AB3E1C6E-B841-4033-A4A2-A101968BE32D}" srcOrd="1" destOrd="0" presId="urn:microsoft.com/office/officeart/2008/layout/HalfCircleOrganizationChart"/>
    <dgm:cxn modelId="{0CC4610E-0C11-40C6-A048-8747F939CAE0}" type="presParOf" srcId="{9F6D962F-E120-4CCF-A7D2-80F12307FD29}" destId="{C8335405-6575-4B8F-88E4-EF0DF076D81B}" srcOrd="2" destOrd="0" presId="urn:microsoft.com/office/officeart/2008/layout/HalfCircleOrganizationChart"/>
    <dgm:cxn modelId="{00C643E7-32C3-4517-A671-2D3B6A0F4B09}" type="presParOf" srcId="{9F6D962F-E120-4CCF-A7D2-80F12307FD29}" destId="{42E13DBA-DB20-4623-80AE-092291325CB3}" srcOrd="3" destOrd="0" presId="urn:microsoft.com/office/officeart/2008/layout/HalfCircleOrganizationChart"/>
    <dgm:cxn modelId="{4E44FFA5-637F-4FC9-9F30-0D6069FD7FE4}" type="presParOf" srcId="{D90DA85A-1036-4E28-BE57-DA10D254EDFA}" destId="{3A98FCFE-D447-4B3B-A922-591A7ECCA201}" srcOrd="1" destOrd="0" presId="urn:microsoft.com/office/officeart/2008/layout/HalfCircleOrganizationChart"/>
    <dgm:cxn modelId="{C4B6EA4C-08BA-4EA2-A5DB-0012B3BD9BB2}" type="presParOf" srcId="{D90DA85A-1036-4E28-BE57-DA10D254EDFA}" destId="{553F8539-624F-4ABF-9B84-EDD71D524EF1}" srcOrd="2" destOrd="0" presId="urn:microsoft.com/office/officeart/2008/layout/HalfCircleOrganizationChart"/>
    <dgm:cxn modelId="{832A3272-226D-4EC5-BEA6-55B1D06737E8}" type="presParOf" srcId="{58E5301F-83C0-4A77-B00B-E52811823B43}" destId="{7C88C2C8-C58D-419D-AA40-CA0A8C3F8FC2}" srcOrd="8" destOrd="0" presId="urn:microsoft.com/office/officeart/2008/layout/HalfCircleOrganizationChart"/>
    <dgm:cxn modelId="{0AA23B48-5C68-43F8-9E26-93F318EE5FD6}" type="presParOf" srcId="{58E5301F-83C0-4A77-B00B-E52811823B43}" destId="{87448EE4-3ACD-4918-A424-17E60B41EA89}" srcOrd="9" destOrd="0" presId="urn:microsoft.com/office/officeart/2008/layout/HalfCircleOrganizationChart"/>
    <dgm:cxn modelId="{BC1A880E-8A30-4F6E-A556-2F3860BA76BB}" type="presParOf" srcId="{87448EE4-3ACD-4918-A424-17E60B41EA89}" destId="{D0500114-D837-47DC-9930-81254BD40DA5}" srcOrd="0" destOrd="0" presId="urn:microsoft.com/office/officeart/2008/layout/HalfCircleOrganizationChart"/>
    <dgm:cxn modelId="{847255B6-0D28-40ED-A642-4A20A0BBEE3B}" type="presParOf" srcId="{D0500114-D837-47DC-9930-81254BD40DA5}" destId="{6A73B3B8-0B87-49B4-BAFE-BB95D6658358}" srcOrd="0" destOrd="0" presId="urn:microsoft.com/office/officeart/2008/layout/HalfCircleOrganizationChart"/>
    <dgm:cxn modelId="{7A5090A2-7FD3-4DF5-B0A9-389C483023FE}" type="presParOf" srcId="{D0500114-D837-47DC-9930-81254BD40DA5}" destId="{F5728BA9-7F4C-4F7F-AFA2-074766338439}" srcOrd="1" destOrd="0" presId="urn:microsoft.com/office/officeart/2008/layout/HalfCircleOrganizationChart"/>
    <dgm:cxn modelId="{A53AFA4A-B127-4FF1-AFB5-ACBE917D548F}" type="presParOf" srcId="{D0500114-D837-47DC-9930-81254BD40DA5}" destId="{40F9D847-BC2C-4CFA-A218-3D1E0D00D85E}" srcOrd="2" destOrd="0" presId="urn:microsoft.com/office/officeart/2008/layout/HalfCircleOrganizationChart"/>
    <dgm:cxn modelId="{0C3CFFF4-C0F0-4F22-ABF3-F2330A57A913}" type="presParOf" srcId="{D0500114-D837-47DC-9930-81254BD40DA5}" destId="{293B9B4D-BC31-4DC9-91A4-A4B05F21DE94}" srcOrd="3" destOrd="0" presId="urn:microsoft.com/office/officeart/2008/layout/HalfCircleOrganizationChart"/>
    <dgm:cxn modelId="{17AA278F-4DDC-4942-B6ED-808A669F26AA}" type="presParOf" srcId="{87448EE4-3ACD-4918-A424-17E60B41EA89}" destId="{5FA02C37-48DF-4231-83D2-96399711EF83}" srcOrd="1" destOrd="0" presId="urn:microsoft.com/office/officeart/2008/layout/HalfCircleOrganizationChart"/>
    <dgm:cxn modelId="{FF7F8794-2A3E-417A-AB80-45D4375554E9}" type="presParOf" srcId="{87448EE4-3ACD-4918-A424-17E60B41EA89}" destId="{C740180F-BE3D-4A5C-A1A6-978E19881E83}" srcOrd="2" destOrd="0" presId="urn:microsoft.com/office/officeart/2008/layout/HalfCircleOrganizationChart"/>
    <dgm:cxn modelId="{99A57403-CB0A-4364-9C7C-01F63DA8A58B}" type="presParOf" srcId="{1107A348-6D51-4C7C-B2E6-4278B16962D6}" destId="{AC66D067-99C0-469A-BEEE-B1605208945A}" srcOrd="2" destOrd="0" presId="urn:microsoft.com/office/officeart/2008/layout/HalfCircleOrganizationChart"/>
    <dgm:cxn modelId="{B7A8E493-3ECC-4D4B-A02A-88F00DE38059}" type="presParOf" srcId="{87D5C24E-BC53-4A31-87E4-D50AA5B7A735}" destId="{90159A0B-824A-449E-A673-3559BF6AC070}" srcOrd="2" destOrd="0" presId="urn:microsoft.com/office/officeart/2008/layout/HalfCircleOrganizationChart"/>
    <dgm:cxn modelId="{5E6526C9-CC46-43F0-9368-EFE36409F60E}" type="presParOf" srcId="{87D5C24E-BC53-4A31-87E4-D50AA5B7A735}" destId="{619AA4ED-68AF-4AF0-84C8-0AE42BD6B2D3}" srcOrd="3" destOrd="0" presId="urn:microsoft.com/office/officeart/2008/layout/HalfCircleOrganizationChart"/>
    <dgm:cxn modelId="{AE3E34FB-51C0-4491-B2CC-7159F2518D0F}" type="presParOf" srcId="{619AA4ED-68AF-4AF0-84C8-0AE42BD6B2D3}" destId="{7A51513C-FDE4-4542-89A1-4C7B2458975F}" srcOrd="0" destOrd="0" presId="urn:microsoft.com/office/officeart/2008/layout/HalfCircleOrganizationChart"/>
    <dgm:cxn modelId="{E5C30401-CCA9-41C5-941B-5FA1EA52EA56}" type="presParOf" srcId="{7A51513C-FDE4-4542-89A1-4C7B2458975F}" destId="{E289C0A1-ED9A-4C74-9B43-54EC780A8DAF}" srcOrd="0" destOrd="0" presId="urn:microsoft.com/office/officeart/2008/layout/HalfCircleOrganizationChart"/>
    <dgm:cxn modelId="{6228247E-5285-4104-92D5-E66B53568051}" type="presParOf" srcId="{7A51513C-FDE4-4542-89A1-4C7B2458975F}" destId="{3CCC7429-CC5C-496C-A821-2F9714FF8600}" srcOrd="1" destOrd="0" presId="urn:microsoft.com/office/officeart/2008/layout/HalfCircleOrganizationChart"/>
    <dgm:cxn modelId="{AEC5D8F7-4B03-4428-82A0-CDC193235638}" type="presParOf" srcId="{7A51513C-FDE4-4542-89A1-4C7B2458975F}" destId="{BC53E80F-36F7-47C7-A077-B9492AF730C4}" srcOrd="2" destOrd="0" presId="urn:microsoft.com/office/officeart/2008/layout/HalfCircleOrganizationChart"/>
    <dgm:cxn modelId="{C183537E-4768-4747-A18B-E96D12FF563C}" type="presParOf" srcId="{7A51513C-FDE4-4542-89A1-4C7B2458975F}" destId="{DCB491E8-DCCE-42F0-A265-61948F1A7EEA}" srcOrd="3" destOrd="0" presId="urn:microsoft.com/office/officeart/2008/layout/HalfCircleOrganizationChart"/>
    <dgm:cxn modelId="{B95B787E-34C5-4242-BC90-204A4AAFBAF7}" type="presParOf" srcId="{619AA4ED-68AF-4AF0-84C8-0AE42BD6B2D3}" destId="{DFFA893F-BA7B-4394-878B-C08813B95FE7}" srcOrd="1" destOrd="0" presId="urn:microsoft.com/office/officeart/2008/layout/HalfCircleOrganizationChart"/>
    <dgm:cxn modelId="{67535B55-49F0-4EBC-8E7D-C785E20CA362}" type="presParOf" srcId="{DFFA893F-BA7B-4394-878B-C08813B95FE7}" destId="{950F04B5-13B6-4B7E-9632-3EB8728A14E8}" srcOrd="0" destOrd="0" presId="urn:microsoft.com/office/officeart/2008/layout/HalfCircleOrganizationChart"/>
    <dgm:cxn modelId="{1284C922-D543-4D55-9224-5C9E89C7F77E}" type="presParOf" srcId="{DFFA893F-BA7B-4394-878B-C08813B95FE7}" destId="{915F0AEE-A485-4C73-9B0A-3FD99A84BF48}" srcOrd="1" destOrd="0" presId="urn:microsoft.com/office/officeart/2008/layout/HalfCircleOrganizationChart"/>
    <dgm:cxn modelId="{3480AAA2-5DCE-45DF-A9D6-F369DE196576}" type="presParOf" srcId="{915F0AEE-A485-4C73-9B0A-3FD99A84BF48}" destId="{A7187B0B-75D4-423D-8496-DFEB1094B401}" srcOrd="0" destOrd="0" presId="urn:microsoft.com/office/officeart/2008/layout/HalfCircleOrganizationChart"/>
    <dgm:cxn modelId="{EE134106-F3C4-4CBF-B925-EDF35C4A3738}" type="presParOf" srcId="{A7187B0B-75D4-423D-8496-DFEB1094B401}" destId="{B2A1CCD3-3DAB-4DF5-875F-75FD9B9D43CA}" srcOrd="0" destOrd="0" presId="urn:microsoft.com/office/officeart/2008/layout/HalfCircleOrganizationChart"/>
    <dgm:cxn modelId="{7607EB7E-7648-4396-8434-135CA65D8DB4}" type="presParOf" srcId="{A7187B0B-75D4-423D-8496-DFEB1094B401}" destId="{2B73E060-A7B0-4C36-9D2E-CDA5892FC93E}" srcOrd="1" destOrd="0" presId="urn:microsoft.com/office/officeart/2008/layout/HalfCircleOrganizationChart"/>
    <dgm:cxn modelId="{4FFF168B-5B58-4C7B-9427-B7456B0EE8D5}" type="presParOf" srcId="{A7187B0B-75D4-423D-8496-DFEB1094B401}" destId="{454CCF87-F8AF-4EA0-8BBE-01532D42FC93}" srcOrd="2" destOrd="0" presId="urn:microsoft.com/office/officeart/2008/layout/HalfCircleOrganizationChart"/>
    <dgm:cxn modelId="{ABAFA515-5294-44B0-A18D-150DB6677B96}" type="presParOf" srcId="{A7187B0B-75D4-423D-8496-DFEB1094B401}" destId="{541374C7-0CC6-46C7-8A2F-DCD3DDCC36A1}" srcOrd="3" destOrd="0" presId="urn:microsoft.com/office/officeart/2008/layout/HalfCircleOrganizationChart"/>
    <dgm:cxn modelId="{0FBA7853-4749-4A83-A653-23639C8E14DC}" type="presParOf" srcId="{915F0AEE-A485-4C73-9B0A-3FD99A84BF48}" destId="{0E8BDF09-ACE9-408A-A1FA-4335BE2B3BC9}" srcOrd="1" destOrd="0" presId="urn:microsoft.com/office/officeart/2008/layout/HalfCircleOrganizationChart"/>
    <dgm:cxn modelId="{7DF63D65-7FB5-43CB-BA99-5700D2D2388D}" type="presParOf" srcId="{915F0AEE-A485-4C73-9B0A-3FD99A84BF48}" destId="{3F28156D-D4AA-4836-AC89-3972919FE030}" srcOrd="2" destOrd="0" presId="urn:microsoft.com/office/officeart/2008/layout/HalfCircleOrganizationChart"/>
    <dgm:cxn modelId="{ED0D1023-476E-4BD1-93F1-6B6591321A9F}" type="presParOf" srcId="{DFFA893F-BA7B-4394-878B-C08813B95FE7}" destId="{430E563B-0633-41CF-B5DB-471380D8939D}" srcOrd="2" destOrd="0" presId="urn:microsoft.com/office/officeart/2008/layout/HalfCircleOrganizationChart"/>
    <dgm:cxn modelId="{4D9C836D-90A9-465E-B94E-6264F0F8D8D8}" type="presParOf" srcId="{DFFA893F-BA7B-4394-878B-C08813B95FE7}" destId="{A2CA6793-D286-4345-933E-588418824269}" srcOrd="3" destOrd="0" presId="urn:microsoft.com/office/officeart/2008/layout/HalfCircleOrganizationChart"/>
    <dgm:cxn modelId="{9D0FBF14-8A88-4024-B6AE-E0102FF5E0FF}" type="presParOf" srcId="{A2CA6793-D286-4345-933E-588418824269}" destId="{1B3D029E-D180-40C2-82D1-8C2B7B185362}" srcOrd="0" destOrd="0" presId="urn:microsoft.com/office/officeart/2008/layout/HalfCircleOrganizationChart"/>
    <dgm:cxn modelId="{6419DC46-85FF-4B9E-82DB-615FF9E766BC}" type="presParOf" srcId="{1B3D029E-D180-40C2-82D1-8C2B7B185362}" destId="{EBAC8514-1DB2-47E7-BECE-F3C14E50EE16}" srcOrd="0" destOrd="0" presId="urn:microsoft.com/office/officeart/2008/layout/HalfCircleOrganizationChart"/>
    <dgm:cxn modelId="{5B4C37A9-6C2E-4297-AC0D-2AD4F0D5D08F}" type="presParOf" srcId="{1B3D029E-D180-40C2-82D1-8C2B7B185362}" destId="{18430121-C84C-4AF8-82EE-68FCAF9C8BD9}" srcOrd="1" destOrd="0" presId="urn:microsoft.com/office/officeart/2008/layout/HalfCircleOrganizationChart"/>
    <dgm:cxn modelId="{7A288DA5-0125-4F63-A7FD-16788A019F18}" type="presParOf" srcId="{1B3D029E-D180-40C2-82D1-8C2B7B185362}" destId="{6DBFE8C3-6381-4F5B-9CBF-117E76A9732C}" srcOrd="2" destOrd="0" presId="urn:microsoft.com/office/officeart/2008/layout/HalfCircleOrganizationChart"/>
    <dgm:cxn modelId="{DF6FAAAA-5A39-431A-BF6C-11642E932497}" type="presParOf" srcId="{1B3D029E-D180-40C2-82D1-8C2B7B185362}" destId="{096A4940-9B90-4048-864E-56FBECD1366B}" srcOrd="3" destOrd="0" presId="urn:microsoft.com/office/officeart/2008/layout/HalfCircleOrganizationChart"/>
    <dgm:cxn modelId="{AEFE8599-DDB3-447A-A60B-7EDCC38D8F57}" type="presParOf" srcId="{A2CA6793-D286-4345-933E-588418824269}" destId="{B2BEA615-AC8B-4ECF-A60A-3EA2B992B120}" srcOrd="1" destOrd="0" presId="urn:microsoft.com/office/officeart/2008/layout/HalfCircleOrganizationChart"/>
    <dgm:cxn modelId="{57DC9400-600D-4052-B663-363407893B28}" type="presParOf" srcId="{A2CA6793-D286-4345-933E-588418824269}" destId="{C6E533E5-D20D-422C-B492-7ED9423B3B5D}" srcOrd="2" destOrd="0" presId="urn:microsoft.com/office/officeart/2008/layout/HalfCircleOrganizationChart"/>
    <dgm:cxn modelId="{F4427850-E95D-4F72-9424-AC1CD4204050}" type="presParOf" srcId="{DFFA893F-BA7B-4394-878B-C08813B95FE7}" destId="{CAEDDE17-D9EA-438E-B972-CC26A1C39F52}" srcOrd="4" destOrd="0" presId="urn:microsoft.com/office/officeart/2008/layout/HalfCircleOrganizationChart"/>
    <dgm:cxn modelId="{1DCB7751-EDF2-4411-9B7C-781103E9CB93}" type="presParOf" srcId="{DFFA893F-BA7B-4394-878B-C08813B95FE7}" destId="{D02CAE59-A9E0-40B6-96C1-4444A6F6DAAC}" srcOrd="5" destOrd="0" presId="urn:microsoft.com/office/officeart/2008/layout/HalfCircleOrganizationChart"/>
    <dgm:cxn modelId="{40E43174-A73C-4329-8F42-AF30DFB343CF}" type="presParOf" srcId="{D02CAE59-A9E0-40B6-96C1-4444A6F6DAAC}" destId="{E7C1506E-26E1-4319-8952-F8746C04004F}" srcOrd="0" destOrd="0" presId="urn:microsoft.com/office/officeart/2008/layout/HalfCircleOrganizationChart"/>
    <dgm:cxn modelId="{5DE5442C-9F8C-4AD6-A83A-B00AE6AA9A5E}" type="presParOf" srcId="{E7C1506E-26E1-4319-8952-F8746C04004F}" destId="{13AD848C-D5B2-4FD6-B2BC-52D3FF35F3DF}" srcOrd="0" destOrd="0" presId="urn:microsoft.com/office/officeart/2008/layout/HalfCircleOrganizationChart"/>
    <dgm:cxn modelId="{CBDFB3A7-D248-4E83-AA80-739755972162}" type="presParOf" srcId="{E7C1506E-26E1-4319-8952-F8746C04004F}" destId="{6549348F-9016-4FA3-AAFB-1F59C16D8335}" srcOrd="1" destOrd="0" presId="urn:microsoft.com/office/officeart/2008/layout/HalfCircleOrganizationChart"/>
    <dgm:cxn modelId="{94BCAFD9-5068-4621-91E5-0EA248B16330}" type="presParOf" srcId="{E7C1506E-26E1-4319-8952-F8746C04004F}" destId="{F51ADB22-F320-4A2D-9038-33235F3B910E}" srcOrd="2" destOrd="0" presId="urn:microsoft.com/office/officeart/2008/layout/HalfCircleOrganizationChart"/>
    <dgm:cxn modelId="{61C6C5C3-C6E9-48D2-93A9-994A5446B2EC}" type="presParOf" srcId="{E7C1506E-26E1-4319-8952-F8746C04004F}" destId="{491189AD-7CDD-4CEC-BFAB-732516C0FC2A}" srcOrd="3" destOrd="0" presId="urn:microsoft.com/office/officeart/2008/layout/HalfCircleOrganizationChart"/>
    <dgm:cxn modelId="{9CE57F5F-9F75-40F2-B49C-62286F515F74}" type="presParOf" srcId="{D02CAE59-A9E0-40B6-96C1-4444A6F6DAAC}" destId="{B0DA7D5D-6E44-4F7F-B78E-B0F1299831E0}" srcOrd="1" destOrd="0" presId="urn:microsoft.com/office/officeart/2008/layout/HalfCircleOrganizationChart"/>
    <dgm:cxn modelId="{1C3A51A2-C26D-4648-93F9-3DA008265E84}" type="presParOf" srcId="{D02CAE59-A9E0-40B6-96C1-4444A6F6DAAC}" destId="{D03E7D5A-4D77-47FA-81EA-CB938A5313CF}" srcOrd="2" destOrd="0" presId="urn:microsoft.com/office/officeart/2008/layout/HalfCircleOrganizationChart"/>
    <dgm:cxn modelId="{FD50BDF1-51BF-49EB-9B87-7448144DDBA0}" type="presParOf" srcId="{DFFA893F-BA7B-4394-878B-C08813B95FE7}" destId="{46D8B26B-920A-4FB8-B3F7-881F314F0BDA}" srcOrd="6" destOrd="0" presId="urn:microsoft.com/office/officeart/2008/layout/HalfCircleOrganizationChart"/>
    <dgm:cxn modelId="{CD4100D5-5E2B-4A46-B6EA-37F679B8A61C}" type="presParOf" srcId="{DFFA893F-BA7B-4394-878B-C08813B95FE7}" destId="{8A997706-91E8-4B41-B1E3-83D14B704B61}" srcOrd="7" destOrd="0" presId="urn:microsoft.com/office/officeart/2008/layout/HalfCircleOrganizationChart"/>
    <dgm:cxn modelId="{7A0D8B46-1B6F-4819-8528-295E905C1DF5}" type="presParOf" srcId="{8A997706-91E8-4B41-B1E3-83D14B704B61}" destId="{0EA50EF0-A0EA-4803-A620-DA7F88A4DEBE}" srcOrd="0" destOrd="0" presId="urn:microsoft.com/office/officeart/2008/layout/HalfCircleOrganizationChart"/>
    <dgm:cxn modelId="{AD4C9FE9-9C4C-4FEE-B156-5E3E58852E5A}" type="presParOf" srcId="{0EA50EF0-A0EA-4803-A620-DA7F88A4DEBE}" destId="{B8E0AFFC-A4A5-4637-802A-2A8C372F1725}" srcOrd="0" destOrd="0" presId="urn:microsoft.com/office/officeart/2008/layout/HalfCircleOrganizationChart"/>
    <dgm:cxn modelId="{081563AF-B612-42A1-BFCD-CE3C447F0548}" type="presParOf" srcId="{0EA50EF0-A0EA-4803-A620-DA7F88A4DEBE}" destId="{628F0133-BC08-454E-848C-DA6334F8BFBA}" srcOrd="1" destOrd="0" presId="urn:microsoft.com/office/officeart/2008/layout/HalfCircleOrganizationChart"/>
    <dgm:cxn modelId="{07562860-58B0-4603-B5A8-29F821055B53}" type="presParOf" srcId="{0EA50EF0-A0EA-4803-A620-DA7F88A4DEBE}" destId="{3A3DAF93-9328-4496-894F-227B059037C8}" srcOrd="2" destOrd="0" presId="urn:microsoft.com/office/officeart/2008/layout/HalfCircleOrganizationChart"/>
    <dgm:cxn modelId="{66633032-9FB1-4197-92E5-E66C3117AF7E}" type="presParOf" srcId="{0EA50EF0-A0EA-4803-A620-DA7F88A4DEBE}" destId="{1C9BC29D-F870-467D-B53E-83B074069406}" srcOrd="3" destOrd="0" presId="urn:microsoft.com/office/officeart/2008/layout/HalfCircleOrganizationChart"/>
    <dgm:cxn modelId="{4DF4152A-E044-453C-8C76-2FE6FFBCD00C}" type="presParOf" srcId="{8A997706-91E8-4B41-B1E3-83D14B704B61}" destId="{F64A1F84-FC9C-4059-AC8F-CEBB5219BAA1}" srcOrd="1" destOrd="0" presId="urn:microsoft.com/office/officeart/2008/layout/HalfCircleOrganizationChart"/>
    <dgm:cxn modelId="{85E0BFEB-CDA0-406E-A026-B814B369B562}" type="presParOf" srcId="{8A997706-91E8-4B41-B1E3-83D14B704B61}" destId="{38D49B70-58AB-48C0-98A4-92FE1892651F}" srcOrd="2" destOrd="0" presId="urn:microsoft.com/office/officeart/2008/layout/HalfCircleOrganizationChart"/>
    <dgm:cxn modelId="{D4F1E513-995D-45A8-B58F-97661D5CE49F}" type="presParOf" srcId="{DFFA893F-BA7B-4394-878B-C08813B95FE7}" destId="{77BB211B-698D-4FB5-B396-6398392D68C8}" srcOrd="8" destOrd="0" presId="urn:microsoft.com/office/officeart/2008/layout/HalfCircleOrganizationChart"/>
    <dgm:cxn modelId="{952F70ED-A67E-48CD-9CA8-FED150C61AD2}" type="presParOf" srcId="{DFFA893F-BA7B-4394-878B-C08813B95FE7}" destId="{F07D4D3D-1DC0-47ED-A10E-868F22391C61}" srcOrd="9" destOrd="0" presId="urn:microsoft.com/office/officeart/2008/layout/HalfCircleOrganizationChart"/>
    <dgm:cxn modelId="{304D97F3-A4C3-4A3C-B305-87A9B72B3431}" type="presParOf" srcId="{F07D4D3D-1DC0-47ED-A10E-868F22391C61}" destId="{B614D1EF-CA90-4A4A-8A21-E5636B1B98D1}" srcOrd="0" destOrd="0" presId="urn:microsoft.com/office/officeart/2008/layout/HalfCircleOrganizationChart"/>
    <dgm:cxn modelId="{73B69D9F-E82B-4E48-A230-4F6B5BC2D930}" type="presParOf" srcId="{B614D1EF-CA90-4A4A-8A21-E5636B1B98D1}" destId="{E55AD8CE-37C6-4EFA-B496-60AB64E75FCB}" srcOrd="0" destOrd="0" presId="urn:microsoft.com/office/officeart/2008/layout/HalfCircleOrganizationChart"/>
    <dgm:cxn modelId="{E808105C-7A81-406E-8FDB-F7DC5BB0F27F}" type="presParOf" srcId="{B614D1EF-CA90-4A4A-8A21-E5636B1B98D1}" destId="{8E6EED08-EB83-4D99-9D27-2F90DE78A85D}" srcOrd="1" destOrd="0" presId="urn:microsoft.com/office/officeart/2008/layout/HalfCircleOrganizationChart"/>
    <dgm:cxn modelId="{A060C93F-2D1B-44C9-9164-78D882C03996}" type="presParOf" srcId="{B614D1EF-CA90-4A4A-8A21-E5636B1B98D1}" destId="{C9857D5C-990F-4024-81BC-EC3F682C5AC0}" srcOrd="2" destOrd="0" presId="urn:microsoft.com/office/officeart/2008/layout/HalfCircleOrganizationChart"/>
    <dgm:cxn modelId="{C41AFD48-A4BA-4636-BA92-FAC19D518695}" type="presParOf" srcId="{B614D1EF-CA90-4A4A-8A21-E5636B1B98D1}" destId="{4A1105ED-E442-4C37-9C60-10C9E40B0214}" srcOrd="3" destOrd="0" presId="urn:microsoft.com/office/officeart/2008/layout/HalfCircleOrganizationChart"/>
    <dgm:cxn modelId="{ACD74BF8-B48D-4379-BCFC-C7BC3CFF070E}" type="presParOf" srcId="{F07D4D3D-1DC0-47ED-A10E-868F22391C61}" destId="{76082801-2F3A-400D-8C4F-858ABBE5618F}" srcOrd="1" destOrd="0" presId="urn:microsoft.com/office/officeart/2008/layout/HalfCircleOrganizationChart"/>
    <dgm:cxn modelId="{F3311FA7-6E50-40D6-8288-718C074966BE}" type="presParOf" srcId="{F07D4D3D-1DC0-47ED-A10E-868F22391C61}" destId="{05B90C4A-50E0-47C2-83B7-AFBA5AEEA5D2}" srcOrd="2" destOrd="0" presId="urn:microsoft.com/office/officeart/2008/layout/HalfCircleOrganizationChart"/>
    <dgm:cxn modelId="{A7896FEF-72AC-4C96-AFB0-449B59684137}" type="presParOf" srcId="{619AA4ED-68AF-4AF0-84C8-0AE42BD6B2D3}" destId="{1809F908-3B26-4283-B46A-AADDF2636DEC}" srcOrd="2" destOrd="0" presId="urn:microsoft.com/office/officeart/2008/layout/HalfCircleOrganizationChart"/>
    <dgm:cxn modelId="{EB88D2B5-E7DE-4094-BB7F-BC04CDBF9B75}" type="presParOf" srcId="{87D5C24E-BC53-4A31-87E4-D50AA5B7A735}" destId="{80E65638-D69E-41A1-896F-73C56E1014DD}" srcOrd="4" destOrd="0" presId="urn:microsoft.com/office/officeart/2008/layout/HalfCircleOrganizationChart"/>
    <dgm:cxn modelId="{B1C1EAC0-FEE8-43CF-945F-53E86EDA7D9A}" type="presParOf" srcId="{87D5C24E-BC53-4A31-87E4-D50AA5B7A735}" destId="{852354C8-EC68-49F7-936A-A1B633A6AEB9}" srcOrd="5" destOrd="0" presId="urn:microsoft.com/office/officeart/2008/layout/HalfCircleOrganizationChart"/>
    <dgm:cxn modelId="{4AC473B1-D1BF-40D8-938C-90C3D2E560D1}" type="presParOf" srcId="{852354C8-EC68-49F7-936A-A1B633A6AEB9}" destId="{2E6DAF44-3168-4B16-8056-69A84BA1E68D}" srcOrd="0" destOrd="0" presId="urn:microsoft.com/office/officeart/2008/layout/HalfCircleOrganizationChart"/>
    <dgm:cxn modelId="{C918D77D-8F5B-4EAA-A079-0FCCAA7D6FBB}" type="presParOf" srcId="{2E6DAF44-3168-4B16-8056-69A84BA1E68D}" destId="{436008D4-53C5-46BD-AC2C-07B3AA55A82E}" srcOrd="0" destOrd="0" presId="urn:microsoft.com/office/officeart/2008/layout/HalfCircleOrganizationChart"/>
    <dgm:cxn modelId="{9FAB62CB-9C49-4C74-8C45-D091D16BE802}" type="presParOf" srcId="{2E6DAF44-3168-4B16-8056-69A84BA1E68D}" destId="{30E57DFC-5CA7-4167-8E9F-B84CAE08FA22}" srcOrd="1" destOrd="0" presId="urn:microsoft.com/office/officeart/2008/layout/HalfCircleOrganizationChart"/>
    <dgm:cxn modelId="{E8902622-1AB9-4808-BCA4-348270B52DCA}" type="presParOf" srcId="{2E6DAF44-3168-4B16-8056-69A84BA1E68D}" destId="{8E89F131-CDD4-4613-9DFA-8721D0B6D6F2}" srcOrd="2" destOrd="0" presId="urn:microsoft.com/office/officeart/2008/layout/HalfCircleOrganizationChart"/>
    <dgm:cxn modelId="{CDAECFA0-F0F2-4530-8E30-2788D9F01F23}" type="presParOf" srcId="{2E6DAF44-3168-4B16-8056-69A84BA1E68D}" destId="{7115B6EF-DD91-4FEA-BC45-B4A2EFFCBFB0}" srcOrd="3" destOrd="0" presId="urn:microsoft.com/office/officeart/2008/layout/HalfCircleOrganizationChart"/>
    <dgm:cxn modelId="{9F503A0A-4EDE-47AC-A683-5B04CCBA560E}" type="presParOf" srcId="{852354C8-EC68-49F7-936A-A1B633A6AEB9}" destId="{31FC258D-6128-4FB1-832A-0998F506A4E5}" srcOrd="1" destOrd="0" presId="urn:microsoft.com/office/officeart/2008/layout/HalfCircleOrganizationChart"/>
    <dgm:cxn modelId="{3C8911A8-3538-4034-A706-507448F3DA85}" type="presParOf" srcId="{31FC258D-6128-4FB1-832A-0998F506A4E5}" destId="{0BF9BBF6-9514-4EC4-A1E5-CF3492604F17}" srcOrd="0" destOrd="0" presId="urn:microsoft.com/office/officeart/2008/layout/HalfCircleOrganizationChart"/>
    <dgm:cxn modelId="{A5F0FF2F-D249-47D1-8F6C-DF1DD23D738D}" type="presParOf" srcId="{31FC258D-6128-4FB1-832A-0998F506A4E5}" destId="{3DD00C9E-31A2-40BD-B892-CA2EB142462F}" srcOrd="1" destOrd="0" presId="urn:microsoft.com/office/officeart/2008/layout/HalfCircleOrganizationChart"/>
    <dgm:cxn modelId="{8A3DEE3D-6436-4707-84C2-164A72F55649}" type="presParOf" srcId="{3DD00C9E-31A2-40BD-B892-CA2EB142462F}" destId="{AEE9F394-4C9B-4FD7-B8D0-A0E4A9E40376}" srcOrd="0" destOrd="0" presId="urn:microsoft.com/office/officeart/2008/layout/HalfCircleOrganizationChart"/>
    <dgm:cxn modelId="{ACA35051-B3AE-4306-96A2-210810ED5A34}" type="presParOf" srcId="{AEE9F394-4C9B-4FD7-B8D0-A0E4A9E40376}" destId="{60042532-E45E-4EA7-9386-544DCFD16E29}" srcOrd="0" destOrd="0" presId="urn:microsoft.com/office/officeart/2008/layout/HalfCircleOrganizationChart"/>
    <dgm:cxn modelId="{23B97A5B-F77A-4A29-904F-C389215957AC}" type="presParOf" srcId="{AEE9F394-4C9B-4FD7-B8D0-A0E4A9E40376}" destId="{8550B6D7-AE06-4C46-9FE0-000A89414FFE}" srcOrd="1" destOrd="0" presId="urn:microsoft.com/office/officeart/2008/layout/HalfCircleOrganizationChart"/>
    <dgm:cxn modelId="{A3168023-3E9B-4213-B873-87EF71A94EF5}" type="presParOf" srcId="{AEE9F394-4C9B-4FD7-B8D0-A0E4A9E40376}" destId="{2630C068-7B4F-4AB9-99F0-989B70F71F73}" srcOrd="2" destOrd="0" presId="urn:microsoft.com/office/officeart/2008/layout/HalfCircleOrganizationChart"/>
    <dgm:cxn modelId="{26F5B56F-6D1C-4349-9E52-CEC455F355CE}" type="presParOf" srcId="{AEE9F394-4C9B-4FD7-B8D0-A0E4A9E40376}" destId="{704C6324-E505-4D90-B337-5A9C6E6DF30A}" srcOrd="3" destOrd="0" presId="urn:microsoft.com/office/officeart/2008/layout/HalfCircleOrganizationChart"/>
    <dgm:cxn modelId="{A9EC1E04-918A-47B3-B591-EE24A2DD020C}" type="presParOf" srcId="{3DD00C9E-31A2-40BD-B892-CA2EB142462F}" destId="{FC3CFEBB-A528-482D-B847-47D8454C3CEF}" srcOrd="1" destOrd="0" presId="urn:microsoft.com/office/officeart/2008/layout/HalfCircleOrganizationChart"/>
    <dgm:cxn modelId="{1B0560C4-B351-4237-9FD6-EDE56CE3D2A6}" type="presParOf" srcId="{3DD00C9E-31A2-40BD-B892-CA2EB142462F}" destId="{2C1FEBEB-5A3A-47AA-8C6E-58E717343CE2}" srcOrd="2" destOrd="0" presId="urn:microsoft.com/office/officeart/2008/layout/HalfCircleOrganizationChart"/>
    <dgm:cxn modelId="{CD69054E-EB75-4EDA-8500-EFD67DBEF43A}" type="presParOf" srcId="{31FC258D-6128-4FB1-832A-0998F506A4E5}" destId="{7AAB4620-4BC7-44C3-9756-CF416EFE3920}" srcOrd="2" destOrd="0" presId="urn:microsoft.com/office/officeart/2008/layout/HalfCircleOrganizationChart"/>
    <dgm:cxn modelId="{FE4A9C5A-2C2C-435F-B772-B1E9EF9B8F6A}" type="presParOf" srcId="{31FC258D-6128-4FB1-832A-0998F506A4E5}" destId="{718ED79A-5C78-4806-B62F-26246EC9B0F1}" srcOrd="3" destOrd="0" presId="urn:microsoft.com/office/officeart/2008/layout/HalfCircleOrganizationChart"/>
    <dgm:cxn modelId="{D2CDE2F6-1D92-46E8-88B8-B1A3E263E37F}" type="presParOf" srcId="{718ED79A-5C78-4806-B62F-26246EC9B0F1}" destId="{BC1DB2B4-A4E0-4DE4-891A-72916D1EA9B0}" srcOrd="0" destOrd="0" presId="urn:microsoft.com/office/officeart/2008/layout/HalfCircleOrganizationChart"/>
    <dgm:cxn modelId="{B708C9AB-81FC-468A-8772-7B2FC08C3F01}" type="presParOf" srcId="{BC1DB2B4-A4E0-4DE4-891A-72916D1EA9B0}" destId="{D2D89D45-7503-452C-9C39-69C9E2E90089}" srcOrd="0" destOrd="0" presId="urn:microsoft.com/office/officeart/2008/layout/HalfCircleOrganizationChart"/>
    <dgm:cxn modelId="{709B9805-15FF-4608-A197-F49C67203D5D}" type="presParOf" srcId="{BC1DB2B4-A4E0-4DE4-891A-72916D1EA9B0}" destId="{BC8863E6-98F1-4DAC-B243-1508764B53FD}" srcOrd="1" destOrd="0" presId="urn:microsoft.com/office/officeart/2008/layout/HalfCircleOrganizationChart"/>
    <dgm:cxn modelId="{FFF6048D-0780-4F1F-AAFB-0304F600C278}" type="presParOf" srcId="{BC1DB2B4-A4E0-4DE4-891A-72916D1EA9B0}" destId="{6D77E971-F5FD-4CB7-8A8A-AC0F5D0C2392}" srcOrd="2" destOrd="0" presId="urn:microsoft.com/office/officeart/2008/layout/HalfCircleOrganizationChart"/>
    <dgm:cxn modelId="{4E17C980-D75A-48EF-98C7-2D06901E827A}" type="presParOf" srcId="{BC1DB2B4-A4E0-4DE4-891A-72916D1EA9B0}" destId="{A1225EEF-2DE0-4D81-846F-E48989ACED5E}" srcOrd="3" destOrd="0" presId="urn:microsoft.com/office/officeart/2008/layout/HalfCircleOrganizationChart"/>
    <dgm:cxn modelId="{CBFC3C0A-C722-40A1-B758-51C708DBE772}" type="presParOf" srcId="{718ED79A-5C78-4806-B62F-26246EC9B0F1}" destId="{EE9C8E1C-B794-4CE4-A9EF-48FC71EE1A89}" srcOrd="1" destOrd="0" presId="urn:microsoft.com/office/officeart/2008/layout/HalfCircleOrganizationChart"/>
    <dgm:cxn modelId="{BC653F7B-083E-42A0-A58E-6444D488F04B}" type="presParOf" srcId="{718ED79A-5C78-4806-B62F-26246EC9B0F1}" destId="{83ABB720-E73F-4E38-810D-D7EB9C19BC8F}" srcOrd="2" destOrd="0" presId="urn:microsoft.com/office/officeart/2008/layout/HalfCircleOrganizationChart"/>
    <dgm:cxn modelId="{A51E2039-FBC9-4DDD-BB27-F2A652DF29F6}" type="presParOf" srcId="{31FC258D-6128-4FB1-832A-0998F506A4E5}" destId="{24EA3946-255D-4727-B652-C540325EB8E1}" srcOrd="4" destOrd="0" presId="urn:microsoft.com/office/officeart/2008/layout/HalfCircleOrganizationChart"/>
    <dgm:cxn modelId="{1E155718-8154-450F-AEDA-8C9C600018E6}" type="presParOf" srcId="{31FC258D-6128-4FB1-832A-0998F506A4E5}" destId="{EB3FBD81-E4C7-4853-9638-235688C7D44C}" srcOrd="5" destOrd="0" presId="urn:microsoft.com/office/officeart/2008/layout/HalfCircleOrganizationChart"/>
    <dgm:cxn modelId="{911AC1B4-B76D-4FC9-B55C-8254C1CCA721}" type="presParOf" srcId="{EB3FBD81-E4C7-4853-9638-235688C7D44C}" destId="{BE703EFA-E070-4517-B89C-0D4BDB0301D1}" srcOrd="0" destOrd="0" presId="urn:microsoft.com/office/officeart/2008/layout/HalfCircleOrganizationChart"/>
    <dgm:cxn modelId="{75FF4BDA-FB24-4A53-8738-59EAB825A184}" type="presParOf" srcId="{BE703EFA-E070-4517-B89C-0D4BDB0301D1}" destId="{708B0757-A447-4436-B537-E4B78F46B2D4}" srcOrd="0" destOrd="0" presId="urn:microsoft.com/office/officeart/2008/layout/HalfCircleOrganizationChart"/>
    <dgm:cxn modelId="{0679E49B-18EF-4345-B59F-1CCF83D06A61}" type="presParOf" srcId="{BE703EFA-E070-4517-B89C-0D4BDB0301D1}" destId="{5EE2E5AA-BDAB-47B8-B36B-F82F7F28B6E7}" srcOrd="1" destOrd="0" presId="urn:microsoft.com/office/officeart/2008/layout/HalfCircleOrganizationChart"/>
    <dgm:cxn modelId="{5548B129-3218-47EE-A9B5-005BC9625688}" type="presParOf" srcId="{BE703EFA-E070-4517-B89C-0D4BDB0301D1}" destId="{F842AEFA-FBA6-41DA-9546-82B7488A6722}" srcOrd="2" destOrd="0" presId="urn:microsoft.com/office/officeart/2008/layout/HalfCircleOrganizationChart"/>
    <dgm:cxn modelId="{26964291-B219-42B5-A612-EE33C6504DCB}" type="presParOf" srcId="{BE703EFA-E070-4517-B89C-0D4BDB0301D1}" destId="{3C8F7655-5240-4AB6-9E01-6630C5B70C47}" srcOrd="3" destOrd="0" presId="urn:microsoft.com/office/officeart/2008/layout/HalfCircleOrganizationChart"/>
    <dgm:cxn modelId="{E9011064-E142-4567-A900-113D865B4846}" type="presParOf" srcId="{EB3FBD81-E4C7-4853-9638-235688C7D44C}" destId="{D1F62F08-25F2-40D2-85A1-0E3EDE78AEB8}" srcOrd="1" destOrd="0" presId="urn:microsoft.com/office/officeart/2008/layout/HalfCircleOrganizationChart"/>
    <dgm:cxn modelId="{31D55CFA-8104-4A91-B026-A822270732DF}" type="presParOf" srcId="{EB3FBD81-E4C7-4853-9638-235688C7D44C}" destId="{49D59944-C05C-49B2-9FFC-EBE4A1BD1040}" srcOrd="2" destOrd="0" presId="urn:microsoft.com/office/officeart/2008/layout/HalfCircleOrganizationChart"/>
    <dgm:cxn modelId="{B7D01669-9D50-4CD5-8429-9DB3132DD896}" type="presParOf" srcId="{31FC258D-6128-4FB1-832A-0998F506A4E5}" destId="{781A5C83-9080-47A4-AFB0-78BF3317723B}" srcOrd="6" destOrd="0" presId="urn:microsoft.com/office/officeart/2008/layout/HalfCircleOrganizationChart"/>
    <dgm:cxn modelId="{A7A90FA9-7318-4941-94A6-1E497899BFB6}" type="presParOf" srcId="{31FC258D-6128-4FB1-832A-0998F506A4E5}" destId="{DE1BCD46-3D85-490B-A62E-462EB671CE7E}" srcOrd="7" destOrd="0" presId="urn:microsoft.com/office/officeart/2008/layout/HalfCircleOrganizationChart"/>
    <dgm:cxn modelId="{471E9994-A864-4169-9767-F01E757DC64E}" type="presParOf" srcId="{DE1BCD46-3D85-490B-A62E-462EB671CE7E}" destId="{3C059452-B8B6-4D26-AA4D-E75B767323D7}" srcOrd="0" destOrd="0" presId="urn:microsoft.com/office/officeart/2008/layout/HalfCircleOrganizationChart"/>
    <dgm:cxn modelId="{AE030217-653C-4288-9CCF-DFFCBEF7102A}" type="presParOf" srcId="{3C059452-B8B6-4D26-AA4D-E75B767323D7}" destId="{E1B9E417-B233-437E-9B0B-755AEFD67E6D}" srcOrd="0" destOrd="0" presId="urn:microsoft.com/office/officeart/2008/layout/HalfCircleOrganizationChart"/>
    <dgm:cxn modelId="{E9A20E2C-5C48-482B-8929-BBDD29E971A2}" type="presParOf" srcId="{3C059452-B8B6-4D26-AA4D-E75B767323D7}" destId="{C1C0CDD6-66DB-4848-9563-705C1413DAE1}" srcOrd="1" destOrd="0" presId="urn:microsoft.com/office/officeart/2008/layout/HalfCircleOrganizationChart"/>
    <dgm:cxn modelId="{9472320A-EDCE-4FFA-88BB-1CB983B6330D}" type="presParOf" srcId="{3C059452-B8B6-4D26-AA4D-E75B767323D7}" destId="{262BCEFB-B9D0-4BA7-8BFA-82FD7F37C9C3}" srcOrd="2" destOrd="0" presId="urn:microsoft.com/office/officeart/2008/layout/HalfCircleOrganizationChart"/>
    <dgm:cxn modelId="{70F27CF7-D35C-46AA-A320-AD612C00B45E}" type="presParOf" srcId="{3C059452-B8B6-4D26-AA4D-E75B767323D7}" destId="{6091A63F-BF42-4526-8227-6052EB3DCDCD}" srcOrd="3" destOrd="0" presId="urn:microsoft.com/office/officeart/2008/layout/HalfCircleOrganizationChart"/>
    <dgm:cxn modelId="{FF2A98CD-9ACC-432E-8CB5-3645A2DE267D}" type="presParOf" srcId="{DE1BCD46-3D85-490B-A62E-462EB671CE7E}" destId="{16307B87-4D73-4093-9F30-CE0F4AFCCC56}" srcOrd="1" destOrd="0" presId="urn:microsoft.com/office/officeart/2008/layout/HalfCircleOrganizationChart"/>
    <dgm:cxn modelId="{90400210-04B3-4306-94EA-CF8CA6CC4309}" type="presParOf" srcId="{DE1BCD46-3D85-490B-A62E-462EB671CE7E}" destId="{D21842E9-7A16-4068-BC07-89A1AFDF48BE}" srcOrd="2" destOrd="0" presId="urn:microsoft.com/office/officeart/2008/layout/HalfCircleOrganizationChart"/>
    <dgm:cxn modelId="{E8284BC9-CBFB-48B7-A25F-2A95D1F94893}" type="presParOf" srcId="{31FC258D-6128-4FB1-832A-0998F506A4E5}" destId="{D9C27743-DE9D-45E6-8710-DB5CF6D6E18C}" srcOrd="8" destOrd="0" presId="urn:microsoft.com/office/officeart/2008/layout/HalfCircleOrganizationChart"/>
    <dgm:cxn modelId="{3121ED02-1789-4B88-AC63-B8C05D31C0D7}" type="presParOf" srcId="{31FC258D-6128-4FB1-832A-0998F506A4E5}" destId="{89BAFA56-16F4-42F1-87D5-6A2F0E82D6D8}" srcOrd="9" destOrd="0" presId="urn:microsoft.com/office/officeart/2008/layout/HalfCircleOrganizationChart"/>
    <dgm:cxn modelId="{7FAA01B5-8D47-4A66-9FE8-75617EEA7E26}" type="presParOf" srcId="{89BAFA56-16F4-42F1-87D5-6A2F0E82D6D8}" destId="{21ADA0B1-32BD-461B-964C-0EBF2C3C5785}" srcOrd="0" destOrd="0" presId="urn:microsoft.com/office/officeart/2008/layout/HalfCircleOrganizationChart"/>
    <dgm:cxn modelId="{ED817850-5152-44D7-A4CA-6AE0DD39123A}" type="presParOf" srcId="{21ADA0B1-32BD-461B-964C-0EBF2C3C5785}" destId="{0A1B1A79-6C16-4FBC-9A4F-8B89DA0486DC}" srcOrd="0" destOrd="0" presId="urn:microsoft.com/office/officeart/2008/layout/HalfCircleOrganizationChart"/>
    <dgm:cxn modelId="{BAB2D755-36C2-4523-AD42-9CC8695905AE}" type="presParOf" srcId="{21ADA0B1-32BD-461B-964C-0EBF2C3C5785}" destId="{D5F99A75-6D73-4C28-BDEF-28D8A4597671}" srcOrd="1" destOrd="0" presId="urn:microsoft.com/office/officeart/2008/layout/HalfCircleOrganizationChart"/>
    <dgm:cxn modelId="{F4D1DC39-CDC5-4CD0-A7EB-9F6EE30D0C30}" type="presParOf" srcId="{21ADA0B1-32BD-461B-964C-0EBF2C3C5785}" destId="{1FE93104-B3D0-4C61-BB31-EDBAE279FD3E}" srcOrd="2" destOrd="0" presId="urn:microsoft.com/office/officeart/2008/layout/HalfCircleOrganizationChart"/>
    <dgm:cxn modelId="{D6B9B554-2BC1-4959-A609-6B98DBBFA41A}" type="presParOf" srcId="{21ADA0B1-32BD-461B-964C-0EBF2C3C5785}" destId="{4F431056-66A4-4C6E-BE99-FC6365CF83BE}" srcOrd="3" destOrd="0" presId="urn:microsoft.com/office/officeart/2008/layout/HalfCircleOrganizationChart"/>
    <dgm:cxn modelId="{4B55DFE4-08C4-4E57-933E-4AC07951D06C}" type="presParOf" srcId="{89BAFA56-16F4-42F1-87D5-6A2F0E82D6D8}" destId="{FDC56057-70D5-4E50-A80D-E376625A85A7}" srcOrd="1" destOrd="0" presId="urn:microsoft.com/office/officeart/2008/layout/HalfCircleOrganizationChart"/>
    <dgm:cxn modelId="{D600509B-BE5C-4481-8C49-A576D103503D}" type="presParOf" srcId="{89BAFA56-16F4-42F1-87D5-6A2F0E82D6D8}" destId="{C2467160-F014-416A-BAE3-7823A5D1BC65}" srcOrd="2" destOrd="0" presId="urn:microsoft.com/office/officeart/2008/layout/HalfCircleOrganizationChart"/>
    <dgm:cxn modelId="{ED5EEC03-E67B-461D-A185-0B8F5700A80A}" type="presParOf" srcId="{852354C8-EC68-49F7-936A-A1B633A6AEB9}" destId="{0BF987CB-735F-4191-A382-F07469ADCAA5}" srcOrd="2" destOrd="0" presId="urn:microsoft.com/office/officeart/2008/layout/HalfCircleOrganizationChart"/>
    <dgm:cxn modelId="{F1D26C90-CE19-4A84-A3D6-148C20CBF333}" type="presParOf" srcId="{48F21CF4-F780-4D11-B0A5-8EB251C3BEA7}" destId="{94EA666F-E128-44A2-8AF7-7D1FCCA7B56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1D7941-0F49-46A9-8FF7-69B5DC96F49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5790B87-89C7-4804-BFE2-74CD2568F7C5}">
      <dgm:prSet phldrT="[Text]" custT="1"/>
      <dgm:spPr/>
      <dgm:t>
        <a:bodyPr/>
        <a:lstStyle/>
        <a:p>
          <a:r>
            <a:rPr lang="en-US" sz="1600" b="1" dirty="0">
              <a:latin typeface="Tw Cen MT" panose="020B0602020104020603" pitchFamily="34" charset="0"/>
            </a:rPr>
            <a:t>In-Flight catering</a:t>
          </a:r>
        </a:p>
      </dgm:t>
    </dgm:pt>
    <dgm:pt modelId="{76724B51-80D6-4FC0-BBD9-CF28E4C77210}" type="parTrans" cxnId="{A13ED50C-EE7E-437F-AF17-899BE675FCEC}">
      <dgm:prSet/>
      <dgm:spPr/>
      <dgm:t>
        <a:bodyPr/>
        <a:lstStyle/>
        <a:p>
          <a:endParaRPr lang="en-US"/>
        </a:p>
      </dgm:t>
    </dgm:pt>
    <dgm:pt modelId="{35724B03-84B6-4711-AA1B-3F654FAD1AEF}" type="sibTrans" cxnId="{A13ED50C-EE7E-437F-AF17-899BE675FCEC}">
      <dgm:prSet/>
      <dgm:spPr/>
      <dgm:t>
        <a:bodyPr/>
        <a:lstStyle/>
        <a:p>
          <a:endParaRPr lang="en-US"/>
        </a:p>
      </dgm:t>
    </dgm:pt>
    <dgm:pt modelId="{7D56FE80-2C3C-42E6-B32B-85A147C7C589}">
      <dgm:prSet phldrT="[Text]" custT="1"/>
      <dgm:spPr/>
      <dgm:t>
        <a:bodyPr/>
        <a:lstStyle/>
        <a:p>
          <a:r>
            <a:rPr lang="en-US" sz="1600" dirty="0">
              <a:highlight>
                <a:srgbClr val="00A0A8"/>
              </a:highlight>
              <a:latin typeface="Tw Cen MT" panose="020B0602020104020603" pitchFamily="34" charset="0"/>
            </a:rPr>
            <a:t>Flavor of food</a:t>
          </a:r>
        </a:p>
      </dgm:t>
    </dgm:pt>
    <dgm:pt modelId="{54B1403D-E99A-41CB-AC7A-481A0A6F812A}" type="parTrans" cxnId="{9FDB8CD9-7524-4852-9A22-5AA4CDB3B75A}">
      <dgm:prSet/>
      <dgm:spPr/>
      <dgm:t>
        <a:bodyPr/>
        <a:lstStyle/>
        <a:p>
          <a:endParaRPr lang="en-US"/>
        </a:p>
      </dgm:t>
    </dgm:pt>
    <dgm:pt modelId="{E1450F88-3825-4A7E-A8C0-FF7AF1DBA223}" type="sibTrans" cxnId="{9FDB8CD9-7524-4852-9A22-5AA4CDB3B75A}">
      <dgm:prSet/>
      <dgm:spPr/>
      <dgm:t>
        <a:bodyPr/>
        <a:lstStyle/>
        <a:p>
          <a:endParaRPr lang="en-US"/>
        </a:p>
      </dgm:t>
    </dgm:pt>
    <dgm:pt modelId="{1A9FD0B1-018D-408D-8CF2-AB17AF3BEDFE}">
      <dgm:prSet phldrT="[Text]" custT="1"/>
      <dgm:spPr/>
      <dgm:t>
        <a:bodyPr/>
        <a:lstStyle/>
        <a:p>
          <a:r>
            <a:rPr lang="en-US" sz="1600" dirty="0">
              <a:highlight>
                <a:srgbClr val="FF5969"/>
              </a:highlight>
              <a:latin typeface="Tw Cen MT" panose="020B0602020104020603" pitchFamily="34" charset="0"/>
            </a:rPr>
            <a:t>Beverages variety</a:t>
          </a:r>
        </a:p>
      </dgm:t>
    </dgm:pt>
    <dgm:pt modelId="{9996E90F-0BC8-4C5F-B596-2FDA20657F5B}" type="parTrans" cxnId="{99C80E8E-B1D5-4D59-8609-041FD47FC426}">
      <dgm:prSet/>
      <dgm:spPr/>
      <dgm:t>
        <a:bodyPr/>
        <a:lstStyle/>
        <a:p>
          <a:endParaRPr lang="en-US"/>
        </a:p>
      </dgm:t>
    </dgm:pt>
    <dgm:pt modelId="{48BE0D8D-280E-475F-BBD9-E38E66944C56}" type="sibTrans" cxnId="{99C80E8E-B1D5-4D59-8609-041FD47FC426}">
      <dgm:prSet/>
      <dgm:spPr/>
      <dgm:t>
        <a:bodyPr/>
        <a:lstStyle/>
        <a:p>
          <a:endParaRPr lang="en-US"/>
        </a:p>
      </dgm:t>
    </dgm:pt>
    <dgm:pt modelId="{8B8D9A64-EDA4-47BB-95C7-75FE2F9ABC8B}">
      <dgm:prSet phldrT="[Text]" custT="1"/>
      <dgm:spPr/>
      <dgm:t>
        <a:bodyPr/>
        <a:lstStyle/>
        <a:p>
          <a:r>
            <a:rPr lang="en-US" sz="1600" dirty="0">
              <a:highlight>
                <a:srgbClr val="FEC630"/>
              </a:highlight>
              <a:latin typeface="Tw Cen MT" panose="020B0602020104020603" pitchFamily="34" charset="0"/>
            </a:rPr>
            <a:t>Quality of food</a:t>
          </a:r>
        </a:p>
      </dgm:t>
    </dgm:pt>
    <dgm:pt modelId="{61FB6BE3-1626-451B-B22D-FDA2AD2E28DF}" type="sibTrans" cxnId="{31B6F372-DF33-4FAA-B240-CD06EBB8FF4F}">
      <dgm:prSet/>
      <dgm:spPr/>
      <dgm:t>
        <a:bodyPr/>
        <a:lstStyle/>
        <a:p>
          <a:endParaRPr lang="en-US"/>
        </a:p>
      </dgm:t>
    </dgm:pt>
    <dgm:pt modelId="{C1E42934-0DBA-4F8D-9D45-4125B08C147B}" type="parTrans" cxnId="{31B6F372-DF33-4FAA-B240-CD06EBB8FF4F}">
      <dgm:prSet/>
      <dgm:spPr/>
      <dgm:t>
        <a:bodyPr/>
        <a:lstStyle/>
        <a:p>
          <a:endParaRPr lang="en-US"/>
        </a:p>
      </dgm:t>
    </dgm:pt>
    <dgm:pt modelId="{0BFFAC91-66C4-4691-BF5E-F45EE2FA86D1}">
      <dgm:prSet phldrT="[Text]" custT="1"/>
      <dgm:spPr/>
      <dgm:t>
        <a:bodyPr/>
        <a:lstStyle/>
        <a:p>
          <a:r>
            <a:rPr lang="en-US" sz="1600" dirty="0">
              <a:solidFill>
                <a:schemeClr val="bg2">
                  <a:lumMod val="10000"/>
                </a:schemeClr>
              </a:solidFill>
              <a:highlight>
                <a:srgbClr val="52CBBE"/>
              </a:highlight>
              <a:latin typeface="Tw Cen MT" panose="020B0602020104020603" pitchFamily="34" charset="0"/>
            </a:rPr>
            <a:t>Presentation quality</a:t>
          </a:r>
        </a:p>
      </dgm:t>
    </dgm:pt>
    <dgm:pt modelId="{B7A23581-684B-4549-90D2-802E13DD3B49}" type="parTrans" cxnId="{B5F8D6D9-5093-444A-9ADD-1A4ABDDD4279}">
      <dgm:prSet/>
      <dgm:spPr/>
      <dgm:t>
        <a:bodyPr/>
        <a:lstStyle/>
        <a:p>
          <a:endParaRPr lang="en-US"/>
        </a:p>
      </dgm:t>
    </dgm:pt>
    <dgm:pt modelId="{3DD12ECC-9ACD-4E4C-B571-6E6A3666149F}" type="sibTrans" cxnId="{B5F8D6D9-5093-444A-9ADD-1A4ABDDD4279}">
      <dgm:prSet/>
      <dgm:spPr/>
      <dgm:t>
        <a:bodyPr/>
        <a:lstStyle/>
        <a:p>
          <a:endParaRPr lang="en-US"/>
        </a:p>
      </dgm:t>
    </dgm:pt>
    <dgm:pt modelId="{2B046B94-D726-4CDE-8380-26CC3D5D59A5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No</a:t>
          </a:r>
        </a:p>
      </dgm:t>
    </dgm:pt>
    <dgm:pt modelId="{BAE030CE-2BBB-46D2-9616-E052D23F3656}" type="parTrans" cxnId="{A8C2C447-6DA3-4D0C-8900-C9F466067202}">
      <dgm:prSet/>
      <dgm:spPr/>
      <dgm:t>
        <a:bodyPr/>
        <a:lstStyle/>
        <a:p>
          <a:endParaRPr lang="en-US"/>
        </a:p>
      </dgm:t>
    </dgm:pt>
    <dgm:pt modelId="{51DA55EC-D020-40AA-AE34-35E754E9E4B3}" type="sibTrans" cxnId="{A8C2C447-6DA3-4D0C-8900-C9F466067202}">
      <dgm:prSet/>
      <dgm:spPr/>
      <dgm:t>
        <a:bodyPr/>
        <a:lstStyle/>
        <a:p>
          <a:endParaRPr lang="en-US"/>
        </a:p>
      </dgm:t>
    </dgm:pt>
    <dgm:pt modelId="{0CA63A03-8EA3-4467-AECA-B7A9DD085096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Route –No</a:t>
          </a:r>
        </a:p>
      </dgm:t>
    </dgm:pt>
    <dgm:pt modelId="{C2D26471-742F-467E-A4A8-E362169A8087}" type="parTrans" cxnId="{399DF2A4-D726-4C05-9685-3A11B96F13F2}">
      <dgm:prSet/>
      <dgm:spPr/>
      <dgm:t>
        <a:bodyPr/>
        <a:lstStyle/>
        <a:p>
          <a:endParaRPr lang="en-US"/>
        </a:p>
      </dgm:t>
    </dgm:pt>
    <dgm:pt modelId="{A65D584B-FA33-441E-91CE-1CD9504DDD9A}" type="sibTrans" cxnId="{399DF2A4-D726-4C05-9685-3A11B96F13F2}">
      <dgm:prSet/>
      <dgm:spPr/>
      <dgm:t>
        <a:bodyPr/>
        <a:lstStyle/>
        <a:p>
          <a:endParaRPr lang="en-US"/>
        </a:p>
      </dgm:t>
    </dgm:pt>
    <dgm:pt modelId="{FB165BEA-27BA-418F-933C-BE9B747D50AD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Gender – No</a:t>
          </a:r>
        </a:p>
      </dgm:t>
    </dgm:pt>
    <dgm:pt modelId="{7C0C36E4-ECA9-4AF5-8ABD-222F1A55B8F3}" type="parTrans" cxnId="{572351E1-DB33-4D28-9D0A-F6C29BC7D22D}">
      <dgm:prSet/>
      <dgm:spPr/>
      <dgm:t>
        <a:bodyPr/>
        <a:lstStyle/>
        <a:p>
          <a:endParaRPr lang="en-US"/>
        </a:p>
      </dgm:t>
    </dgm:pt>
    <dgm:pt modelId="{88817512-C464-49B1-8E5A-7D1B3E125FC1}" type="sibTrans" cxnId="{572351E1-DB33-4D28-9D0A-F6C29BC7D22D}">
      <dgm:prSet/>
      <dgm:spPr/>
      <dgm:t>
        <a:bodyPr/>
        <a:lstStyle/>
        <a:p>
          <a:endParaRPr lang="en-US"/>
        </a:p>
      </dgm:t>
    </dgm:pt>
    <dgm:pt modelId="{EBC5F935-FDC1-4DA3-BC7F-C77D7BC24FFA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Plane type- No</a:t>
          </a:r>
        </a:p>
      </dgm:t>
    </dgm:pt>
    <dgm:pt modelId="{6DEC8F64-1B9E-4DB5-8D54-7834B790C7C3}" type="parTrans" cxnId="{BAFC7239-7664-4D76-9359-8D37A94F0C52}">
      <dgm:prSet/>
      <dgm:spPr/>
      <dgm:t>
        <a:bodyPr/>
        <a:lstStyle/>
        <a:p>
          <a:endParaRPr lang="en-US"/>
        </a:p>
      </dgm:t>
    </dgm:pt>
    <dgm:pt modelId="{8A08D8E2-4092-4C62-BACD-3B457F1D4675}" type="sibTrans" cxnId="{BAFC7239-7664-4D76-9359-8D37A94F0C52}">
      <dgm:prSet/>
      <dgm:spPr/>
      <dgm:t>
        <a:bodyPr/>
        <a:lstStyle/>
        <a:p>
          <a:endParaRPr lang="en-US"/>
        </a:p>
      </dgm:t>
    </dgm:pt>
    <dgm:pt modelId="{DD1613F3-D5EB-4D24-92DF-D2D2F409EDD1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Flying Class- </a:t>
          </a:r>
          <a:r>
            <a:rPr lang="en-US" sz="16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gm:t>
    </dgm:pt>
    <dgm:pt modelId="{0FA463BA-77E5-4DE6-88B0-A22FF6DCD2B8}" type="parTrans" cxnId="{F716D036-0349-4BFB-8CF0-F59A78DACB0D}">
      <dgm:prSet/>
      <dgm:spPr/>
      <dgm:t>
        <a:bodyPr/>
        <a:lstStyle/>
        <a:p>
          <a:endParaRPr lang="en-US"/>
        </a:p>
      </dgm:t>
    </dgm:pt>
    <dgm:pt modelId="{C723A6D3-ABFA-43E0-B808-9A92C513B70E}" type="sibTrans" cxnId="{F716D036-0349-4BFB-8CF0-F59A78DACB0D}">
      <dgm:prSet/>
      <dgm:spPr/>
      <dgm:t>
        <a:bodyPr/>
        <a:lstStyle/>
        <a:p>
          <a:endParaRPr lang="en-US"/>
        </a:p>
      </dgm:t>
    </dgm:pt>
    <dgm:pt modelId="{AC09165F-404A-440C-8D95-3741E0B82DCD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</a:t>
          </a:r>
          <a:r>
            <a:rPr lang="en-US" sz="16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gm:t>
    </dgm:pt>
    <dgm:pt modelId="{A3EDC53B-92EF-4E66-9C9C-04D217BC7B10}" type="parTrans" cxnId="{87CCD444-0C00-421A-87D7-1D04491AF202}">
      <dgm:prSet/>
      <dgm:spPr/>
      <dgm:t>
        <a:bodyPr/>
        <a:lstStyle/>
        <a:p>
          <a:endParaRPr lang="en-US"/>
        </a:p>
      </dgm:t>
    </dgm:pt>
    <dgm:pt modelId="{6386E8B0-27BB-49B6-909F-62A8E8ED8BB8}" type="sibTrans" cxnId="{87CCD444-0C00-421A-87D7-1D04491AF202}">
      <dgm:prSet/>
      <dgm:spPr/>
      <dgm:t>
        <a:bodyPr/>
        <a:lstStyle/>
        <a:p>
          <a:endParaRPr lang="en-US"/>
        </a:p>
      </dgm:t>
    </dgm:pt>
    <dgm:pt modelId="{A465D5BE-BD96-43E6-B6D7-8CF78B9091B6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Route –</a:t>
          </a:r>
          <a:r>
            <a:rPr lang="en-US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gm:t>
    </dgm:pt>
    <dgm:pt modelId="{57FA4AE7-BB78-4D29-8552-8273D0CAE2C4}" type="parTrans" cxnId="{70B0A0C1-9C8D-40DA-BC75-D371B63EA71D}">
      <dgm:prSet/>
      <dgm:spPr/>
      <dgm:t>
        <a:bodyPr/>
        <a:lstStyle/>
        <a:p>
          <a:endParaRPr lang="en-US"/>
        </a:p>
      </dgm:t>
    </dgm:pt>
    <dgm:pt modelId="{6AF8F9D0-A894-4810-B9EE-CA03420A98DC}" type="sibTrans" cxnId="{70B0A0C1-9C8D-40DA-BC75-D371B63EA71D}">
      <dgm:prSet/>
      <dgm:spPr/>
      <dgm:t>
        <a:bodyPr/>
        <a:lstStyle/>
        <a:p>
          <a:endParaRPr lang="en-US"/>
        </a:p>
      </dgm:t>
    </dgm:pt>
    <dgm:pt modelId="{AEB2D130-F08F-45C5-A3DC-3BA9BEFCE52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Gender – No</a:t>
          </a:r>
        </a:p>
      </dgm:t>
    </dgm:pt>
    <dgm:pt modelId="{8CB7810A-4742-4E8C-BB2C-AC8C125882F7}" type="parTrans" cxnId="{947B7798-0778-4792-BF47-85A8A99CB12C}">
      <dgm:prSet/>
      <dgm:spPr/>
      <dgm:t>
        <a:bodyPr/>
        <a:lstStyle/>
        <a:p>
          <a:endParaRPr lang="en-US"/>
        </a:p>
      </dgm:t>
    </dgm:pt>
    <dgm:pt modelId="{7CA5079C-9BA5-4657-A052-026C81BA94C3}" type="sibTrans" cxnId="{947B7798-0778-4792-BF47-85A8A99CB12C}">
      <dgm:prSet/>
      <dgm:spPr/>
      <dgm:t>
        <a:bodyPr/>
        <a:lstStyle/>
        <a:p>
          <a:endParaRPr lang="en-US"/>
        </a:p>
      </dgm:t>
    </dgm:pt>
    <dgm:pt modelId="{D3F067ED-D88C-4C8B-9BB7-073EF040465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Plane type- </a:t>
          </a:r>
          <a:r>
            <a:rPr lang="en-US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gm:t>
    </dgm:pt>
    <dgm:pt modelId="{9A254F3E-A5EF-4568-B21F-0B022D8F9142}" type="parTrans" cxnId="{30B529B3-436D-492C-BCDC-5B9075AF7F2A}">
      <dgm:prSet/>
      <dgm:spPr/>
      <dgm:t>
        <a:bodyPr/>
        <a:lstStyle/>
        <a:p>
          <a:endParaRPr lang="en-US"/>
        </a:p>
      </dgm:t>
    </dgm:pt>
    <dgm:pt modelId="{157A8D2F-DF66-453C-833F-F4A15515ACFD}" type="sibTrans" cxnId="{30B529B3-436D-492C-BCDC-5B9075AF7F2A}">
      <dgm:prSet/>
      <dgm:spPr/>
      <dgm:t>
        <a:bodyPr/>
        <a:lstStyle/>
        <a:p>
          <a:endParaRPr lang="en-US"/>
        </a:p>
      </dgm:t>
    </dgm:pt>
    <dgm:pt modelId="{17AD97E6-9CE1-4B60-AAD5-92D90CFC597C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Flying Class- </a:t>
          </a:r>
          <a:r>
            <a:rPr lang="en-US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gm:t>
    </dgm:pt>
    <dgm:pt modelId="{0AFF80AB-B3E6-4E92-AAEE-118D2C1225D7}" type="parTrans" cxnId="{84E476DB-5CD8-467D-AD83-4BE5EF029F8F}">
      <dgm:prSet/>
      <dgm:spPr/>
      <dgm:t>
        <a:bodyPr/>
        <a:lstStyle/>
        <a:p>
          <a:endParaRPr lang="en-US"/>
        </a:p>
      </dgm:t>
    </dgm:pt>
    <dgm:pt modelId="{D0D59D89-D255-4A2E-B6E6-104B24E0F9E1}" type="sibTrans" cxnId="{84E476DB-5CD8-467D-AD83-4BE5EF029F8F}">
      <dgm:prSet/>
      <dgm:spPr/>
      <dgm:t>
        <a:bodyPr/>
        <a:lstStyle/>
        <a:p>
          <a:endParaRPr lang="en-US"/>
        </a:p>
      </dgm:t>
    </dgm:pt>
    <dgm:pt modelId="{28CA580E-400F-40C8-A815-1B77D1799DB3}">
      <dgm:prSet phldrT="[Text]" custT="1"/>
      <dgm:spPr/>
      <dgm:t>
        <a:bodyPr/>
        <a:lstStyle/>
        <a:p>
          <a:r>
            <a:rPr lang="en-US" sz="1600">
              <a:latin typeface="Tw Cen MT" panose="020B0602020104020603" pitchFamily="34" charset="0"/>
            </a:rPr>
            <a:t>Age range – No</a:t>
          </a:r>
          <a:endParaRPr lang="en-US" sz="1600" dirty="0">
            <a:latin typeface="Tw Cen MT" panose="020B0602020104020603" pitchFamily="34" charset="0"/>
          </a:endParaRPr>
        </a:p>
      </dgm:t>
    </dgm:pt>
    <dgm:pt modelId="{E2FCD171-BE1B-496B-B02E-1222B7F3DC4E}" type="parTrans" cxnId="{48FEA625-D3BA-45CE-988E-C66AEF78E441}">
      <dgm:prSet/>
      <dgm:spPr/>
      <dgm:t>
        <a:bodyPr/>
        <a:lstStyle/>
        <a:p>
          <a:endParaRPr lang="en-US"/>
        </a:p>
      </dgm:t>
    </dgm:pt>
    <dgm:pt modelId="{60ABC101-5F0C-4097-BB7B-32F7F2447CE2}" type="sibTrans" cxnId="{48FEA625-D3BA-45CE-988E-C66AEF78E441}">
      <dgm:prSet/>
      <dgm:spPr/>
      <dgm:t>
        <a:bodyPr/>
        <a:lstStyle/>
        <a:p>
          <a:endParaRPr lang="en-US"/>
        </a:p>
      </dgm:t>
    </dgm:pt>
    <dgm:pt modelId="{2E6EF9C8-510D-4C10-84CB-A6C63A5BCF7A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Route –</a:t>
          </a:r>
          <a:r>
            <a:rPr lang="en-US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gm:t>
    </dgm:pt>
    <dgm:pt modelId="{5B069BF6-A583-44CB-AD86-B7CD918E05BB}" type="parTrans" cxnId="{A6BE58C4-9C43-4E70-8F64-D012C440D827}">
      <dgm:prSet/>
      <dgm:spPr/>
      <dgm:t>
        <a:bodyPr/>
        <a:lstStyle/>
        <a:p>
          <a:endParaRPr lang="en-US"/>
        </a:p>
      </dgm:t>
    </dgm:pt>
    <dgm:pt modelId="{54CF0577-1489-4AD3-9346-C6D5AA694D14}" type="sibTrans" cxnId="{A6BE58C4-9C43-4E70-8F64-D012C440D827}">
      <dgm:prSet/>
      <dgm:spPr/>
      <dgm:t>
        <a:bodyPr/>
        <a:lstStyle/>
        <a:p>
          <a:endParaRPr lang="en-US"/>
        </a:p>
      </dgm:t>
    </dgm:pt>
    <dgm:pt modelId="{A233F192-01BC-4E2C-BC7C-93C47C1E1F4C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Gender – No</a:t>
          </a:r>
        </a:p>
      </dgm:t>
    </dgm:pt>
    <dgm:pt modelId="{4225BCFC-3A81-419A-87E4-14192E58E68A}" type="parTrans" cxnId="{D45F7ABA-8B3A-4FDB-AD2F-4F88173AB66A}">
      <dgm:prSet/>
      <dgm:spPr/>
      <dgm:t>
        <a:bodyPr/>
        <a:lstStyle/>
        <a:p>
          <a:endParaRPr lang="en-US"/>
        </a:p>
      </dgm:t>
    </dgm:pt>
    <dgm:pt modelId="{F969F37F-267E-41F8-B670-58F808F0C72C}" type="sibTrans" cxnId="{D45F7ABA-8B3A-4FDB-AD2F-4F88173AB66A}">
      <dgm:prSet/>
      <dgm:spPr/>
      <dgm:t>
        <a:bodyPr/>
        <a:lstStyle/>
        <a:p>
          <a:endParaRPr lang="en-US"/>
        </a:p>
      </dgm:t>
    </dgm:pt>
    <dgm:pt modelId="{16569448-93C7-4923-9EDA-7B3F7757C4F5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Plane type- </a:t>
          </a:r>
          <a:r>
            <a:rPr lang="en-US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gm:t>
    </dgm:pt>
    <dgm:pt modelId="{261C7E8C-0C59-4A3F-8F99-A64ADE709340}" type="parTrans" cxnId="{C1955A48-1281-41FC-937F-42B871C32997}">
      <dgm:prSet/>
      <dgm:spPr/>
      <dgm:t>
        <a:bodyPr/>
        <a:lstStyle/>
        <a:p>
          <a:endParaRPr lang="en-US"/>
        </a:p>
      </dgm:t>
    </dgm:pt>
    <dgm:pt modelId="{74B84758-986E-4266-8862-8163F8E2E4B5}" type="sibTrans" cxnId="{C1955A48-1281-41FC-937F-42B871C32997}">
      <dgm:prSet/>
      <dgm:spPr/>
      <dgm:t>
        <a:bodyPr/>
        <a:lstStyle/>
        <a:p>
          <a:endParaRPr lang="en-US"/>
        </a:p>
      </dgm:t>
    </dgm:pt>
    <dgm:pt modelId="{C6357DF0-2FB9-48DB-8058-EA4B885FFD59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Flying Class- </a:t>
          </a:r>
          <a:r>
            <a:rPr lang="en-US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  <a:endParaRPr lang="en-US"/>
        </a:p>
      </dgm:t>
    </dgm:pt>
    <dgm:pt modelId="{F2A9E3D8-35D6-4FE2-AE9B-7BB9C4B81455}" type="parTrans" cxnId="{3EF1576D-EAAE-46B3-BFD4-BDEA344A98CA}">
      <dgm:prSet/>
      <dgm:spPr/>
      <dgm:t>
        <a:bodyPr/>
        <a:lstStyle/>
        <a:p>
          <a:endParaRPr lang="en-US"/>
        </a:p>
      </dgm:t>
    </dgm:pt>
    <dgm:pt modelId="{44031E98-1320-4BCE-ADA5-1393B20175B7}" type="sibTrans" cxnId="{3EF1576D-EAAE-46B3-BFD4-BDEA344A98CA}">
      <dgm:prSet/>
      <dgm:spPr/>
      <dgm:t>
        <a:bodyPr/>
        <a:lstStyle/>
        <a:p>
          <a:endParaRPr lang="en-US"/>
        </a:p>
      </dgm:t>
    </dgm:pt>
    <dgm:pt modelId="{2BF3F754-A39A-4F99-B0DB-EEAD55BF3370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Age range – No</a:t>
          </a:r>
        </a:p>
      </dgm:t>
    </dgm:pt>
    <dgm:pt modelId="{8F6D5332-225A-4C98-AC12-C875D586FB9C}" type="parTrans" cxnId="{2C89A64F-3E70-47BF-BDE0-A51AC4C071AB}">
      <dgm:prSet/>
      <dgm:spPr/>
      <dgm:t>
        <a:bodyPr/>
        <a:lstStyle/>
        <a:p>
          <a:endParaRPr lang="en-US"/>
        </a:p>
      </dgm:t>
    </dgm:pt>
    <dgm:pt modelId="{61C108E9-C941-4510-8CC7-2D60C8D8D4ED}" type="sibTrans" cxnId="{2C89A64F-3E70-47BF-BDE0-A51AC4C071AB}">
      <dgm:prSet/>
      <dgm:spPr/>
      <dgm:t>
        <a:bodyPr/>
        <a:lstStyle/>
        <a:p>
          <a:endParaRPr lang="en-US"/>
        </a:p>
      </dgm:t>
    </dgm:pt>
    <dgm:pt modelId="{1F1850A0-E494-473B-824D-DC106CE6BC59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Route –No</a:t>
          </a:r>
        </a:p>
      </dgm:t>
    </dgm:pt>
    <dgm:pt modelId="{BCC3DB23-8F79-48BA-AA85-B30B0AAD1FA1}" type="parTrans" cxnId="{72F32BB5-9BBA-4EF8-A131-FE16C4E73269}">
      <dgm:prSet/>
      <dgm:spPr/>
      <dgm:t>
        <a:bodyPr/>
        <a:lstStyle/>
        <a:p>
          <a:endParaRPr lang="en-US"/>
        </a:p>
      </dgm:t>
    </dgm:pt>
    <dgm:pt modelId="{FE5E74FD-3C72-48FC-91F6-383FE02F5971}" type="sibTrans" cxnId="{72F32BB5-9BBA-4EF8-A131-FE16C4E73269}">
      <dgm:prSet/>
      <dgm:spPr/>
      <dgm:t>
        <a:bodyPr/>
        <a:lstStyle/>
        <a:p>
          <a:endParaRPr lang="en-US"/>
        </a:p>
      </dgm:t>
    </dgm:pt>
    <dgm:pt modelId="{1975D3AD-FF37-4453-AAD3-9299E08AEE0A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Gender – No</a:t>
          </a:r>
        </a:p>
      </dgm:t>
    </dgm:pt>
    <dgm:pt modelId="{8FD589F5-F805-4B72-A821-6D752CE40911}" type="parTrans" cxnId="{D77D8EE9-E607-425A-B928-B557BAC64CE8}">
      <dgm:prSet/>
      <dgm:spPr/>
      <dgm:t>
        <a:bodyPr/>
        <a:lstStyle/>
        <a:p>
          <a:endParaRPr lang="en-US"/>
        </a:p>
      </dgm:t>
    </dgm:pt>
    <dgm:pt modelId="{176927D1-D2A6-4FE1-B099-7F810C512511}" type="sibTrans" cxnId="{D77D8EE9-E607-425A-B928-B557BAC64CE8}">
      <dgm:prSet/>
      <dgm:spPr/>
      <dgm:t>
        <a:bodyPr/>
        <a:lstStyle/>
        <a:p>
          <a:endParaRPr lang="en-US"/>
        </a:p>
      </dgm:t>
    </dgm:pt>
    <dgm:pt modelId="{3535B6B8-77EA-4E9C-9A48-46C310C475EB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Plane type- No</a:t>
          </a:r>
        </a:p>
      </dgm:t>
    </dgm:pt>
    <dgm:pt modelId="{50A7C140-5140-40BB-9392-33F81403B288}" type="parTrans" cxnId="{085FFE86-84DC-4468-9F4B-D5CA20D12F4C}">
      <dgm:prSet/>
      <dgm:spPr/>
      <dgm:t>
        <a:bodyPr/>
        <a:lstStyle/>
        <a:p>
          <a:endParaRPr lang="en-US"/>
        </a:p>
      </dgm:t>
    </dgm:pt>
    <dgm:pt modelId="{42BEABA4-4B38-4492-BC88-25809281DE5B}" type="sibTrans" cxnId="{085FFE86-84DC-4468-9F4B-D5CA20D12F4C}">
      <dgm:prSet/>
      <dgm:spPr/>
      <dgm:t>
        <a:bodyPr/>
        <a:lstStyle/>
        <a:p>
          <a:endParaRPr lang="en-US"/>
        </a:p>
      </dgm:t>
    </dgm:pt>
    <dgm:pt modelId="{8B917C46-4420-4020-A77E-33F8F212E9B9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Flying Class- </a:t>
          </a:r>
          <a:r>
            <a:rPr lang="en-US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gm:t>
    </dgm:pt>
    <dgm:pt modelId="{202D89D6-57A7-42C2-8D5D-4BDD51975756}" type="parTrans" cxnId="{E57BCA4B-2516-41A1-9396-D7AD2C4F2BEB}">
      <dgm:prSet/>
      <dgm:spPr/>
      <dgm:t>
        <a:bodyPr/>
        <a:lstStyle/>
        <a:p>
          <a:endParaRPr lang="en-US"/>
        </a:p>
      </dgm:t>
    </dgm:pt>
    <dgm:pt modelId="{8410C998-E183-4E64-9D5D-C7F8CDCE0420}" type="sibTrans" cxnId="{E57BCA4B-2516-41A1-9396-D7AD2C4F2BEB}">
      <dgm:prSet/>
      <dgm:spPr/>
      <dgm:t>
        <a:bodyPr/>
        <a:lstStyle/>
        <a:p>
          <a:endParaRPr lang="en-US"/>
        </a:p>
      </dgm:t>
    </dgm:pt>
    <dgm:pt modelId="{B2726B41-A218-4B82-9BC5-204F46C4BA1C}" type="pres">
      <dgm:prSet presAssocID="{471D7941-0F49-46A9-8FF7-69B5DC96F4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F21CF4-F780-4D11-B0A5-8EB251C3BEA7}" type="pres">
      <dgm:prSet presAssocID="{D5790B87-89C7-4804-BFE2-74CD2568F7C5}" presName="hierRoot1" presStyleCnt="0">
        <dgm:presLayoutVars>
          <dgm:hierBranch val="init"/>
        </dgm:presLayoutVars>
      </dgm:prSet>
      <dgm:spPr/>
    </dgm:pt>
    <dgm:pt modelId="{CD90AA5A-2234-44AF-B972-3447A881878E}" type="pres">
      <dgm:prSet presAssocID="{D5790B87-89C7-4804-BFE2-74CD2568F7C5}" presName="rootComposite1" presStyleCnt="0"/>
      <dgm:spPr/>
    </dgm:pt>
    <dgm:pt modelId="{0A23A8C7-7896-443A-9DCF-3A9FAFAD5A6F}" type="pres">
      <dgm:prSet presAssocID="{D5790B87-89C7-4804-BFE2-74CD2568F7C5}" presName="rootText1" presStyleLbl="alignAcc1" presStyleIdx="0" presStyleCnt="0">
        <dgm:presLayoutVars>
          <dgm:chPref val="3"/>
        </dgm:presLayoutVars>
      </dgm:prSet>
      <dgm:spPr/>
    </dgm:pt>
    <dgm:pt modelId="{E52841F1-9353-465F-B976-4F2781BC68F6}" type="pres">
      <dgm:prSet presAssocID="{D5790B87-89C7-4804-BFE2-74CD2568F7C5}" presName="topArc1" presStyleLbl="parChTrans1D1" presStyleIdx="0" presStyleCnt="50"/>
      <dgm:spPr/>
    </dgm:pt>
    <dgm:pt modelId="{E5EF3B7C-CEDE-4908-B3A7-E7322B947073}" type="pres">
      <dgm:prSet presAssocID="{D5790B87-89C7-4804-BFE2-74CD2568F7C5}" presName="bottomArc1" presStyleLbl="parChTrans1D1" presStyleIdx="1" presStyleCnt="50"/>
      <dgm:spPr/>
    </dgm:pt>
    <dgm:pt modelId="{5F4B3368-F2AB-4655-A2AC-11D74C0EDF2D}" type="pres">
      <dgm:prSet presAssocID="{D5790B87-89C7-4804-BFE2-74CD2568F7C5}" presName="topConnNode1" presStyleLbl="node1" presStyleIdx="0" presStyleCnt="0"/>
      <dgm:spPr/>
    </dgm:pt>
    <dgm:pt modelId="{87D5C24E-BC53-4A31-87E4-D50AA5B7A735}" type="pres">
      <dgm:prSet presAssocID="{D5790B87-89C7-4804-BFE2-74CD2568F7C5}" presName="hierChild2" presStyleCnt="0"/>
      <dgm:spPr/>
    </dgm:pt>
    <dgm:pt modelId="{673BD8B2-6B53-4493-A3C0-315A34EE02CF}" type="pres">
      <dgm:prSet presAssocID="{54B1403D-E99A-41CB-AC7A-481A0A6F812A}" presName="Name28" presStyleLbl="parChTrans1D2" presStyleIdx="0" presStyleCnt="4"/>
      <dgm:spPr/>
    </dgm:pt>
    <dgm:pt modelId="{1107A348-6D51-4C7C-B2E6-4278B16962D6}" type="pres">
      <dgm:prSet presAssocID="{7D56FE80-2C3C-42E6-B32B-85A147C7C589}" presName="hierRoot2" presStyleCnt="0">
        <dgm:presLayoutVars>
          <dgm:hierBranch val="init"/>
        </dgm:presLayoutVars>
      </dgm:prSet>
      <dgm:spPr/>
    </dgm:pt>
    <dgm:pt modelId="{4D1A6A0F-70CE-45F5-896E-5D26B4F9C1B6}" type="pres">
      <dgm:prSet presAssocID="{7D56FE80-2C3C-42E6-B32B-85A147C7C589}" presName="rootComposite2" presStyleCnt="0"/>
      <dgm:spPr/>
    </dgm:pt>
    <dgm:pt modelId="{6A9E591C-22F5-48C0-A426-EE3E7AE16B40}" type="pres">
      <dgm:prSet presAssocID="{7D56FE80-2C3C-42E6-B32B-85A147C7C589}" presName="rootText2" presStyleLbl="alignAcc1" presStyleIdx="0" presStyleCnt="0">
        <dgm:presLayoutVars>
          <dgm:chPref val="3"/>
        </dgm:presLayoutVars>
      </dgm:prSet>
      <dgm:spPr/>
    </dgm:pt>
    <dgm:pt modelId="{88228D44-192B-42EB-910E-1F2F906E7812}" type="pres">
      <dgm:prSet presAssocID="{7D56FE80-2C3C-42E6-B32B-85A147C7C589}" presName="topArc2" presStyleLbl="parChTrans1D1" presStyleIdx="2" presStyleCnt="50"/>
      <dgm:spPr/>
    </dgm:pt>
    <dgm:pt modelId="{DE673763-841D-4BE4-BE6B-82D6DD92868D}" type="pres">
      <dgm:prSet presAssocID="{7D56FE80-2C3C-42E6-B32B-85A147C7C589}" presName="bottomArc2" presStyleLbl="parChTrans1D1" presStyleIdx="3" presStyleCnt="50"/>
      <dgm:spPr/>
    </dgm:pt>
    <dgm:pt modelId="{A5212E0F-88DD-46F0-BF9C-33416D386E8A}" type="pres">
      <dgm:prSet presAssocID="{7D56FE80-2C3C-42E6-B32B-85A147C7C589}" presName="topConnNode2" presStyleLbl="node2" presStyleIdx="0" presStyleCnt="0"/>
      <dgm:spPr/>
    </dgm:pt>
    <dgm:pt modelId="{58E5301F-83C0-4A77-B00B-E52811823B43}" type="pres">
      <dgm:prSet presAssocID="{7D56FE80-2C3C-42E6-B32B-85A147C7C589}" presName="hierChild4" presStyleCnt="0"/>
      <dgm:spPr/>
    </dgm:pt>
    <dgm:pt modelId="{63E31982-7234-469D-972A-C70C0985729D}" type="pres">
      <dgm:prSet presAssocID="{BAE030CE-2BBB-46D2-9616-E052D23F3656}" presName="Name28" presStyleLbl="parChTrans1D3" presStyleIdx="0" presStyleCnt="20"/>
      <dgm:spPr/>
    </dgm:pt>
    <dgm:pt modelId="{B988F2AC-EF42-4707-9B42-7357025A7E2B}" type="pres">
      <dgm:prSet presAssocID="{2B046B94-D726-4CDE-8380-26CC3D5D59A5}" presName="hierRoot2" presStyleCnt="0">
        <dgm:presLayoutVars>
          <dgm:hierBranch val="init"/>
        </dgm:presLayoutVars>
      </dgm:prSet>
      <dgm:spPr/>
    </dgm:pt>
    <dgm:pt modelId="{22DEB854-A749-471C-88A9-12BE5D5816CB}" type="pres">
      <dgm:prSet presAssocID="{2B046B94-D726-4CDE-8380-26CC3D5D59A5}" presName="rootComposite2" presStyleCnt="0"/>
      <dgm:spPr/>
    </dgm:pt>
    <dgm:pt modelId="{EEB08C33-96A8-4946-AF67-C8072F6351E3}" type="pres">
      <dgm:prSet presAssocID="{2B046B94-D726-4CDE-8380-26CC3D5D59A5}" presName="rootText2" presStyleLbl="alignAcc1" presStyleIdx="0" presStyleCnt="0">
        <dgm:presLayoutVars>
          <dgm:chPref val="3"/>
        </dgm:presLayoutVars>
      </dgm:prSet>
      <dgm:spPr/>
    </dgm:pt>
    <dgm:pt modelId="{ED35F10C-08CE-4BF6-8787-DFFE73A9B79F}" type="pres">
      <dgm:prSet presAssocID="{2B046B94-D726-4CDE-8380-26CC3D5D59A5}" presName="topArc2" presStyleLbl="parChTrans1D1" presStyleIdx="4" presStyleCnt="50"/>
      <dgm:spPr/>
    </dgm:pt>
    <dgm:pt modelId="{7D6E655F-9E5A-49BC-B6D6-EA0C478D76F2}" type="pres">
      <dgm:prSet presAssocID="{2B046B94-D726-4CDE-8380-26CC3D5D59A5}" presName="bottomArc2" presStyleLbl="parChTrans1D1" presStyleIdx="5" presStyleCnt="50"/>
      <dgm:spPr/>
    </dgm:pt>
    <dgm:pt modelId="{15976890-C76A-42F4-95A5-530D1183A493}" type="pres">
      <dgm:prSet presAssocID="{2B046B94-D726-4CDE-8380-26CC3D5D59A5}" presName="topConnNode2" presStyleLbl="node3" presStyleIdx="0" presStyleCnt="0"/>
      <dgm:spPr/>
    </dgm:pt>
    <dgm:pt modelId="{8EE17C3A-84C7-4925-8E0E-BF3D6ADC23AD}" type="pres">
      <dgm:prSet presAssocID="{2B046B94-D726-4CDE-8380-26CC3D5D59A5}" presName="hierChild4" presStyleCnt="0"/>
      <dgm:spPr/>
    </dgm:pt>
    <dgm:pt modelId="{37B41FE1-E3F5-46BE-ACA9-A5C51A571623}" type="pres">
      <dgm:prSet presAssocID="{2B046B94-D726-4CDE-8380-26CC3D5D59A5}" presName="hierChild5" presStyleCnt="0"/>
      <dgm:spPr/>
    </dgm:pt>
    <dgm:pt modelId="{45D174D4-6E6F-4201-B79C-BEC70D8DC7AF}" type="pres">
      <dgm:prSet presAssocID="{C2D26471-742F-467E-A4A8-E362169A8087}" presName="Name28" presStyleLbl="parChTrans1D3" presStyleIdx="1" presStyleCnt="20"/>
      <dgm:spPr/>
    </dgm:pt>
    <dgm:pt modelId="{5046BD90-026D-428B-8514-5066CDB454AC}" type="pres">
      <dgm:prSet presAssocID="{0CA63A03-8EA3-4467-AECA-B7A9DD085096}" presName="hierRoot2" presStyleCnt="0">
        <dgm:presLayoutVars>
          <dgm:hierBranch val="init"/>
        </dgm:presLayoutVars>
      </dgm:prSet>
      <dgm:spPr/>
    </dgm:pt>
    <dgm:pt modelId="{9421EB7E-83EE-4A3A-9BC8-7E49BE41B0C6}" type="pres">
      <dgm:prSet presAssocID="{0CA63A03-8EA3-4467-AECA-B7A9DD085096}" presName="rootComposite2" presStyleCnt="0"/>
      <dgm:spPr/>
    </dgm:pt>
    <dgm:pt modelId="{D2526527-28A3-4FD3-9BFE-9C79204B466F}" type="pres">
      <dgm:prSet presAssocID="{0CA63A03-8EA3-4467-AECA-B7A9DD085096}" presName="rootText2" presStyleLbl="alignAcc1" presStyleIdx="0" presStyleCnt="0">
        <dgm:presLayoutVars>
          <dgm:chPref val="3"/>
        </dgm:presLayoutVars>
      </dgm:prSet>
      <dgm:spPr/>
    </dgm:pt>
    <dgm:pt modelId="{2DD3E74B-2A6E-4770-9CE5-0BA6655AB65B}" type="pres">
      <dgm:prSet presAssocID="{0CA63A03-8EA3-4467-AECA-B7A9DD085096}" presName="topArc2" presStyleLbl="parChTrans1D1" presStyleIdx="6" presStyleCnt="50"/>
      <dgm:spPr/>
    </dgm:pt>
    <dgm:pt modelId="{04DFDE8D-7CCC-4290-AFD3-1511721956BC}" type="pres">
      <dgm:prSet presAssocID="{0CA63A03-8EA3-4467-AECA-B7A9DD085096}" presName="bottomArc2" presStyleLbl="parChTrans1D1" presStyleIdx="7" presStyleCnt="50"/>
      <dgm:spPr/>
    </dgm:pt>
    <dgm:pt modelId="{8357B827-BA91-479C-8E77-663B51128443}" type="pres">
      <dgm:prSet presAssocID="{0CA63A03-8EA3-4467-AECA-B7A9DD085096}" presName="topConnNode2" presStyleLbl="node3" presStyleIdx="0" presStyleCnt="0"/>
      <dgm:spPr/>
    </dgm:pt>
    <dgm:pt modelId="{F9426C3C-7C35-4D9B-8BE6-B45160D37F3C}" type="pres">
      <dgm:prSet presAssocID="{0CA63A03-8EA3-4467-AECA-B7A9DD085096}" presName="hierChild4" presStyleCnt="0"/>
      <dgm:spPr/>
    </dgm:pt>
    <dgm:pt modelId="{47122AD9-45D8-4442-9542-066426FB3DD4}" type="pres">
      <dgm:prSet presAssocID="{0CA63A03-8EA3-4467-AECA-B7A9DD085096}" presName="hierChild5" presStyleCnt="0"/>
      <dgm:spPr/>
    </dgm:pt>
    <dgm:pt modelId="{FE2BA3A1-39D0-427E-A1DE-B0F30B49B6B1}" type="pres">
      <dgm:prSet presAssocID="{7C0C36E4-ECA9-4AF5-8ABD-222F1A55B8F3}" presName="Name28" presStyleLbl="parChTrans1D3" presStyleIdx="2" presStyleCnt="20"/>
      <dgm:spPr/>
    </dgm:pt>
    <dgm:pt modelId="{C3CB7F59-4C15-499B-A1C5-77F821D91E6E}" type="pres">
      <dgm:prSet presAssocID="{FB165BEA-27BA-418F-933C-BE9B747D50AD}" presName="hierRoot2" presStyleCnt="0">
        <dgm:presLayoutVars>
          <dgm:hierBranch val="init"/>
        </dgm:presLayoutVars>
      </dgm:prSet>
      <dgm:spPr/>
    </dgm:pt>
    <dgm:pt modelId="{8DCBD59F-DC41-4D53-9F58-317F916E1CAC}" type="pres">
      <dgm:prSet presAssocID="{FB165BEA-27BA-418F-933C-BE9B747D50AD}" presName="rootComposite2" presStyleCnt="0"/>
      <dgm:spPr/>
    </dgm:pt>
    <dgm:pt modelId="{F24DF6C3-3C1E-449C-98E3-E6F0CCF2D356}" type="pres">
      <dgm:prSet presAssocID="{FB165BEA-27BA-418F-933C-BE9B747D50AD}" presName="rootText2" presStyleLbl="alignAcc1" presStyleIdx="0" presStyleCnt="0">
        <dgm:presLayoutVars>
          <dgm:chPref val="3"/>
        </dgm:presLayoutVars>
      </dgm:prSet>
      <dgm:spPr/>
    </dgm:pt>
    <dgm:pt modelId="{FA1C3AAB-17AA-455C-AA47-330A95C54D75}" type="pres">
      <dgm:prSet presAssocID="{FB165BEA-27BA-418F-933C-BE9B747D50AD}" presName="topArc2" presStyleLbl="parChTrans1D1" presStyleIdx="8" presStyleCnt="50"/>
      <dgm:spPr/>
    </dgm:pt>
    <dgm:pt modelId="{85413DFE-6E76-42C4-8052-BE67DBE5A25F}" type="pres">
      <dgm:prSet presAssocID="{FB165BEA-27BA-418F-933C-BE9B747D50AD}" presName="bottomArc2" presStyleLbl="parChTrans1D1" presStyleIdx="9" presStyleCnt="50"/>
      <dgm:spPr/>
    </dgm:pt>
    <dgm:pt modelId="{0BCD26F8-580D-4AE0-AE1E-097023E4FA62}" type="pres">
      <dgm:prSet presAssocID="{FB165BEA-27BA-418F-933C-BE9B747D50AD}" presName="topConnNode2" presStyleLbl="node3" presStyleIdx="0" presStyleCnt="0"/>
      <dgm:spPr/>
    </dgm:pt>
    <dgm:pt modelId="{14299658-5B21-4443-8963-B25116E166AE}" type="pres">
      <dgm:prSet presAssocID="{FB165BEA-27BA-418F-933C-BE9B747D50AD}" presName="hierChild4" presStyleCnt="0"/>
      <dgm:spPr/>
    </dgm:pt>
    <dgm:pt modelId="{B2146832-3999-41FA-B44C-86FD46C35AD8}" type="pres">
      <dgm:prSet presAssocID="{FB165BEA-27BA-418F-933C-BE9B747D50AD}" presName="hierChild5" presStyleCnt="0"/>
      <dgm:spPr/>
    </dgm:pt>
    <dgm:pt modelId="{FCF3E578-8099-4A50-8A23-4DAE30B3587D}" type="pres">
      <dgm:prSet presAssocID="{6DEC8F64-1B9E-4DB5-8D54-7834B790C7C3}" presName="Name28" presStyleLbl="parChTrans1D3" presStyleIdx="3" presStyleCnt="20"/>
      <dgm:spPr/>
    </dgm:pt>
    <dgm:pt modelId="{D90DA85A-1036-4E28-BE57-DA10D254EDFA}" type="pres">
      <dgm:prSet presAssocID="{EBC5F935-FDC1-4DA3-BC7F-C77D7BC24FFA}" presName="hierRoot2" presStyleCnt="0">
        <dgm:presLayoutVars>
          <dgm:hierBranch val="init"/>
        </dgm:presLayoutVars>
      </dgm:prSet>
      <dgm:spPr/>
    </dgm:pt>
    <dgm:pt modelId="{9F6D962F-E120-4CCF-A7D2-80F12307FD29}" type="pres">
      <dgm:prSet presAssocID="{EBC5F935-FDC1-4DA3-BC7F-C77D7BC24FFA}" presName="rootComposite2" presStyleCnt="0"/>
      <dgm:spPr/>
    </dgm:pt>
    <dgm:pt modelId="{71231078-6D11-4858-AD9B-81EC8EF51CB6}" type="pres">
      <dgm:prSet presAssocID="{EBC5F935-FDC1-4DA3-BC7F-C77D7BC24FFA}" presName="rootText2" presStyleLbl="alignAcc1" presStyleIdx="0" presStyleCnt="0">
        <dgm:presLayoutVars>
          <dgm:chPref val="3"/>
        </dgm:presLayoutVars>
      </dgm:prSet>
      <dgm:spPr/>
    </dgm:pt>
    <dgm:pt modelId="{AB3E1C6E-B841-4033-A4A2-A101968BE32D}" type="pres">
      <dgm:prSet presAssocID="{EBC5F935-FDC1-4DA3-BC7F-C77D7BC24FFA}" presName="topArc2" presStyleLbl="parChTrans1D1" presStyleIdx="10" presStyleCnt="50"/>
      <dgm:spPr/>
    </dgm:pt>
    <dgm:pt modelId="{C8335405-6575-4B8F-88E4-EF0DF076D81B}" type="pres">
      <dgm:prSet presAssocID="{EBC5F935-FDC1-4DA3-BC7F-C77D7BC24FFA}" presName="bottomArc2" presStyleLbl="parChTrans1D1" presStyleIdx="11" presStyleCnt="50"/>
      <dgm:spPr/>
    </dgm:pt>
    <dgm:pt modelId="{42E13DBA-DB20-4623-80AE-092291325CB3}" type="pres">
      <dgm:prSet presAssocID="{EBC5F935-FDC1-4DA3-BC7F-C77D7BC24FFA}" presName="topConnNode2" presStyleLbl="node3" presStyleIdx="0" presStyleCnt="0"/>
      <dgm:spPr/>
    </dgm:pt>
    <dgm:pt modelId="{3A98FCFE-D447-4B3B-A922-591A7ECCA201}" type="pres">
      <dgm:prSet presAssocID="{EBC5F935-FDC1-4DA3-BC7F-C77D7BC24FFA}" presName="hierChild4" presStyleCnt="0"/>
      <dgm:spPr/>
    </dgm:pt>
    <dgm:pt modelId="{553F8539-624F-4ABF-9B84-EDD71D524EF1}" type="pres">
      <dgm:prSet presAssocID="{EBC5F935-FDC1-4DA3-BC7F-C77D7BC24FFA}" presName="hierChild5" presStyleCnt="0"/>
      <dgm:spPr/>
    </dgm:pt>
    <dgm:pt modelId="{7C88C2C8-C58D-419D-AA40-CA0A8C3F8FC2}" type="pres">
      <dgm:prSet presAssocID="{0FA463BA-77E5-4DE6-88B0-A22FF6DCD2B8}" presName="Name28" presStyleLbl="parChTrans1D3" presStyleIdx="4" presStyleCnt="20"/>
      <dgm:spPr/>
    </dgm:pt>
    <dgm:pt modelId="{87448EE4-3ACD-4918-A424-17E60B41EA89}" type="pres">
      <dgm:prSet presAssocID="{DD1613F3-D5EB-4D24-92DF-D2D2F409EDD1}" presName="hierRoot2" presStyleCnt="0">
        <dgm:presLayoutVars>
          <dgm:hierBranch val="init"/>
        </dgm:presLayoutVars>
      </dgm:prSet>
      <dgm:spPr/>
    </dgm:pt>
    <dgm:pt modelId="{D0500114-D837-47DC-9930-81254BD40DA5}" type="pres">
      <dgm:prSet presAssocID="{DD1613F3-D5EB-4D24-92DF-D2D2F409EDD1}" presName="rootComposite2" presStyleCnt="0"/>
      <dgm:spPr/>
    </dgm:pt>
    <dgm:pt modelId="{6A73B3B8-0B87-49B4-BAFE-BB95D6658358}" type="pres">
      <dgm:prSet presAssocID="{DD1613F3-D5EB-4D24-92DF-D2D2F409EDD1}" presName="rootText2" presStyleLbl="alignAcc1" presStyleIdx="0" presStyleCnt="0">
        <dgm:presLayoutVars>
          <dgm:chPref val="3"/>
        </dgm:presLayoutVars>
      </dgm:prSet>
      <dgm:spPr/>
    </dgm:pt>
    <dgm:pt modelId="{F5728BA9-7F4C-4F7F-AFA2-074766338439}" type="pres">
      <dgm:prSet presAssocID="{DD1613F3-D5EB-4D24-92DF-D2D2F409EDD1}" presName="topArc2" presStyleLbl="parChTrans1D1" presStyleIdx="12" presStyleCnt="50"/>
      <dgm:spPr/>
    </dgm:pt>
    <dgm:pt modelId="{40F9D847-BC2C-4CFA-A218-3D1E0D00D85E}" type="pres">
      <dgm:prSet presAssocID="{DD1613F3-D5EB-4D24-92DF-D2D2F409EDD1}" presName="bottomArc2" presStyleLbl="parChTrans1D1" presStyleIdx="13" presStyleCnt="50"/>
      <dgm:spPr/>
    </dgm:pt>
    <dgm:pt modelId="{293B9B4D-BC31-4DC9-91A4-A4B05F21DE94}" type="pres">
      <dgm:prSet presAssocID="{DD1613F3-D5EB-4D24-92DF-D2D2F409EDD1}" presName="topConnNode2" presStyleLbl="node3" presStyleIdx="0" presStyleCnt="0"/>
      <dgm:spPr/>
    </dgm:pt>
    <dgm:pt modelId="{5FA02C37-48DF-4231-83D2-96399711EF83}" type="pres">
      <dgm:prSet presAssocID="{DD1613F3-D5EB-4D24-92DF-D2D2F409EDD1}" presName="hierChild4" presStyleCnt="0"/>
      <dgm:spPr/>
    </dgm:pt>
    <dgm:pt modelId="{C740180F-BE3D-4A5C-A1A6-978E19881E83}" type="pres">
      <dgm:prSet presAssocID="{DD1613F3-D5EB-4D24-92DF-D2D2F409EDD1}" presName="hierChild5" presStyleCnt="0"/>
      <dgm:spPr/>
    </dgm:pt>
    <dgm:pt modelId="{AC66D067-99C0-469A-BEEE-B1605208945A}" type="pres">
      <dgm:prSet presAssocID="{7D56FE80-2C3C-42E6-B32B-85A147C7C589}" presName="hierChild5" presStyleCnt="0"/>
      <dgm:spPr/>
    </dgm:pt>
    <dgm:pt modelId="{90159A0B-824A-449E-A673-3559BF6AC070}" type="pres">
      <dgm:prSet presAssocID="{C1E42934-0DBA-4F8D-9D45-4125B08C147B}" presName="Name28" presStyleLbl="parChTrans1D2" presStyleIdx="1" presStyleCnt="4"/>
      <dgm:spPr/>
    </dgm:pt>
    <dgm:pt modelId="{619AA4ED-68AF-4AF0-84C8-0AE42BD6B2D3}" type="pres">
      <dgm:prSet presAssocID="{8B8D9A64-EDA4-47BB-95C7-75FE2F9ABC8B}" presName="hierRoot2" presStyleCnt="0">
        <dgm:presLayoutVars>
          <dgm:hierBranch val="init"/>
        </dgm:presLayoutVars>
      </dgm:prSet>
      <dgm:spPr/>
    </dgm:pt>
    <dgm:pt modelId="{7A51513C-FDE4-4542-89A1-4C7B2458975F}" type="pres">
      <dgm:prSet presAssocID="{8B8D9A64-EDA4-47BB-95C7-75FE2F9ABC8B}" presName="rootComposite2" presStyleCnt="0"/>
      <dgm:spPr/>
    </dgm:pt>
    <dgm:pt modelId="{E289C0A1-ED9A-4C74-9B43-54EC780A8DAF}" type="pres">
      <dgm:prSet presAssocID="{8B8D9A64-EDA4-47BB-95C7-75FE2F9ABC8B}" presName="rootText2" presStyleLbl="alignAcc1" presStyleIdx="0" presStyleCnt="0">
        <dgm:presLayoutVars>
          <dgm:chPref val="3"/>
        </dgm:presLayoutVars>
      </dgm:prSet>
      <dgm:spPr/>
    </dgm:pt>
    <dgm:pt modelId="{3CCC7429-CC5C-496C-A821-2F9714FF8600}" type="pres">
      <dgm:prSet presAssocID="{8B8D9A64-EDA4-47BB-95C7-75FE2F9ABC8B}" presName="topArc2" presStyleLbl="parChTrans1D1" presStyleIdx="14" presStyleCnt="50"/>
      <dgm:spPr/>
    </dgm:pt>
    <dgm:pt modelId="{BC53E80F-36F7-47C7-A077-B9492AF730C4}" type="pres">
      <dgm:prSet presAssocID="{8B8D9A64-EDA4-47BB-95C7-75FE2F9ABC8B}" presName="bottomArc2" presStyleLbl="parChTrans1D1" presStyleIdx="15" presStyleCnt="50"/>
      <dgm:spPr/>
    </dgm:pt>
    <dgm:pt modelId="{DCB491E8-DCCE-42F0-A265-61948F1A7EEA}" type="pres">
      <dgm:prSet presAssocID="{8B8D9A64-EDA4-47BB-95C7-75FE2F9ABC8B}" presName="topConnNode2" presStyleLbl="node2" presStyleIdx="0" presStyleCnt="0"/>
      <dgm:spPr/>
    </dgm:pt>
    <dgm:pt modelId="{DFFA893F-BA7B-4394-878B-C08813B95FE7}" type="pres">
      <dgm:prSet presAssocID="{8B8D9A64-EDA4-47BB-95C7-75FE2F9ABC8B}" presName="hierChild4" presStyleCnt="0"/>
      <dgm:spPr/>
    </dgm:pt>
    <dgm:pt modelId="{950F04B5-13B6-4B7E-9632-3EB8728A14E8}" type="pres">
      <dgm:prSet presAssocID="{A3EDC53B-92EF-4E66-9C9C-04D217BC7B10}" presName="Name28" presStyleLbl="parChTrans1D3" presStyleIdx="5" presStyleCnt="20"/>
      <dgm:spPr/>
    </dgm:pt>
    <dgm:pt modelId="{915F0AEE-A485-4C73-9B0A-3FD99A84BF48}" type="pres">
      <dgm:prSet presAssocID="{AC09165F-404A-440C-8D95-3741E0B82DCD}" presName="hierRoot2" presStyleCnt="0">
        <dgm:presLayoutVars>
          <dgm:hierBranch val="init"/>
        </dgm:presLayoutVars>
      </dgm:prSet>
      <dgm:spPr/>
    </dgm:pt>
    <dgm:pt modelId="{A7187B0B-75D4-423D-8496-DFEB1094B401}" type="pres">
      <dgm:prSet presAssocID="{AC09165F-404A-440C-8D95-3741E0B82DCD}" presName="rootComposite2" presStyleCnt="0"/>
      <dgm:spPr/>
    </dgm:pt>
    <dgm:pt modelId="{B2A1CCD3-3DAB-4DF5-875F-75FD9B9D43CA}" type="pres">
      <dgm:prSet presAssocID="{AC09165F-404A-440C-8D95-3741E0B82DCD}" presName="rootText2" presStyleLbl="alignAcc1" presStyleIdx="0" presStyleCnt="0">
        <dgm:presLayoutVars>
          <dgm:chPref val="3"/>
        </dgm:presLayoutVars>
      </dgm:prSet>
      <dgm:spPr/>
    </dgm:pt>
    <dgm:pt modelId="{2B73E060-A7B0-4C36-9D2E-CDA5892FC93E}" type="pres">
      <dgm:prSet presAssocID="{AC09165F-404A-440C-8D95-3741E0B82DCD}" presName="topArc2" presStyleLbl="parChTrans1D1" presStyleIdx="16" presStyleCnt="50"/>
      <dgm:spPr/>
    </dgm:pt>
    <dgm:pt modelId="{454CCF87-F8AF-4EA0-8BBE-01532D42FC93}" type="pres">
      <dgm:prSet presAssocID="{AC09165F-404A-440C-8D95-3741E0B82DCD}" presName="bottomArc2" presStyleLbl="parChTrans1D1" presStyleIdx="17" presStyleCnt="50"/>
      <dgm:spPr/>
    </dgm:pt>
    <dgm:pt modelId="{541374C7-0CC6-46C7-8A2F-DCD3DDCC36A1}" type="pres">
      <dgm:prSet presAssocID="{AC09165F-404A-440C-8D95-3741E0B82DCD}" presName="topConnNode2" presStyleLbl="node3" presStyleIdx="0" presStyleCnt="0"/>
      <dgm:spPr/>
    </dgm:pt>
    <dgm:pt modelId="{0E8BDF09-ACE9-408A-A1FA-4335BE2B3BC9}" type="pres">
      <dgm:prSet presAssocID="{AC09165F-404A-440C-8D95-3741E0B82DCD}" presName="hierChild4" presStyleCnt="0"/>
      <dgm:spPr/>
    </dgm:pt>
    <dgm:pt modelId="{3F28156D-D4AA-4836-AC89-3972919FE030}" type="pres">
      <dgm:prSet presAssocID="{AC09165F-404A-440C-8D95-3741E0B82DCD}" presName="hierChild5" presStyleCnt="0"/>
      <dgm:spPr/>
    </dgm:pt>
    <dgm:pt modelId="{430E563B-0633-41CF-B5DB-471380D8939D}" type="pres">
      <dgm:prSet presAssocID="{57FA4AE7-BB78-4D29-8552-8273D0CAE2C4}" presName="Name28" presStyleLbl="parChTrans1D3" presStyleIdx="6" presStyleCnt="20"/>
      <dgm:spPr/>
    </dgm:pt>
    <dgm:pt modelId="{A2CA6793-D286-4345-933E-588418824269}" type="pres">
      <dgm:prSet presAssocID="{A465D5BE-BD96-43E6-B6D7-8CF78B9091B6}" presName="hierRoot2" presStyleCnt="0">
        <dgm:presLayoutVars>
          <dgm:hierBranch val="init"/>
        </dgm:presLayoutVars>
      </dgm:prSet>
      <dgm:spPr/>
    </dgm:pt>
    <dgm:pt modelId="{1B3D029E-D180-40C2-82D1-8C2B7B185362}" type="pres">
      <dgm:prSet presAssocID="{A465D5BE-BD96-43E6-B6D7-8CF78B9091B6}" presName="rootComposite2" presStyleCnt="0"/>
      <dgm:spPr/>
    </dgm:pt>
    <dgm:pt modelId="{EBAC8514-1DB2-47E7-BECE-F3C14E50EE16}" type="pres">
      <dgm:prSet presAssocID="{A465D5BE-BD96-43E6-B6D7-8CF78B9091B6}" presName="rootText2" presStyleLbl="alignAcc1" presStyleIdx="0" presStyleCnt="0">
        <dgm:presLayoutVars>
          <dgm:chPref val="3"/>
        </dgm:presLayoutVars>
      </dgm:prSet>
      <dgm:spPr/>
    </dgm:pt>
    <dgm:pt modelId="{18430121-C84C-4AF8-82EE-68FCAF9C8BD9}" type="pres">
      <dgm:prSet presAssocID="{A465D5BE-BD96-43E6-B6D7-8CF78B9091B6}" presName="topArc2" presStyleLbl="parChTrans1D1" presStyleIdx="18" presStyleCnt="50"/>
      <dgm:spPr/>
    </dgm:pt>
    <dgm:pt modelId="{6DBFE8C3-6381-4F5B-9CBF-117E76A9732C}" type="pres">
      <dgm:prSet presAssocID="{A465D5BE-BD96-43E6-B6D7-8CF78B9091B6}" presName="bottomArc2" presStyleLbl="parChTrans1D1" presStyleIdx="19" presStyleCnt="50"/>
      <dgm:spPr/>
    </dgm:pt>
    <dgm:pt modelId="{096A4940-9B90-4048-864E-56FBECD1366B}" type="pres">
      <dgm:prSet presAssocID="{A465D5BE-BD96-43E6-B6D7-8CF78B9091B6}" presName="topConnNode2" presStyleLbl="node3" presStyleIdx="0" presStyleCnt="0"/>
      <dgm:spPr/>
    </dgm:pt>
    <dgm:pt modelId="{B2BEA615-AC8B-4ECF-A60A-3EA2B992B120}" type="pres">
      <dgm:prSet presAssocID="{A465D5BE-BD96-43E6-B6D7-8CF78B9091B6}" presName="hierChild4" presStyleCnt="0"/>
      <dgm:spPr/>
    </dgm:pt>
    <dgm:pt modelId="{C6E533E5-D20D-422C-B492-7ED9423B3B5D}" type="pres">
      <dgm:prSet presAssocID="{A465D5BE-BD96-43E6-B6D7-8CF78B9091B6}" presName="hierChild5" presStyleCnt="0"/>
      <dgm:spPr/>
    </dgm:pt>
    <dgm:pt modelId="{CAEDDE17-D9EA-438E-B972-CC26A1C39F52}" type="pres">
      <dgm:prSet presAssocID="{8CB7810A-4742-4E8C-BB2C-AC8C125882F7}" presName="Name28" presStyleLbl="parChTrans1D3" presStyleIdx="7" presStyleCnt="20"/>
      <dgm:spPr/>
    </dgm:pt>
    <dgm:pt modelId="{D02CAE59-A9E0-40B6-96C1-4444A6F6DAAC}" type="pres">
      <dgm:prSet presAssocID="{AEB2D130-F08F-45C5-A3DC-3BA9BEFCE522}" presName="hierRoot2" presStyleCnt="0">
        <dgm:presLayoutVars>
          <dgm:hierBranch val="init"/>
        </dgm:presLayoutVars>
      </dgm:prSet>
      <dgm:spPr/>
    </dgm:pt>
    <dgm:pt modelId="{E7C1506E-26E1-4319-8952-F8746C04004F}" type="pres">
      <dgm:prSet presAssocID="{AEB2D130-F08F-45C5-A3DC-3BA9BEFCE522}" presName="rootComposite2" presStyleCnt="0"/>
      <dgm:spPr/>
    </dgm:pt>
    <dgm:pt modelId="{13AD848C-D5B2-4FD6-B2BC-52D3FF35F3DF}" type="pres">
      <dgm:prSet presAssocID="{AEB2D130-F08F-45C5-A3DC-3BA9BEFCE522}" presName="rootText2" presStyleLbl="alignAcc1" presStyleIdx="0" presStyleCnt="0">
        <dgm:presLayoutVars>
          <dgm:chPref val="3"/>
        </dgm:presLayoutVars>
      </dgm:prSet>
      <dgm:spPr/>
    </dgm:pt>
    <dgm:pt modelId="{6549348F-9016-4FA3-AAFB-1F59C16D8335}" type="pres">
      <dgm:prSet presAssocID="{AEB2D130-F08F-45C5-A3DC-3BA9BEFCE522}" presName="topArc2" presStyleLbl="parChTrans1D1" presStyleIdx="20" presStyleCnt="50"/>
      <dgm:spPr/>
    </dgm:pt>
    <dgm:pt modelId="{F51ADB22-F320-4A2D-9038-33235F3B910E}" type="pres">
      <dgm:prSet presAssocID="{AEB2D130-F08F-45C5-A3DC-3BA9BEFCE522}" presName="bottomArc2" presStyleLbl="parChTrans1D1" presStyleIdx="21" presStyleCnt="50"/>
      <dgm:spPr/>
    </dgm:pt>
    <dgm:pt modelId="{491189AD-7CDD-4CEC-BFAB-732516C0FC2A}" type="pres">
      <dgm:prSet presAssocID="{AEB2D130-F08F-45C5-A3DC-3BA9BEFCE522}" presName="topConnNode2" presStyleLbl="node3" presStyleIdx="0" presStyleCnt="0"/>
      <dgm:spPr/>
    </dgm:pt>
    <dgm:pt modelId="{B0DA7D5D-6E44-4F7F-B78E-B0F1299831E0}" type="pres">
      <dgm:prSet presAssocID="{AEB2D130-F08F-45C5-A3DC-3BA9BEFCE522}" presName="hierChild4" presStyleCnt="0"/>
      <dgm:spPr/>
    </dgm:pt>
    <dgm:pt modelId="{D03E7D5A-4D77-47FA-81EA-CB938A5313CF}" type="pres">
      <dgm:prSet presAssocID="{AEB2D130-F08F-45C5-A3DC-3BA9BEFCE522}" presName="hierChild5" presStyleCnt="0"/>
      <dgm:spPr/>
    </dgm:pt>
    <dgm:pt modelId="{46D8B26B-920A-4FB8-B3F7-881F314F0BDA}" type="pres">
      <dgm:prSet presAssocID="{9A254F3E-A5EF-4568-B21F-0B022D8F9142}" presName="Name28" presStyleLbl="parChTrans1D3" presStyleIdx="8" presStyleCnt="20"/>
      <dgm:spPr/>
    </dgm:pt>
    <dgm:pt modelId="{8A997706-91E8-4B41-B1E3-83D14B704B61}" type="pres">
      <dgm:prSet presAssocID="{D3F067ED-D88C-4C8B-9BB7-073EF0404652}" presName="hierRoot2" presStyleCnt="0">
        <dgm:presLayoutVars>
          <dgm:hierBranch val="init"/>
        </dgm:presLayoutVars>
      </dgm:prSet>
      <dgm:spPr/>
    </dgm:pt>
    <dgm:pt modelId="{0EA50EF0-A0EA-4803-A620-DA7F88A4DEBE}" type="pres">
      <dgm:prSet presAssocID="{D3F067ED-D88C-4C8B-9BB7-073EF0404652}" presName="rootComposite2" presStyleCnt="0"/>
      <dgm:spPr/>
    </dgm:pt>
    <dgm:pt modelId="{B8E0AFFC-A4A5-4637-802A-2A8C372F1725}" type="pres">
      <dgm:prSet presAssocID="{D3F067ED-D88C-4C8B-9BB7-073EF0404652}" presName="rootText2" presStyleLbl="alignAcc1" presStyleIdx="0" presStyleCnt="0">
        <dgm:presLayoutVars>
          <dgm:chPref val="3"/>
        </dgm:presLayoutVars>
      </dgm:prSet>
      <dgm:spPr/>
    </dgm:pt>
    <dgm:pt modelId="{628F0133-BC08-454E-848C-DA6334F8BFBA}" type="pres">
      <dgm:prSet presAssocID="{D3F067ED-D88C-4C8B-9BB7-073EF0404652}" presName="topArc2" presStyleLbl="parChTrans1D1" presStyleIdx="22" presStyleCnt="50"/>
      <dgm:spPr/>
    </dgm:pt>
    <dgm:pt modelId="{3A3DAF93-9328-4496-894F-227B059037C8}" type="pres">
      <dgm:prSet presAssocID="{D3F067ED-D88C-4C8B-9BB7-073EF0404652}" presName="bottomArc2" presStyleLbl="parChTrans1D1" presStyleIdx="23" presStyleCnt="50"/>
      <dgm:spPr/>
    </dgm:pt>
    <dgm:pt modelId="{1C9BC29D-F870-467D-B53E-83B074069406}" type="pres">
      <dgm:prSet presAssocID="{D3F067ED-D88C-4C8B-9BB7-073EF0404652}" presName="topConnNode2" presStyleLbl="node3" presStyleIdx="0" presStyleCnt="0"/>
      <dgm:spPr/>
    </dgm:pt>
    <dgm:pt modelId="{F64A1F84-FC9C-4059-AC8F-CEBB5219BAA1}" type="pres">
      <dgm:prSet presAssocID="{D3F067ED-D88C-4C8B-9BB7-073EF0404652}" presName="hierChild4" presStyleCnt="0"/>
      <dgm:spPr/>
    </dgm:pt>
    <dgm:pt modelId="{38D49B70-58AB-48C0-98A4-92FE1892651F}" type="pres">
      <dgm:prSet presAssocID="{D3F067ED-D88C-4C8B-9BB7-073EF0404652}" presName="hierChild5" presStyleCnt="0"/>
      <dgm:spPr/>
    </dgm:pt>
    <dgm:pt modelId="{77BB211B-698D-4FB5-B396-6398392D68C8}" type="pres">
      <dgm:prSet presAssocID="{0AFF80AB-B3E6-4E92-AAEE-118D2C1225D7}" presName="Name28" presStyleLbl="parChTrans1D3" presStyleIdx="9" presStyleCnt="20"/>
      <dgm:spPr/>
    </dgm:pt>
    <dgm:pt modelId="{F07D4D3D-1DC0-47ED-A10E-868F22391C61}" type="pres">
      <dgm:prSet presAssocID="{17AD97E6-9CE1-4B60-AAD5-92D90CFC597C}" presName="hierRoot2" presStyleCnt="0">
        <dgm:presLayoutVars>
          <dgm:hierBranch val="init"/>
        </dgm:presLayoutVars>
      </dgm:prSet>
      <dgm:spPr/>
    </dgm:pt>
    <dgm:pt modelId="{B614D1EF-CA90-4A4A-8A21-E5636B1B98D1}" type="pres">
      <dgm:prSet presAssocID="{17AD97E6-9CE1-4B60-AAD5-92D90CFC597C}" presName="rootComposite2" presStyleCnt="0"/>
      <dgm:spPr/>
    </dgm:pt>
    <dgm:pt modelId="{E55AD8CE-37C6-4EFA-B496-60AB64E75FCB}" type="pres">
      <dgm:prSet presAssocID="{17AD97E6-9CE1-4B60-AAD5-92D90CFC597C}" presName="rootText2" presStyleLbl="alignAcc1" presStyleIdx="0" presStyleCnt="0">
        <dgm:presLayoutVars>
          <dgm:chPref val="3"/>
        </dgm:presLayoutVars>
      </dgm:prSet>
      <dgm:spPr/>
    </dgm:pt>
    <dgm:pt modelId="{8E6EED08-EB83-4D99-9D27-2F90DE78A85D}" type="pres">
      <dgm:prSet presAssocID="{17AD97E6-9CE1-4B60-AAD5-92D90CFC597C}" presName="topArc2" presStyleLbl="parChTrans1D1" presStyleIdx="24" presStyleCnt="50"/>
      <dgm:spPr/>
    </dgm:pt>
    <dgm:pt modelId="{C9857D5C-990F-4024-81BC-EC3F682C5AC0}" type="pres">
      <dgm:prSet presAssocID="{17AD97E6-9CE1-4B60-AAD5-92D90CFC597C}" presName="bottomArc2" presStyleLbl="parChTrans1D1" presStyleIdx="25" presStyleCnt="50"/>
      <dgm:spPr/>
    </dgm:pt>
    <dgm:pt modelId="{4A1105ED-E442-4C37-9C60-10C9E40B0214}" type="pres">
      <dgm:prSet presAssocID="{17AD97E6-9CE1-4B60-AAD5-92D90CFC597C}" presName="topConnNode2" presStyleLbl="node3" presStyleIdx="0" presStyleCnt="0"/>
      <dgm:spPr/>
    </dgm:pt>
    <dgm:pt modelId="{76082801-2F3A-400D-8C4F-858ABBE5618F}" type="pres">
      <dgm:prSet presAssocID="{17AD97E6-9CE1-4B60-AAD5-92D90CFC597C}" presName="hierChild4" presStyleCnt="0"/>
      <dgm:spPr/>
    </dgm:pt>
    <dgm:pt modelId="{05B90C4A-50E0-47C2-83B7-AFBA5AEEA5D2}" type="pres">
      <dgm:prSet presAssocID="{17AD97E6-9CE1-4B60-AAD5-92D90CFC597C}" presName="hierChild5" presStyleCnt="0"/>
      <dgm:spPr/>
    </dgm:pt>
    <dgm:pt modelId="{1809F908-3B26-4283-B46A-AADDF2636DEC}" type="pres">
      <dgm:prSet presAssocID="{8B8D9A64-EDA4-47BB-95C7-75FE2F9ABC8B}" presName="hierChild5" presStyleCnt="0"/>
      <dgm:spPr/>
    </dgm:pt>
    <dgm:pt modelId="{80E65638-D69E-41A1-896F-73C56E1014DD}" type="pres">
      <dgm:prSet presAssocID="{9996E90F-0BC8-4C5F-B596-2FDA20657F5B}" presName="Name28" presStyleLbl="parChTrans1D2" presStyleIdx="2" presStyleCnt="4"/>
      <dgm:spPr/>
    </dgm:pt>
    <dgm:pt modelId="{852354C8-EC68-49F7-936A-A1B633A6AEB9}" type="pres">
      <dgm:prSet presAssocID="{1A9FD0B1-018D-408D-8CF2-AB17AF3BEDFE}" presName="hierRoot2" presStyleCnt="0">
        <dgm:presLayoutVars>
          <dgm:hierBranch val="init"/>
        </dgm:presLayoutVars>
      </dgm:prSet>
      <dgm:spPr/>
    </dgm:pt>
    <dgm:pt modelId="{2E6DAF44-3168-4B16-8056-69A84BA1E68D}" type="pres">
      <dgm:prSet presAssocID="{1A9FD0B1-018D-408D-8CF2-AB17AF3BEDFE}" presName="rootComposite2" presStyleCnt="0"/>
      <dgm:spPr/>
    </dgm:pt>
    <dgm:pt modelId="{436008D4-53C5-46BD-AC2C-07B3AA55A82E}" type="pres">
      <dgm:prSet presAssocID="{1A9FD0B1-018D-408D-8CF2-AB17AF3BEDFE}" presName="rootText2" presStyleLbl="alignAcc1" presStyleIdx="0" presStyleCnt="0">
        <dgm:presLayoutVars>
          <dgm:chPref val="3"/>
        </dgm:presLayoutVars>
      </dgm:prSet>
      <dgm:spPr/>
    </dgm:pt>
    <dgm:pt modelId="{30E57DFC-5CA7-4167-8E9F-B84CAE08FA22}" type="pres">
      <dgm:prSet presAssocID="{1A9FD0B1-018D-408D-8CF2-AB17AF3BEDFE}" presName="topArc2" presStyleLbl="parChTrans1D1" presStyleIdx="26" presStyleCnt="50"/>
      <dgm:spPr/>
    </dgm:pt>
    <dgm:pt modelId="{8E89F131-CDD4-4613-9DFA-8721D0B6D6F2}" type="pres">
      <dgm:prSet presAssocID="{1A9FD0B1-018D-408D-8CF2-AB17AF3BEDFE}" presName="bottomArc2" presStyleLbl="parChTrans1D1" presStyleIdx="27" presStyleCnt="50"/>
      <dgm:spPr/>
    </dgm:pt>
    <dgm:pt modelId="{7115B6EF-DD91-4FEA-BC45-B4A2EFFCBFB0}" type="pres">
      <dgm:prSet presAssocID="{1A9FD0B1-018D-408D-8CF2-AB17AF3BEDFE}" presName="topConnNode2" presStyleLbl="node2" presStyleIdx="0" presStyleCnt="0"/>
      <dgm:spPr/>
    </dgm:pt>
    <dgm:pt modelId="{31FC258D-6128-4FB1-832A-0998F506A4E5}" type="pres">
      <dgm:prSet presAssocID="{1A9FD0B1-018D-408D-8CF2-AB17AF3BEDFE}" presName="hierChild4" presStyleCnt="0"/>
      <dgm:spPr/>
    </dgm:pt>
    <dgm:pt modelId="{0BF9BBF6-9514-4EC4-A1E5-CF3492604F17}" type="pres">
      <dgm:prSet presAssocID="{E2FCD171-BE1B-496B-B02E-1222B7F3DC4E}" presName="Name28" presStyleLbl="parChTrans1D3" presStyleIdx="10" presStyleCnt="20"/>
      <dgm:spPr/>
    </dgm:pt>
    <dgm:pt modelId="{3DD00C9E-31A2-40BD-B892-CA2EB142462F}" type="pres">
      <dgm:prSet presAssocID="{28CA580E-400F-40C8-A815-1B77D1799DB3}" presName="hierRoot2" presStyleCnt="0">
        <dgm:presLayoutVars>
          <dgm:hierBranch val="init"/>
        </dgm:presLayoutVars>
      </dgm:prSet>
      <dgm:spPr/>
    </dgm:pt>
    <dgm:pt modelId="{AEE9F394-4C9B-4FD7-B8D0-A0E4A9E40376}" type="pres">
      <dgm:prSet presAssocID="{28CA580E-400F-40C8-A815-1B77D1799DB3}" presName="rootComposite2" presStyleCnt="0"/>
      <dgm:spPr/>
    </dgm:pt>
    <dgm:pt modelId="{60042532-E45E-4EA7-9386-544DCFD16E29}" type="pres">
      <dgm:prSet presAssocID="{28CA580E-400F-40C8-A815-1B77D1799DB3}" presName="rootText2" presStyleLbl="alignAcc1" presStyleIdx="0" presStyleCnt="0">
        <dgm:presLayoutVars>
          <dgm:chPref val="3"/>
        </dgm:presLayoutVars>
      </dgm:prSet>
      <dgm:spPr/>
    </dgm:pt>
    <dgm:pt modelId="{8550B6D7-AE06-4C46-9FE0-000A89414FFE}" type="pres">
      <dgm:prSet presAssocID="{28CA580E-400F-40C8-A815-1B77D1799DB3}" presName="topArc2" presStyleLbl="parChTrans1D1" presStyleIdx="28" presStyleCnt="50"/>
      <dgm:spPr/>
    </dgm:pt>
    <dgm:pt modelId="{2630C068-7B4F-4AB9-99F0-989B70F71F73}" type="pres">
      <dgm:prSet presAssocID="{28CA580E-400F-40C8-A815-1B77D1799DB3}" presName="bottomArc2" presStyleLbl="parChTrans1D1" presStyleIdx="29" presStyleCnt="50"/>
      <dgm:spPr/>
    </dgm:pt>
    <dgm:pt modelId="{704C6324-E505-4D90-B337-5A9C6E6DF30A}" type="pres">
      <dgm:prSet presAssocID="{28CA580E-400F-40C8-A815-1B77D1799DB3}" presName="topConnNode2" presStyleLbl="node3" presStyleIdx="0" presStyleCnt="0"/>
      <dgm:spPr/>
    </dgm:pt>
    <dgm:pt modelId="{FC3CFEBB-A528-482D-B847-47D8454C3CEF}" type="pres">
      <dgm:prSet presAssocID="{28CA580E-400F-40C8-A815-1B77D1799DB3}" presName="hierChild4" presStyleCnt="0"/>
      <dgm:spPr/>
    </dgm:pt>
    <dgm:pt modelId="{2C1FEBEB-5A3A-47AA-8C6E-58E717343CE2}" type="pres">
      <dgm:prSet presAssocID="{28CA580E-400F-40C8-A815-1B77D1799DB3}" presName="hierChild5" presStyleCnt="0"/>
      <dgm:spPr/>
    </dgm:pt>
    <dgm:pt modelId="{7AAB4620-4BC7-44C3-9756-CF416EFE3920}" type="pres">
      <dgm:prSet presAssocID="{5B069BF6-A583-44CB-AD86-B7CD918E05BB}" presName="Name28" presStyleLbl="parChTrans1D3" presStyleIdx="11" presStyleCnt="20"/>
      <dgm:spPr/>
    </dgm:pt>
    <dgm:pt modelId="{718ED79A-5C78-4806-B62F-26246EC9B0F1}" type="pres">
      <dgm:prSet presAssocID="{2E6EF9C8-510D-4C10-84CB-A6C63A5BCF7A}" presName="hierRoot2" presStyleCnt="0">
        <dgm:presLayoutVars>
          <dgm:hierBranch val="init"/>
        </dgm:presLayoutVars>
      </dgm:prSet>
      <dgm:spPr/>
    </dgm:pt>
    <dgm:pt modelId="{BC1DB2B4-A4E0-4DE4-891A-72916D1EA9B0}" type="pres">
      <dgm:prSet presAssocID="{2E6EF9C8-510D-4C10-84CB-A6C63A5BCF7A}" presName="rootComposite2" presStyleCnt="0"/>
      <dgm:spPr/>
    </dgm:pt>
    <dgm:pt modelId="{D2D89D45-7503-452C-9C39-69C9E2E90089}" type="pres">
      <dgm:prSet presAssocID="{2E6EF9C8-510D-4C10-84CB-A6C63A5BCF7A}" presName="rootText2" presStyleLbl="alignAcc1" presStyleIdx="0" presStyleCnt="0">
        <dgm:presLayoutVars>
          <dgm:chPref val="3"/>
        </dgm:presLayoutVars>
      </dgm:prSet>
      <dgm:spPr/>
    </dgm:pt>
    <dgm:pt modelId="{BC8863E6-98F1-4DAC-B243-1508764B53FD}" type="pres">
      <dgm:prSet presAssocID="{2E6EF9C8-510D-4C10-84CB-A6C63A5BCF7A}" presName="topArc2" presStyleLbl="parChTrans1D1" presStyleIdx="30" presStyleCnt="50"/>
      <dgm:spPr/>
    </dgm:pt>
    <dgm:pt modelId="{6D77E971-F5FD-4CB7-8A8A-AC0F5D0C2392}" type="pres">
      <dgm:prSet presAssocID="{2E6EF9C8-510D-4C10-84CB-A6C63A5BCF7A}" presName="bottomArc2" presStyleLbl="parChTrans1D1" presStyleIdx="31" presStyleCnt="50"/>
      <dgm:spPr/>
    </dgm:pt>
    <dgm:pt modelId="{A1225EEF-2DE0-4D81-846F-E48989ACED5E}" type="pres">
      <dgm:prSet presAssocID="{2E6EF9C8-510D-4C10-84CB-A6C63A5BCF7A}" presName="topConnNode2" presStyleLbl="node3" presStyleIdx="0" presStyleCnt="0"/>
      <dgm:spPr/>
    </dgm:pt>
    <dgm:pt modelId="{EE9C8E1C-B794-4CE4-A9EF-48FC71EE1A89}" type="pres">
      <dgm:prSet presAssocID="{2E6EF9C8-510D-4C10-84CB-A6C63A5BCF7A}" presName="hierChild4" presStyleCnt="0"/>
      <dgm:spPr/>
    </dgm:pt>
    <dgm:pt modelId="{83ABB720-E73F-4E38-810D-D7EB9C19BC8F}" type="pres">
      <dgm:prSet presAssocID="{2E6EF9C8-510D-4C10-84CB-A6C63A5BCF7A}" presName="hierChild5" presStyleCnt="0"/>
      <dgm:spPr/>
    </dgm:pt>
    <dgm:pt modelId="{24EA3946-255D-4727-B652-C540325EB8E1}" type="pres">
      <dgm:prSet presAssocID="{4225BCFC-3A81-419A-87E4-14192E58E68A}" presName="Name28" presStyleLbl="parChTrans1D3" presStyleIdx="12" presStyleCnt="20"/>
      <dgm:spPr/>
    </dgm:pt>
    <dgm:pt modelId="{EB3FBD81-E4C7-4853-9638-235688C7D44C}" type="pres">
      <dgm:prSet presAssocID="{A233F192-01BC-4E2C-BC7C-93C47C1E1F4C}" presName="hierRoot2" presStyleCnt="0">
        <dgm:presLayoutVars>
          <dgm:hierBranch val="init"/>
        </dgm:presLayoutVars>
      </dgm:prSet>
      <dgm:spPr/>
    </dgm:pt>
    <dgm:pt modelId="{BE703EFA-E070-4517-B89C-0D4BDB0301D1}" type="pres">
      <dgm:prSet presAssocID="{A233F192-01BC-4E2C-BC7C-93C47C1E1F4C}" presName="rootComposite2" presStyleCnt="0"/>
      <dgm:spPr/>
    </dgm:pt>
    <dgm:pt modelId="{708B0757-A447-4436-B537-E4B78F46B2D4}" type="pres">
      <dgm:prSet presAssocID="{A233F192-01BC-4E2C-BC7C-93C47C1E1F4C}" presName="rootText2" presStyleLbl="alignAcc1" presStyleIdx="0" presStyleCnt="0">
        <dgm:presLayoutVars>
          <dgm:chPref val="3"/>
        </dgm:presLayoutVars>
      </dgm:prSet>
      <dgm:spPr/>
    </dgm:pt>
    <dgm:pt modelId="{5EE2E5AA-BDAB-47B8-B36B-F82F7F28B6E7}" type="pres">
      <dgm:prSet presAssocID="{A233F192-01BC-4E2C-BC7C-93C47C1E1F4C}" presName="topArc2" presStyleLbl="parChTrans1D1" presStyleIdx="32" presStyleCnt="50"/>
      <dgm:spPr/>
    </dgm:pt>
    <dgm:pt modelId="{F842AEFA-FBA6-41DA-9546-82B7488A6722}" type="pres">
      <dgm:prSet presAssocID="{A233F192-01BC-4E2C-BC7C-93C47C1E1F4C}" presName="bottomArc2" presStyleLbl="parChTrans1D1" presStyleIdx="33" presStyleCnt="50"/>
      <dgm:spPr/>
    </dgm:pt>
    <dgm:pt modelId="{3C8F7655-5240-4AB6-9E01-6630C5B70C47}" type="pres">
      <dgm:prSet presAssocID="{A233F192-01BC-4E2C-BC7C-93C47C1E1F4C}" presName="topConnNode2" presStyleLbl="node3" presStyleIdx="0" presStyleCnt="0"/>
      <dgm:spPr/>
    </dgm:pt>
    <dgm:pt modelId="{D1F62F08-25F2-40D2-85A1-0E3EDE78AEB8}" type="pres">
      <dgm:prSet presAssocID="{A233F192-01BC-4E2C-BC7C-93C47C1E1F4C}" presName="hierChild4" presStyleCnt="0"/>
      <dgm:spPr/>
    </dgm:pt>
    <dgm:pt modelId="{49D59944-C05C-49B2-9FFC-EBE4A1BD1040}" type="pres">
      <dgm:prSet presAssocID="{A233F192-01BC-4E2C-BC7C-93C47C1E1F4C}" presName="hierChild5" presStyleCnt="0"/>
      <dgm:spPr/>
    </dgm:pt>
    <dgm:pt modelId="{781A5C83-9080-47A4-AFB0-78BF3317723B}" type="pres">
      <dgm:prSet presAssocID="{261C7E8C-0C59-4A3F-8F99-A64ADE709340}" presName="Name28" presStyleLbl="parChTrans1D3" presStyleIdx="13" presStyleCnt="20"/>
      <dgm:spPr/>
    </dgm:pt>
    <dgm:pt modelId="{DE1BCD46-3D85-490B-A62E-462EB671CE7E}" type="pres">
      <dgm:prSet presAssocID="{16569448-93C7-4923-9EDA-7B3F7757C4F5}" presName="hierRoot2" presStyleCnt="0">
        <dgm:presLayoutVars>
          <dgm:hierBranch val="init"/>
        </dgm:presLayoutVars>
      </dgm:prSet>
      <dgm:spPr/>
    </dgm:pt>
    <dgm:pt modelId="{3C059452-B8B6-4D26-AA4D-E75B767323D7}" type="pres">
      <dgm:prSet presAssocID="{16569448-93C7-4923-9EDA-7B3F7757C4F5}" presName="rootComposite2" presStyleCnt="0"/>
      <dgm:spPr/>
    </dgm:pt>
    <dgm:pt modelId="{E1B9E417-B233-437E-9B0B-755AEFD67E6D}" type="pres">
      <dgm:prSet presAssocID="{16569448-93C7-4923-9EDA-7B3F7757C4F5}" presName="rootText2" presStyleLbl="alignAcc1" presStyleIdx="0" presStyleCnt="0">
        <dgm:presLayoutVars>
          <dgm:chPref val="3"/>
        </dgm:presLayoutVars>
      </dgm:prSet>
      <dgm:spPr/>
    </dgm:pt>
    <dgm:pt modelId="{C1C0CDD6-66DB-4848-9563-705C1413DAE1}" type="pres">
      <dgm:prSet presAssocID="{16569448-93C7-4923-9EDA-7B3F7757C4F5}" presName="topArc2" presStyleLbl="parChTrans1D1" presStyleIdx="34" presStyleCnt="50"/>
      <dgm:spPr/>
    </dgm:pt>
    <dgm:pt modelId="{262BCEFB-B9D0-4BA7-8BFA-82FD7F37C9C3}" type="pres">
      <dgm:prSet presAssocID="{16569448-93C7-4923-9EDA-7B3F7757C4F5}" presName="bottomArc2" presStyleLbl="parChTrans1D1" presStyleIdx="35" presStyleCnt="50"/>
      <dgm:spPr/>
    </dgm:pt>
    <dgm:pt modelId="{6091A63F-BF42-4526-8227-6052EB3DCDCD}" type="pres">
      <dgm:prSet presAssocID="{16569448-93C7-4923-9EDA-7B3F7757C4F5}" presName="topConnNode2" presStyleLbl="node3" presStyleIdx="0" presStyleCnt="0"/>
      <dgm:spPr/>
    </dgm:pt>
    <dgm:pt modelId="{16307B87-4D73-4093-9F30-CE0F4AFCCC56}" type="pres">
      <dgm:prSet presAssocID="{16569448-93C7-4923-9EDA-7B3F7757C4F5}" presName="hierChild4" presStyleCnt="0"/>
      <dgm:spPr/>
    </dgm:pt>
    <dgm:pt modelId="{D21842E9-7A16-4068-BC07-89A1AFDF48BE}" type="pres">
      <dgm:prSet presAssocID="{16569448-93C7-4923-9EDA-7B3F7757C4F5}" presName="hierChild5" presStyleCnt="0"/>
      <dgm:spPr/>
    </dgm:pt>
    <dgm:pt modelId="{D9C27743-DE9D-45E6-8710-DB5CF6D6E18C}" type="pres">
      <dgm:prSet presAssocID="{F2A9E3D8-35D6-4FE2-AE9B-7BB9C4B81455}" presName="Name28" presStyleLbl="parChTrans1D3" presStyleIdx="14" presStyleCnt="20"/>
      <dgm:spPr/>
    </dgm:pt>
    <dgm:pt modelId="{89BAFA56-16F4-42F1-87D5-6A2F0E82D6D8}" type="pres">
      <dgm:prSet presAssocID="{C6357DF0-2FB9-48DB-8058-EA4B885FFD59}" presName="hierRoot2" presStyleCnt="0">
        <dgm:presLayoutVars>
          <dgm:hierBranch val="init"/>
        </dgm:presLayoutVars>
      </dgm:prSet>
      <dgm:spPr/>
    </dgm:pt>
    <dgm:pt modelId="{21ADA0B1-32BD-461B-964C-0EBF2C3C5785}" type="pres">
      <dgm:prSet presAssocID="{C6357DF0-2FB9-48DB-8058-EA4B885FFD59}" presName="rootComposite2" presStyleCnt="0"/>
      <dgm:spPr/>
    </dgm:pt>
    <dgm:pt modelId="{0A1B1A79-6C16-4FBC-9A4F-8B89DA0486DC}" type="pres">
      <dgm:prSet presAssocID="{C6357DF0-2FB9-48DB-8058-EA4B885FFD59}" presName="rootText2" presStyleLbl="alignAcc1" presStyleIdx="0" presStyleCnt="0">
        <dgm:presLayoutVars>
          <dgm:chPref val="3"/>
        </dgm:presLayoutVars>
      </dgm:prSet>
      <dgm:spPr/>
    </dgm:pt>
    <dgm:pt modelId="{D5F99A75-6D73-4C28-BDEF-28D8A4597671}" type="pres">
      <dgm:prSet presAssocID="{C6357DF0-2FB9-48DB-8058-EA4B885FFD59}" presName="topArc2" presStyleLbl="parChTrans1D1" presStyleIdx="36" presStyleCnt="50"/>
      <dgm:spPr/>
    </dgm:pt>
    <dgm:pt modelId="{1FE93104-B3D0-4C61-BB31-EDBAE279FD3E}" type="pres">
      <dgm:prSet presAssocID="{C6357DF0-2FB9-48DB-8058-EA4B885FFD59}" presName="bottomArc2" presStyleLbl="parChTrans1D1" presStyleIdx="37" presStyleCnt="50"/>
      <dgm:spPr/>
    </dgm:pt>
    <dgm:pt modelId="{4F431056-66A4-4C6E-BE99-FC6365CF83BE}" type="pres">
      <dgm:prSet presAssocID="{C6357DF0-2FB9-48DB-8058-EA4B885FFD59}" presName="topConnNode2" presStyleLbl="node3" presStyleIdx="0" presStyleCnt="0"/>
      <dgm:spPr/>
    </dgm:pt>
    <dgm:pt modelId="{FDC56057-70D5-4E50-A80D-E376625A85A7}" type="pres">
      <dgm:prSet presAssocID="{C6357DF0-2FB9-48DB-8058-EA4B885FFD59}" presName="hierChild4" presStyleCnt="0"/>
      <dgm:spPr/>
    </dgm:pt>
    <dgm:pt modelId="{C2467160-F014-416A-BAE3-7823A5D1BC65}" type="pres">
      <dgm:prSet presAssocID="{C6357DF0-2FB9-48DB-8058-EA4B885FFD59}" presName="hierChild5" presStyleCnt="0"/>
      <dgm:spPr/>
    </dgm:pt>
    <dgm:pt modelId="{0BF987CB-735F-4191-A382-F07469ADCAA5}" type="pres">
      <dgm:prSet presAssocID="{1A9FD0B1-018D-408D-8CF2-AB17AF3BEDFE}" presName="hierChild5" presStyleCnt="0"/>
      <dgm:spPr/>
    </dgm:pt>
    <dgm:pt modelId="{5FE7A2C3-BE38-4492-B5D6-472D8F4F8D32}" type="pres">
      <dgm:prSet presAssocID="{B7A23581-684B-4549-90D2-802E13DD3B49}" presName="Name28" presStyleLbl="parChTrans1D2" presStyleIdx="3" presStyleCnt="4"/>
      <dgm:spPr/>
    </dgm:pt>
    <dgm:pt modelId="{5AF9BCEF-F28A-4462-A2AA-3A078D753908}" type="pres">
      <dgm:prSet presAssocID="{0BFFAC91-66C4-4691-BF5E-F45EE2FA86D1}" presName="hierRoot2" presStyleCnt="0">
        <dgm:presLayoutVars>
          <dgm:hierBranch val="init"/>
        </dgm:presLayoutVars>
      </dgm:prSet>
      <dgm:spPr/>
    </dgm:pt>
    <dgm:pt modelId="{E53773E0-38B1-4E0A-AFCA-3611BF59C512}" type="pres">
      <dgm:prSet presAssocID="{0BFFAC91-66C4-4691-BF5E-F45EE2FA86D1}" presName="rootComposite2" presStyleCnt="0"/>
      <dgm:spPr/>
    </dgm:pt>
    <dgm:pt modelId="{3CC57742-3108-482C-B1E0-A38846EBA9F0}" type="pres">
      <dgm:prSet presAssocID="{0BFFAC91-66C4-4691-BF5E-F45EE2FA86D1}" presName="rootText2" presStyleLbl="alignAcc1" presStyleIdx="0" presStyleCnt="0">
        <dgm:presLayoutVars>
          <dgm:chPref val="3"/>
        </dgm:presLayoutVars>
      </dgm:prSet>
      <dgm:spPr/>
    </dgm:pt>
    <dgm:pt modelId="{5F9AC205-0D92-4F2D-881F-8E8FE26D9A82}" type="pres">
      <dgm:prSet presAssocID="{0BFFAC91-66C4-4691-BF5E-F45EE2FA86D1}" presName="topArc2" presStyleLbl="parChTrans1D1" presStyleIdx="38" presStyleCnt="50"/>
      <dgm:spPr/>
    </dgm:pt>
    <dgm:pt modelId="{C26003B9-8811-43FC-8F03-B02D398C9AD1}" type="pres">
      <dgm:prSet presAssocID="{0BFFAC91-66C4-4691-BF5E-F45EE2FA86D1}" presName="bottomArc2" presStyleLbl="parChTrans1D1" presStyleIdx="39" presStyleCnt="50"/>
      <dgm:spPr/>
    </dgm:pt>
    <dgm:pt modelId="{EAFF9A51-01A7-4724-A7EF-06A9D3B577CE}" type="pres">
      <dgm:prSet presAssocID="{0BFFAC91-66C4-4691-BF5E-F45EE2FA86D1}" presName="topConnNode2" presStyleLbl="node2" presStyleIdx="0" presStyleCnt="0"/>
      <dgm:spPr/>
    </dgm:pt>
    <dgm:pt modelId="{2BB654E0-AA13-4828-99B5-F033B08965CF}" type="pres">
      <dgm:prSet presAssocID="{0BFFAC91-66C4-4691-BF5E-F45EE2FA86D1}" presName="hierChild4" presStyleCnt="0"/>
      <dgm:spPr/>
    </dgm:pt>
    <dgm:pt modelId="{2EB335A9-8BC4-4C09-B31F-6194340DAFA4}" type="pres">
      <dgm:prSet presAssocID="{8F6D5332-225A-4C98-AC12-C875D586FB9C}" presName="Name28" presStyleLbl="parChTrans1D3" presStyleIdx="15" presStyleCnt="20"/>
      <dgm:spPr/>
    </dgm:pt>
    <dgm:pt modelId="{28B061A5-5266-406D-AEB9-3C00576BCA6F}" type="pres">
      <dgm:prSet presAssocID="{2BF3F754-A39A-4F99-B0DB-EEAD55BF3370}" presName="hierRoot2" presStyleCnt="0">
        <dgm:presLayoutVars>
          <dgm:hierBranch val="init"/>
        </dgm:presLayoutVars>
      </dgm:prSet>
      <dgm:spPr/>
    </dgm:pt>
    <dgm:pt modelId="{999DC2CB-0671-4B51-84D3-04641CAD1DEB}" type="pres">
      <dgm:prSet presAssocID="{2BF3F754-A39A-4F99-B0DB-EEAD55BF3370}" presName="rootComposite2" presStyleCnt="0"/>
      <dgm:spPr/>
    </dgm:pt>
    <dgm:pt modelId="{66383AB1-45F1-4288-A51B-96234CD62A01}" type="pres">
      <dgm:prSet presAssocID="{2BF3F754-A39A-4F99-B0DB-EEAD55BF3370}" presName="rootText2" presStyleLbl="alignAcc1" presStyleIdx="0" presStyleCnt="0">
        <dgm:presLayoutVars>
          <dgm:chPref val="3"/>
        </dgm:presLayoutVars>
      </dgm:prSet>
      <dgm:spPr/>
    </dgm:pt>
    <dgm:pt modelId="{48987412-0AD2-45C2-8A0A-2EF9A52291DD}" type="pres">
      <dgm:prSet presAssocID="{2BF3F754-A39A-4F99-B0DB-EEAD55BF3370}" presName="topArc2" presStyleLbl="parChTrans1D1" presStyleIdx="40" presStyleCnt="50"/>
      <dgm:spPr/>
    </dgm:pt>
    <dgm:pt modelId="{7A6DCAFB-6182-406C-9D93-5443EF5F131C}" type="pres">
      <dgm:prSet presAssocID="{2BF3F754-A39A-4F99-B0DB-EEAD55BF3370}" presName="bottomArc2" presStyleLbl="parChTrans1D1" presStyleIdx="41" presStyleCnt="50"/>
      <dgm:spPr/>
    </dgm:pt>
    <dgm:pt modelId="{00C9B6AD-7460-4898-A62D-E73FC21657E5}" type="pres">
      <dgm:prSet presAssocID="{2BF3F754-A39A-4F99-B0DB-EEAD55BF3370}" presName="topConnNode2" presStyleLbl="node3" presStyleIdx="0" presStyleCnt="0"/>
      <dgm:spPr/>
    </dgm:pt>
    <dgm:pt modelId="{115B3213-A3E4-478B-9F29-38F5BFEEF77A}" type="pres">
      <dgm:prSet presAssocID="{2BF3F754-A39A-4F99-B0DB-EEAD55BF3370}" presName="hierChild4" presStyleCnt="0"/>
      <dgm:spPr/>
    </dgm:pt>
    <dgm:pt modelId="{B5CDF45D-AC64-4CBF-BC62-E2C676E5B235}" type="pres">
      <dgm:prSet presAssocID="{2BF3F754-A39A-4F99-B0DB-EEAD55BF3370}" presName="hierChild5" presStyleCnt="0"/>
      <dgm:spPr/>
    </dgm:pt>
    <dgm:pt modelId="{A733BA2C-3021-4C49-96D5-F4B0000FDAA7}" type="pres">
      <dgm:prSet presAssocID="{BCC3DB23-8F79-48BA-AA85-B30B0AAD1FA1}" presName="Name28" presStyleLbl="parChTrans1D3" presStyleIdx="16" presStyleCnt="20"/>
      <dgm:spPr/>
    </dgm:pt>
    <dgm:pt modelId="{C50F3040-F833-40C6-8001-BF567410DC95}" type="pres">
      <dgm:prSet presAssocID="{1F1850A0-E494-473B-824D-DC106CE6BC59}" presName="hierRoot2" presStyleCnt="0">
        <dgm:presLayoutVars>
          <dgm:hierBranch val="init"/>
        </dgm:presLayoutVars>
      </dgm:prSet>
      <dgm:spPr/>
    </dgm:pt>
    <dgm:pt modelId="{F25A39CB-C3F0-49EA-981E-5F048F44AB0D}" type="pres">
      <dgm:prSet presAssocID="{1F1850A0-E494-473B-824D-DC106CE6BC59}" presName="rootComposite2" presStyleCnt="0"/>
      <dgm:spPr/>
    </dgm:pt>
    <dgm:pt modelId="{E07390C3-E5A5-495E-B4FA-9EE50A4A103D}" type="pres">
      <dgm:prSet presAssocID="{1F1850A0-E494-473B-824D-DC106CE6BC59}" presName="rootText2" presStyleLbl="alignAcc1" presStyleIdx="0" presStyleCnt="0">
        <dgm:presLayoutVars>
          <dgm:chPref val="3"/>
        </dgm:presLayoutVars>
      </dgm:prSet>
      <dgm:spPr/>
    </dgm:pt>
    <dgm:pt modelId="{20F08EF1-7E98-4A54-B479-42D61AD61896}" type="pres">
      <dgm:prSet presAssocID="{1F1850A0-E494-473B-824D-DC106CE6BC59}" presName="topArc2" presStyleLbl="parChTrans1D1" presStyleIdx="42" presStyleCnt="50"/>
      <dgm:spPr/>
    </dgm:pt>
    <dgm:pt modelId="{20413345-1278-4205-A184-26A5415D150D}" type="pres">
      <dgm:prSet presAssocID="{1F1850A0-E494-473B-824D-DC106CE6BC59}" presName="bottomArc2" presStyleLbl="parChTrans1D1" presStyleIdx="43" presStyleCnt="50"/>
      <dgm:spPr/>
    </dgm:pt>
    <dgm:pt modelId="{44175703-7501-4DBE-861B-73122623525D}" type="pres">
      <dgm:prSet presAssocID="{1F1850A0-E494-473B-824D-DC106CE6BC59}" presName="topConnNode2" presStyleLbl="node3" presStyleIdx="0" presStyleCnt="0"/>
      <dgm:spPr/>
    </dgm:pt>
    <dgm:pt modelId="{72527B83-0152-48C5-9E88-330DE200DAA4}" type="pres">
      <dgm:prSet presAssocID="{1F1850A0-E494-473B-824D-DC106CE6BC59}" presName="hierChild4" presStyleCnt="0"/>
      <dgm:spPr/>
    </dgm:pt>
    <dgm:pt modelId="{99AA203B-F88C-4B43-B39C-B282906E7DF5}" type="pres">
      <dgm:prSet presAssocID="{1F1850A0-E494-473B-824D-DC106CE6BC59}" presName="hierChild5" presStyleCnt="0"/>
      <dgm:spPr/>
    </dgm:pt>
    <dgm:pt modelId="{0AAB9CAC-4769-44BD-9D68-FE20D8A20442}" type="pres">
      <dgm:prSet presAssocID="{8FD589F5-F805-4B72-A821-6D752CE40911}" presName="Name28" presStyleLbl="parChTrans1D3" presStyleIdx="17" presStyleCnt="20"/>
      <dgm:spPr/>
    </dgm:pt>
    <dgm:pt modelId="{E676C358-087C-44A7-8053-4D6D60FB1154}" type="pres">
      <dgm:prSet presAssocID="{1975D3AD-FF37-4453-AAD3-9299E08AEE0A}" presName="hierRoot2" presStyleCnt="0">
        <dgm:presLayoutVars>
          <dgm:hierBranch val="init"/>
        </dgm:presLayoutVars>
      </dgm:prSet>
      <dgm:spPr/>
    </dgm:pt>
    <dgm:pt modelId="{63C6A73C-C154-4764-81E7-10165C94DDAA}" type="pres">
      <dgm:prSet presAssocID="{1975D3AD-FF37-4453-AAD3-9299E08AEE0A}" presName="rootComposite2" presStyleCnt="0"/>
      <dgm:spPr/>
    </dgm:pt>
    <dgm:pt modelId="{7D6D7E81-BA00-466F-A202-13CD935432AE}" type="pres">
      <dgm:prSet presAssocID="{1975D3AD-FF37-4453-AAD3-9299E08AEE0A}" presName="rootText2" presStyleLbl="alignAcc1" presStyleIdx="0" presStyleCnt="0">
        <dgm:presLayoutVars>
          <dgm:chPref val="3"/>
        </dgm:presLayoutVars>
      </dgm:prSet>
      <dgm:spPr/>
    </dgm:pt>
    <dgm:pt modelId="{6380EC92-40DD-4909-90F3-A6BC720ED470}" type="pres">
      <dgm:prSet presAssocID="{1975D3AD-FF37-4453-AAD3-9299E08AEE0A}" presName="topArc2" presStyleLbl="parChTrans1D1" presStyleIdx="44" presStyleCnt="50"/>
      <dgm:spPr/>
    </dgm:pt>
    <dgm:pt modelId="{278E8567-3093-440A-AEA5-B496BBC96B83}" type="pres">
      <dgm:prSet presAssocID="{1975D3AD-FF37-4453-AAD3-9299E08AEE0A}" presName="bottomArc2" presStyleLbl="parChTrans1D1" presStyleIdx="45" presStyleCnt="50"/>
      <dgm:spPr/>
    </dgm:pt>
    <dgm:pt modelId="{8AB54818-CCBE-40E9-A3BE-F6DECCC47E49}" type="pres">
      <dgm:prSet presAssocID="{1975D3AD-FF37-4453-AAD3-9299E08AEE0A}" presName="topConnNode2" presStyleLbl="node3" presStyleIdx="0" presStyleCnt="0"/>
      <dgm:spPr/>
    </dgm:pt>
    <dgm:pt modelId="{9CD06F98-0090-4065-986E-B1D86BC64164}" type="pres">
      <dgm:prSet presAssocID="{1975D3AD-FF37-4453-AAD3-9299E08AEE0A}" presName="hierChild4" presStyleCnt="0"/>
      <dgm:spPr/>
    </dgm:pt>
    <dgm:pt modelId="{26AD6645-ACC6-47E0-9E4A-A20EF77AFFF1}" type="pres">
      <dgm:prSet presAssocID="{1975D3AD-FF37-4453-AAD3-9299E08AEE0A}" presName="hierChild5" presStyleCnt="0"/>
      <dgm:spPr/>
    </dgm:pt>
    <dgm:pt modelId="{61816350-295D-4193-B7FE-92EE9BBA9A7B}" type="pres">
      <dgm:prSet presAssocID="{50A7C140-5140-40BB-9392-33F81403B288}" presName="Name28" presStyleLbl="parChTrans1D3" presStyleIdx="18" presStyleCnt="20"/>
      <dgm:spPr/>
    </dgm:pt>
    <dgm:pt modelId="{9E5D5447-715E-4A64-B47B-96AB55DB4D07}" type="pres">
      <dgm:prSet presAssocID="{3535B6B8-77EA-4E9C-9A48-46C310C475EB}" presName="hierRoot2" presStyleCnt="0">
        <dgm:presLayoutVars>
          <dgm:hierBranch val="init"/>
        </dgm:presLayoutVars>
      </dgm:prSet>
      <dgm:spPr/>
    </dgm:pt>
    <dgm:pt modelId="{1F8A1A5A-3F68-4299-A173-7807BF96D617}" type="pres">
      <dgm:prSet presAssocID="{3535B6B8-77EA-4E9C-9A48-46C310C475EB}" presName="rootComposite2" presStyleCnt="0"/>
      <dgm:spPr/>
    </dgm:pt>
    <dgm:pt modelId="{605D0E2C-0DBC-4E7D-956F-222DC2EB83F7}" type="pres">
      <dgm:prSet presAssocID="{3535B6B8-77EA-4E9C-9A48-46C310C475EB}" presName="rootText2" presStyleLbl="alignAcc1" presStyleIdx="0" presStyleCnt="0">
        <dgm:presLayoutVars>
          <dgm:chPref val="3"/>
        </dgm:presLayoutVars>
      </dgm:prSet>
      <dgm:spPr/>
    </dgm:pt>
    <dgm:pt modelId="{19D5BDC8-F338-4662-AB7E-3F22464A4900}" type="pres">
      <dgm:prSet presAssocID="{3535B6B8-77EA-4E9C-9A48-46C310C475EB}" presName="topArc2" presStyleLbl="parChTrans1D1" presStyleIdx="46" presStyleCnt="50"/>
      <dgm:spPr/>
    </dgm:pt>
    <dgm:pt modelId="{44FD9A02-40EF-4DC1-BD97-A70A309A92F5}" type="pres">
      <dgm:prSet presAssocID="{3535B6B8-77EA-4E9C-9A48-46C310C475EB}" presName="bottomArc2" presStyleLbl="parChTrans1D1" presStyleIdx="47" presStyleCnt="50"/>
      <dgm:spPr/>
    </dgm:pt>
    <dgm:pt modelId="{515D5048-9075-499A-AED8-655A3630C842}" type="pres">
      <dgm:prSet presAssocID="{3535B6B8-77EA-4E9C-9A48-46C310C475EB}" presName="topConnNode2" presStyleLbl="node3" presStyleIdx="0" presStyleCnt="0"/>
      <dgm:spPr/>
    </dgm:pt>
    <dgm:pt modelId="{B3A937EF-805A-4FB2-BE82-A52886FCFADA}" type="pres">
      <dgm:prSet presAssocID="{3535B6B8-77EA-4E9C-9A48-46C310C475EB}" presName="hierChild4" presStyleCnt="0"/>
      <dgm:spPr/>
    </dgm:pt>
    <dgm:pt modelId="{39F76B22-CB6B-422E-890C-3CFD5A9458B5}" type="pres">
      <dgm:prSet presAssocID="{3535B6B8-77EA-4E9C-9A48-46C310C475EB}" presName="hierChild5" presStyleCnt="0"/>
      <dgm:spPr/>
    </dgm:pt>
    <dgm:pt modelId="{6C2BB202-3638-4D74-93B1-299A6ECA11C7}" type="pres">
      <dgm:prSet presAssocID="{202D89D6-57A7-42C2-8D5D-4BDD51975756}" presName="Name28" presStyleLbl="parChTrans1D3" presStyleIdx="19" presStyleCnt="20"/>
      <dgm:spPr/>
    </dgm:pt>
    <dgm:pt modelId="{0611CB63-D165-4022-A8E4-36091DE6AB81}" type="pres">
      <dgm:prSet presAssocID="{8B917C46-4420-4020-A77E-33F8F212E9B9}" presName="hierRoot2" presStyleCnt="0">
        <dgm:presLayoutVars>
          <dgm:hierBranch val="init"/>
        </dgm:presLayoutVars>
      </dgm:prSet>
      <dgm:spPr/>
    </dgm:pt>
    <dgm:pt modelId="{4B2F78A9-2EF3-4A5E-86C7-390FAFBE9F3A}" type="pres">
      <dgm:prSet presAssocID="{8B917C46-4420-4020-A77E-33F8F212E9B9}" presName="rootComposite2" presStyleCnt="0"/>
      <dgm:spPr/>
    </dgm:pt>
    <dgm:pt modelId="{1F482A8B-F3F7-4E80-A592-8205E43BC55F}" type="pres">
      <dgm:prSet presAssocID="{8B917C46-4420-4020-A77E-33F8F212E9B9}" presName="rootText2" presStyleLbl="alignAcc1" presStyleIdx="0" presStyleCnt="0">
        <dgm:presLayoutVars>
          <dgm:chPref val="3"/>
        </dgm:presLayoutVars>
      </dgm:prSet>
      <dgm:spPr/>
    </dgm:pt>
    <dgm:pt modelId="{FA28AD64-14AE-4C03-9933-16AC44C23672}" type="pres">
      <dgm:prSet presAssocID="{8B917C46-4420-4020-A77E-33F8F212E9B9}" presName="topArc2" presStyleLbl="parChTrans1D1" presStyleIdx="48" presStyleCnt="50"/>
      <dgm:spPr/>
    </dgm:pt>
    <dgm:pt modelId="{8C29813C-456B-4ADA-AE22-A34A44001859}" type="pres">
      <dgm:prSet presAssocID="{8B917C46-4420-4020-A77E-33F8F212E9B9}" presName="bottomArc2" presStyleLbl="parChTrans1D1" presStyleIdx="49" presStyleCnt="50"/>
      <dgm:spPr/>
    </dgm:pt>
    <dgm:pt modelId="{314D9E3A-6246-43C7-834B-32044C8902DE}" type="pres">
      <dgm:prSet presAssocID="{8B917C46-4420-4020-A77E-33F8F212E9B9}" presName="topConnNode2" presStyleLbl="node3" presStyleIdx="0" presStyleCnt="0"/>
      <dgm:spPr/>
    </dgm:pt>
    <dgm:pt modelId="{409F2B92-BA38-4A95-A901-0FC67BA993E8}" type="pres">
      <dgm:prSet presAssocID="{8B917C46-4420-4020-A77E-33F8F212E9B9}" presName="hierChild4" presStyleCnt="0"/>
      <dgm:spPr/>
    </dgm:pt>
    <dgm:pt modelId="{DDAD33FC-1C0B-4709-8515-589A8AEF5C32}" type="pres">
      <dgm:prSet presAssocID="{8B917C46-4420-4020-A77E-33F8F212E9B9}" presName="hierChild5" presStyleCnt="0"/>
      <dgm:spPr/>
    </dgm:pt>
    <dgm:pt modelId="{B126FC7B-E1AC-4A26-A6C5-CF27B6A103FD}" type="pres">
      <dgm:prSet presAssocID="{0BFFAC91-66C4-4691-BF5E-F45EE2FA86D1}" presName="hierChild5" presStyleCnt="0"/>
      <dgm:spPr/>
    </dgm:pt>
    <dgm:pt modelId="{94EA666F-E128-44A2-8AF7-7D1FCCA7B56D}" type="pres">
      <dgm:prSet presAssocID="{D5790B87-89C7-4804-BFE2-74CD2568F7C5}" presName="hierChild3" presStyleCnt="0"/>
      <dgm:spPr/>
    </dgm:pt>
  </dgm:ptLst>
  <dgm:cxnLst>
    <dgm:cxn modelId="{C213D60A-7FAE-4B63-BE47-726E79573460}" type="presOf" srcId="{A465D5BE-BD96-43E6-B6D7-8CF78B9091B6}" destId="{EBAC8514-1DB2-47E7-BECE-F3C14E50EE16}" srcOrd="0" destOrd="0" presId="urn:microsoft.com/office/officeart/2008/layout/HalfCircleOrganizationChart"/>
    <dgm:cxn modelId="{A13ED50C-EE7E-437F-AF17-899BE675FCEC}" srcId="{471D7941-0F49-46A9-8FF7-69B5DC96F490}" destId="{D5790B87-89C7-4804-BFE2-74CD2568F7C5}" srcOrd="0" destOrd="0" parTransId="{76724B51-80D6-4FC0-BBD9-CF28E4C77210}" sibTransId="{35724B03-84B6-4711-AA1B-3F654FAD1AEF}"/>
    <dgm:cxn modelId="{4DF9860F-5CCF-4C50-BC5A-18C883E27266}" type="presOf" srcId="{17AD97E6-9CE1-4B60-AAD5-92D90CFC597C}" destId="{4A1105ED-E442-4C37-9C60-10C9E40B0214}" srcOrd="1" destOrd="0" presId="urn:microsoft.com/office/officeart/2008/layout/HalfCircleOrganizationChart"/>
    <dgm:cxn modelId="{6672BC0F-042D-4830-854D-4ACB69363A34}" type="presOf" srcId="{AEB2D130-F08F-45C5-A3DC-3BA9BEFCE522}" destId="{13AD848C-D5B2-4FD6-B2BC-52D3FF35F3DF}" srcOrd="0" destOrd="0" presId="urn:microsoft.com/office/officeart/2008/layout/HalfCircleOrganizationChart"/>
    <dgm:cxn modelId="{474A9212-3165-4F15-881B-E0304A8677F4}" type="presOf" srcId="{9A254F3E-A5EF-4568-B21F-0B022D8F9142}" destId="{46D8B26B-920A-4FB8-B3F7-881F314F0BDA}" srcOrd="0" destOrd="0" presId="urn:microsoft.com/office/officeart/2008/layout/HalfCircleOrganizationChart"/>
    <dgm:cxn modelId="{535AA717-DB70-42BA-8B90-BA03475BF002}" type="presOf" srcId="{C6357DF0-2FB9-48DB-8058-EA4B885FFD59}" destId="{0A1B1A79-6C16-4FBC-9A4F-8B89DA0486DC}" srcOrd="0" destOrd="0" presId="urn:microsoft.com/office/officeart/2008/layout/HalfCircleOrganizationChart"/>
    <dgm:cxn modelId="{6AB0EA18-5FEB-4DD4-8AF2-34B161FA628B}" type="presOf" srcId="{B7A23581-684B-4549-90D2-802E13DD3B49}" destId="{5FE7A2C3-BE38-4492-B5D6-472D8F4F8D32}" srcOrd="0" destOrd="0" presId="urn:microsoft.com/office/officeart/2008/layout/HalfCircleOrganizationChart"/>
    <dgm:cxn modelId="{8A06041A-7530-49AF-9371-EAE207C81988}" type="presOf" srcId="{F2A9E3D8-35D6-4FE2-AE9B-7BB9C4B81455}" destId="{D9C27743-DE9D-45E6-8710-DB5CF6D6E18C}" srcOrd="0" destOrd="0" presId="urn:microsoft.com/office/officeart/2008/layout/HalfCircleOrganizationChart"/>
    <dgm:cxn modelId="{1A4B511B-3BCE-4775-B912-DAAF6E3CE9DC}" type="presOf" srcId="{7D56FE80-2C3C-42E6-B32B-85A147C7C589}" destId="{6A9E591C-22F5-48C0-A426-EE3E7AE16B40}" srcOrd="0" destOrd="0" presId="urn:microsoft.com/office/officeart/2008/layout/HalfCircleOrganizationChart"/>
    <dgm:cxn modelId="{4338A31B-DA60-4ABA-BC70-ED861CC1E1C7}" type="presOf" srcId="{EBC5F935-FDC1-4DA3-BC7F-C77D7BC24FFA}" destId="{71231078-6D11-4858-AD9B-81EC8EF51CB6}" srcOrd="0" destOrd="0" presId="urn:microsoft.com/office/officeart/2008/layout/HalfCircleOrganizationChart"/>
    <dgm:cxn modelId="{200DB11F-537D-4633-B6ED-D93CB111F36E}" type="presOf" srcId="{17AD97E6-9CE1-4B60-AAD5-92D90CFC597C}" destId="{E55AD8CE-37C6-4EFA-B496-60AB64E75FCB}" srcOrd="0" destOrd="0" presId="urn:microsoft.com/office/officeart/2008/layout/HalfCircleOrganizationChart"/>
    <dgm:cxn modelId="{8FB16C22-0452-45A6-B902-AC5B9EBEB264}" type="presOf" srcId="{3535B6B8-77EA-4E9C-9A48-46C310C475EB}" destId="{605D0E2C-0DBC-4E7D-956F-222DC2EB83F7}" srcOrd="0" destOrd="0" presId="urn:microsoft.com/office/officeart/2008/layout/HalfCircleOrganizationChart"/>
    <dgm:cxn modelId="{4C795624-4028-4130-945B-F296D3C37E00}" type="presOf" srcId="{1975D3AD-FF37-4453-AAD3-9299E08AEE0A}" destId="{7D6D7E81-BA00-466F-A202-13CD935432AE}" srcOrd="0" destOrd="0" presId="urn:microsoft.com/office/officeart/2008/layout/HalfCircleOrganizationChart"/>
    <dgm:cxn modelId="{48FEA625-D3BA-45CE-988E-C66AEF78E441}" srcId="{1A9FD0B1-018D-408D-8CF2-AB17AF3BEDFE}" destId="{28CA580E-400F-40C8-A815-1B77D1799DB3}" srcOrd="0" destOrd="0" parTransId="{E2FCD171-BE1B-496B-B02E-1222B7F3DC4E}" sibTransId="{60ABC101-5F0C-4097-BB7B-32F7F2447CE2}"/>
    <dgm:cxn modelId="{5DCC9428-2DC4-426F-8BD7-64335F75E36D}" type="presOf" srcId="{16569448-93C7-4923-9EDA-7B3F7757C4F5}" destId="{E1B9E417-B233-437E-9B0B-755AEFD67E6D}" srcOrd="0" destOrd="0" presId="urn:microsoft.com/office/officeart/2008/layout/HalfCircleOrganizationChart"/>
    <dgm:cxn modelId="{1107E32B-8007-44C3-9A0F-E0099738293C}" type="presOf" srcId="{9996E90F-0BC8-4C5F-B596-2FDA20657F5B}" destId="{80E65638-D69E-41A1-896F-73C56E1014DD}" srcOrd="0" destOrd="0" presId="urn:microsoft.com/office/officeart/2008/layout/HalfCircleOrganizationChart"/>
    <dgm:cxn modelId="{316E472C-8879-443D-A81C-3D53717170AB}" type="presOf" srcId="{C2D26471-742F-467E-A4A8-E362169A8087}" destId="{45D174D4-6E6F-4201-B79C-BEC70D8DC7AF}" srcOrd="0" destOrd="0" presId="urn:microsoft.com/office/officeart/2008/layout/HalfCircleOrganizationChart"/>
    <dgm:cxn modelId="{D73EEF35-958B-4B11-817E-161346548511}" type="presOf" srcId="{3535B6B8-77EA-4E9C-9A48-46C310C475EB}" destId="{515D5048-9075-499A-AED8-655A3630C842}" srcOrd="1" destOrd="0" presId="urn:microsoft.com/office/officeart/2008/layout/HalfCircleOrganizationChart"/>
    <dgm:cxn modelId="{F716D036-0349-4BFB-8CF0-F59A78DACB0D}" srcId="{7D56FE80-2C3C-42E6-B32B-85A147C7C589}" destId="{DD1613F3-D5EB-4D24-92DF-D2D2F409EDD1}" srcOrd="4" destOrd="0" parTransId="{0FA463BA-77E5-4DE6-88B0-A22FF6DCD2B8}" sibTransId="{C723A6D3-ABFA-43E0-B808-9A92C513B70E}"/>
    <dgm:cxn modelId="{D5834A37-C905-4388-B9B6-EDF1C5ED1CCE}" type="presOf" srcId="{FB165BEA-27BA-418F-933C-BE9B747D50AD}" destId="{F24DF6C3-3C1E-449C-98E3-E6F0CCF2D356}" srcOrd="0" destOrd="0" presId="urn:microsoft.com/office/officeart/2008/layout/HalfCircleOrganizationChart"/>
    <dgm:cxn modelId="{BAFC7239-7664-4D76-9359-8D37A94F0C52}" srcId="{7D56FE80-2C3C-42E6-B32B-85A147C7C589}" destId="{EBC5F935-FDC1-4DA3-BC7F-C77D7BC24FFA}" srcOrd="3" destOrd="0" parTransId="{6DEC8F64-1B9E-4DB5-8D54-7834B790C7C3}" sibTransId="{8A08D8E2-4092-4C62-BACD-3B457F1D4675}"/>
    <dgm:cxn modelId="{EB78A639-E3B3-4228-927E-33BB3DBDB0FF}" type="presOf" srcId="{8B917C46-4420-4020-A77E-33F8F212E9B9}" destId="{1F482A8B-F3F7-4E80-A592-8205E43BC55F}" srcOrd="0" destOrd="0" presId="urn:microsoft.com/office/officeart/2008/layout/HalfCircleOrganizationChart"/>
    <dgm:cxn modelId="{233BE93A-5431-41E8-88B8-4AAD70AB4779}" type="presOf" srcId="{16569448-93C7-4923-9EDA-7B3F7757C4F5}" destId="{6091A63F-BF42-4526-8227-6052EB3DCDCD}" srcOrd="1" destOrd="0" presId="urn:microsoft.com/office/officeart/2008/layout/HalfCircleOrganizationChart"/>
    <dgm:cxn modelId="{6474F140-6162-44BA-AD1B-412032706417}" type="presOf" srcId="{1A9FD0B1-018D-408D-8CF2-AB17AF3BEDFE}" destId="{7115B6EF-DD91-4FEA-BC45-B4A2EFFCBFB0}" srcOrd="1" destOrd="0" presId="urn:microsoft.com/office/officeart/2008/layout/HalfCircleOrganizationChart"/>
    <dgm:cxn modelId="{A74C8F5F-7D1D-439C-85AD-C9F2ABC08E65}" type="presOf" srcId="{2BF3F754-A39A-4F99-B0DB-EEAD55BF3370}" destId="{00C9B6AD-7460-4898-A62D-E73FC21657E5}" srcOrd="1" destOrd="0" presId="urn:microsoft.com/office/officeart/2008/layout/HalfCircleOrganizationChart"/>
    <dgm:cxn modelId="{DAFC3360-4534-43B5-9954-B4894A174380}" type="presOf" srcId="{0BFFAC91-66C4-4691-BF5E-F45EE2FA86D1}" destId="{EAFF9A51-01A7-4724-A7EF-06A9D3B577CE}" srcOrd="1" destOrd="0" presId="urn:microsoft.com/office/officeart/2008/layout/HalfCircleOrganizationChart"/>
    <dgm:cxn modelId="{E1F76163-431B-407C-B6B2-6DDD0E355B01}" type="presOf" srcId="{0BFFAC91-66C4-4691-BF5E-F45EE2FA86D1}" destId="{3CC57742-3108-482C-B1E0-A38846EBA9F0}" srcOrd="0" destOrd="0" presId="urn:microsoft.com/office/officeart/2008/layout/HalfCircleOrganizationChart"/>
    <dgm:cxn modelId="{63097B43-7C78-43ED-9AF8-F295FDA8BC73}" type="presOf" srcId="{28CA580E-400F-40C8-A815-1B77D1799DB3}" destId="{704C6324-E505-4D90-B337-5A9C6E6DF30A}" srcOrd="1" destOrd="0" presId="urn:microsoft.com/office/officeart/2008/layout/HalfCircleOrganizationChart"/>
    <dgm:cxn modelId="{71078B63-3D54-42EC-BEF4-2958B4BC8C0D}" type="presOf" srcId="{471D7941-0F49-46A9-8FF7-69B5DC96F490}" destId="{B2726B41-A218-4B82-9BC5-204F46C4BA1C}" srcOrd="0" destOrd="0" presId="urn:microsoft.com/office/officeart/2008/layout/HalfCircleOrganizationChart"/>
    <dgm:cxn modelId="{87CCD444-0C00-421A-87D7-1D04491AF202}" srcId="{8B8D9A64-EDA4-47BB-95C7-75FE2F9ABC8B}" destId="{AC09165F-404A-440C-8D95-3741E0B82DCD}" srcOrd="0" destOrd="0" parTransId="{A3EDC53B-92EF-4E66-9C9C-04D217BC7B10}" sibTransId="{6386E8B0-27BB-49B6-909F-62A8E8ED8BB8}"/>
    <dgm:cxn modelId="{69A92665-C97F-4B81-B338-CE502D81820F}" type="presOf" srcId="{A465D5BE-BD96-43E6-B6D7-8CF78B9091B6}" destId="{096A4940-9B90-4048-864E-56FBECD1366B}" srcOrd="1" destOrd="0" presId="urn:microsoft.com/office/officeart/2008/layout/HalfCircleOrganizationChart"/>
    <dgm:cxn modelId="{BA830567-DC37-428D-A98D-F144C31A2AF0}" type="presOf" srcId="{261C7E8C-0C59-4A3F-8F99-A64ADE709340}" destId="{781A5C83-9080-47A4-AFB0-78BF3317723B}" srcOrd="0" destOrd="0" presId="urn:microsoft.com/office/officeart/2008/layout/HalfCircleOrganizationChart"/>
    <dgm:cxn modelId="{A8C2C447-6DA3-4D0C-8900-C9F466067202}" srcId="{7D56FE80-2C3C-42E6-B32B-85A147C7C589}" destId="{2B046B94-D726-4CDE-8380-26CC3D5D59A5}" srcOrd="0" destOrd="0" parTransId="{BAE030CE-2BBB-46D2-9616-E052D23F3656}" sibTransId="{51DA55EC-D020-40AA-AE34-35E754E9E4B3}"/>
    <dgm:cxn modelId="{C1955A48-1281-41FC-937F-42B871C32997}" srcId="{1A9FD0B1-018D-408D-8CF2-AB17AF3BEDFE}" destId="{16569448-93C7-4923-9EDA-7B3F7757C4F5}" srcOrd="3" destOrd="0" parTransId="{261C7E8C-0C59-4A3F-8F99-A64ADE709340}" sibTransId="{74B84758-986E-4266-8862-8163F8E2E4B5}"/>
    <dgm:cxn modelId="{D39C4769-D426-47FB-9DC2-D1CEBF06A4EE}" type="presOf" srcId="{D5790B87-89C7-4804-BFE2-74CD2568F7C5}" destId="{5F4B3368-F2AB-4655-A2AC-11D74C0EDF2D}" srcOrd="1" destOrd="0" presId="urn:microsoft.com/office/officeart/2008/layout/HalfCircleOrganizationChart"/>
    <dgm:cxn modelId="{6398BE6B-2611-48C6-B514-1DC2C9ED0C4D}" type="presOf" srcId="{A233F192-01BC-4E2C-BC7C-93C47C1E1F4C}" destId="{3C8F7655-5240-4AB6-9E01-6630C5B70C47}" srcOrd="1" destOrd="0" presId="urn:microsoft.com/office/officeart/2008/layout/HalfCircleOrganizationChart"/>
    <dgm:cxn modelId="{E57BCA4B-2516-41A1-9396-D7AD2C4F2BEB}" srcId="{0BFFAC91-66C4-4691-BF5E-F45EE2FA86D1}" destId="{8B917C46-4420-4020-A77E-33F8F212E9B9}" srcOrd="4" destOrd="0" parTransId="{202D89D6-57A7-42C2-8D5D-4BDD51975756}" sibTransId="{8410C998-E183-4E64-9D5D-C7F8CDCE0420}"/>
    <dgm:cxn modelId="{07452D4D-80AA-4D11-83D0-73F9F7B36CFE}" type="presOf" srcId="{2E6EF9C8-510D-4C10-84CB-A6C63A5BCF7A}" destId="{D2D89D45-7503-452C-9C39-69C9E2E90089}" srcOrd="0" destOrd="0" presId="urn:microsoft.com/office/officeart/2008/layout/HalfCircleOrganizationChart"/>
    <dgm:cxn modelId="{3EF1576D-EAAE-46B3-BFD4-BDEA344A98CA}" srcId="{1A9FD0B1-018D-408D-8CF2-AB17AF3BEDFE}" destId="{C6357DF0-2FB9-48DB-8058-EA4B885FFD59}" srcOrd="4" destOrd="0" parTransId="{F2A9E3D8-35D6-4FE2-AE9B-7BB9C4B81455}" sibTransId="{44031E98-1320-4BCE-ADA5-1393B20175B7}"/>
    <dgm:cxn modelId="{CB31BF4D-80E7-4DD0-9383-49A4ABC07B68}" type="presOf" srcId="{0CA63A03-8EA3-4467-AECA-B7A9DD085096}" destId="{8357B827-BA91-479C-8E77-663B51128443}" srcOrd="1" destOrd="0" presId="urn:microsoft.com/office/officeart/2008/layout/HalfCircleOrganizationChart"/>
    <dgm:cxn modelId="{6C620B6E-2458-465E-A5E4-38B47B437A37}" type="presOf" srcId="{1975D3AD-FF37-4453-AAD3-9299E08AEE0A}" destId="{8AB54818-CCBE-40E9-A3BE-F6DECCC47E49}" srcOrd="1" destOrd="0" presId="urn:microsoft.com/office/officeart/2008/layout/HalfCircleOrganizationChart"/>
    <dgm:cxn modelId="{DF29866F-6069-44FB-9F8A-C2D471BD10BA}" type="presOf" srcId="{4225BCFC-3A81-419A-87E4-14192E58E68A}" destId="{24EA3946-255D-4727-B652-C540325EB8E1}" srcOrd="0" destOrd="0" presId="urn:microsoft.com/office/officeart/2008/layout/HalfCircleOrganizationChart"/>
    <dgm:cxn modelId="{2C89A64F-3E70-47BF-BDE0-A51AC4C071AB}" srcId="{0BFFAC91-66C4-4691-BF5E-F45EE2FA86D1}" destId="{2BF3F754-A39A-4F99-B0DB-EEAD55BF3370}" srcOrd="0" destOrd="0" parTransId="{8F6D5332-225A-4C98-AC12-C875D586FB9C}" sibTransId="{61C108E9-C941-4510-8CC7-2D60C8D8D4ED}"/>
    <dgm:cxn modelId="{021EBF70-C35A-4E00-BA7F-B37A566558BB}" type="presOf" srcId="{A3EDC53B-92EF-4E66-9C9C-04D217BC7B10}" destId="{950F04B5-13B6-4B7E-9632-3EB8728A14E8}" srcOrd="0" destOrd="0" presId="urn:microsoft.com/office/officeart/2008/layout/HalfCircleOrganizationChart"/>
    <dgm:cxn modelId="{31B6F372-DF33-4FAA-B240-CD06EBB8FF4F}" srcId="{D5790B87-89C7-4804-BFE2-74CD2568F7C5}" destId="{8B8D9A64-EDA4-47BB-95C7-75FE2F9ABC8B}" srcOrd="1" destOrd="0" parTransId="{C1E42934-0DBA-4F8D-9D45-4125B08C147B}" sibTransId="{61FB6BE3-1626-451B-B22D-FDA2AD2E28DF}"/>
    <dgm:cxn modelId="{7BA12354-C7BA-46CE-A9D7-632A726AFBBD}" type="presOf" srcId="{D5790B87-89C7-4804-BFE2-74CD2568F7C5}" destId="{0A23A8C7-7896-443A-9DCF-3A9FAFAD5A6F}" srcOrd="0" destOrd="0" presId="urn:microsoft.com/office/officeart/2008/layout/HalfCircleOrganizationChart"/>
    <dgm:cxn modelId="{38AE9B57-C3A8-46B9-8073-BA0BBDB3B857}" type="presOf" srcId="{6DEC8F64-1B9E-4DB5-8D54-7834B790C7C3}" destId="{FCF3E578-8099-4A50-8A23-4DAE30B3587D}" srcOrd="0" destOrd="0" presId="urn:microsoft.com/office/officeart/2008/layout/HalfCircleOrganizationChart"/>
    <dgm:cxn modelId="{FECBDD7D-A37F-4AC9-8D7B-C490C30FA93B}" type="presOf" srcId="{8FD589F5-F805-4B72-A821-6D752CE40911}" destId="{0AAB9CAC-4769-44BD-9D68-FE20D8A20442}" srcOrd="0" destOrd="0" presId="urn:microsoft.com/office/officeart/2008/layout/HalfCircleOrganizationChart"/>
    <dgm:cxn modelId="{D976937E-B74B-4793-9D37-527DE6B4466D}" type="presOf" srcId="{BCC3DB23-8F79-48BA-AA85-B30B0AAD1FA1}" destId="{A733BA2C-3021-4C49-96D5-F4B0000FDAA7}" srcOrd="0" destOrd="0" presId="urn:microsoft.com/office/officeart/2008/layout/HalfCircleOrganizationChart"/>
    <dgm:cxn modelId="{D0CD9E81-DD83-430B-A1DC-F0C1E84CDD4D}" type="presOf" srcId="{AC09165F-404A-440C-8D95-3741E0B82DCD}" destId="{B2A1CCD3-3DAB-4DF5-875F-75FD9B9D43CA}" srcOrd="0" destOrd="0" presId="urn:microsoft.com/office/officeart/2008/layout/HalfCircleOrganizationChart"/>
    <dgm:cxn modelId="{5EFBD782-D9D5-446B-B69D-B374D8C2C586}" type="presOf" srcId="{D3F067ED-D88C-4C8B-9BB7-073EF0404652}" destId="{1C9BC29D-F870-467D-B53E-83B074069406}" srcOrd="1" destOrd="0" presId="urn:microsoft.com/office/officeart/2008/layout/HalfCircleOrganizationChart"/>
    <dgm:cxn modelId="{FF3C4485-3C01-4CB9-9FF0-04D6B06BE2D5}" type="presOf" srcId="{E2FCD171-BE1B-496B-B02E-1222B7F3DC4E}" destId="{0BF9BBF6-9514-4EC4-A1E5-CF3492604F17}" srcOrd="0" destOrd="0" presId="urn:microsoft.com/office/officeart/2008/layout/HalfCircleOrganizationChart"/>
    <dgm:cxn modelId="{085FFE86-84DC-4468-9F4B-D5CA20D12F4C}" srcId="{0BFFAC91-66C4-4691-BF5E-F45EE2FA86D1}" destId="{3535B6B8-77EA-4E9C-9A48-46C310C475EB}" srcOrd="3" destOrd="0" parTransId="{50A7C140-5140-40BB-9392-33F81403B288}" sibTransId="{42BEABA4-4B38-4492-BC88-25809281DE5B}"/>
    <dgm:cxn modelId="{9EAC8A8A-8728-401F-876C-41C438BD1A5B}" type="presOf" srcId="{8B8D9A64-EDA4-47BB-95C7-75FE2F9ABC8B}" destId="{E289C0A1-ED9A-4C74-9B43-54EC780A8DAF}" srcOrd="0" destOrd="0" presId="urn:microsoft.com/office/officeart/2008/layout/HalfCircleOrganizationChart"/>
    <dgm:cxn modelId="{A635D08D-39A9-4975-95FA-8BC726852F73}" type="presOf" srcId="{7D56FE80-2C3C-42E6-B32B-85A147C7C589}" destId="{A5212E0F-88DD-46F0-BF9C-33416D386E8A}" srcOrd="1" destOrd="0" presId="urn:microsoft.com/office/officeart/2008/layout/HalfCircleOrganizationChart"/>
    <dgm:cxn modelId="{99C80E8E-B1D5-4D59-8609-041FD47FC426}" srcId="{D5790B87-89C7-4804-BFE2-74CD2568F7C5}" destId="{1A9FD0B1-018D-408D-8CF2-AB17AF3BEDFE}" srcOrd="2" destOrd="0" parTransId="{9996E90F-0BC8-4C5F-B596-2FDA20657F5B}" sibTransId="{48BE0D8D-280E-475F-BBD9-E38E66944C56}"/>
    <dgm:cxn modelId="{316D938F-4D06-4E19-BCE5-2DB98BDD9204}" type="presOf" srcId="{DD1613F3-D5EB-4D24-92DF-D2D2F409EDD1}" destId="{6A73B3B8-0B87-49B4-BAFE-BB95D6658358}" srcOrd="0" destOrd="0" presId="urn:microsoft.com/office/officeart/2008/layout/HalfCircleOrganizationChart"/>
    <dgm:cxn modelId="{2FA73C92-48BE-4C24-83CD-EE306429F345}" type="presOf" srcId="{8F6D5332-225A-4C98-AC12-C875D586FB9C}" destId="{2EB335A9-8BC4-4C09-B31F-6194340DAFA4}" srcOrd="0" destOrd="0" presId="urn:microsoft.com/office/officeart/2008/layout/HalfCircleOrganizationChart"/>
    <dgm:cxn modelId="{3D3D1695-83D8-4B0F-A80E-7FD9BB47CB3F}" type="presOf" srcId="{0FA463BA-77E5-4DE6-88B0-A22FF6DCD2B8}" destId="{7C88C2C8-C58D-419D-AA40-CA0A8C3F8FC2}" srcOrd="0" destOrd="0" presId="urn:microsoft.com/office/officeart/2008/layout/HalfCircleOrganizationChart"/>
    <dgm:cxn modelId="{947B7798-0778-4792-BF47-85A8A99CB12C}" srcId="{8B8D9A64-EDA4-47BB-95C7-75FE2F9ABC8B}" destId="{AEB2D130-F08F-45C5-A3DC-3BA9BEFCE522}" srcOrd="2" destOrd="0" parTransId="{8CB7810A-4742-4E8C-BB2C-AC8C125882F7}" sibTransId="{7CA5079C-9BA5-4657-A052-026C81BA94C3}"/>
    <dgm:cxn modelId="{4EF9B799-D788-4859-A275-EFEBD01747A9}" type="presOf" srcId="{2B046B94-D726-4CDE-8380-26CC3D5D59A5}" destId="{EEB08C33-96A8-4946-AF67-C8072F6351E3}" srcOrd="0" destOrd="0" presId="urn:microsoft.com/office/officeart/2008/layout/HalfCircleOrganizationChart"/>
    <dgm:cxn modelId="{8F7EDF99-18D3-4BF4-81B0-15A98BA86E74}" type="presOf" srcId="{D3F067ED-D88C-4C8B-9BB7-073EF0404652}" destId="{B8E0AFFC-A4A5-4637-802A-2A8C372F1725}" srcOrd="0" destOrd="0" presId="urn:microsoft.com/office/officeart/2008/layout/HalfCircleOrganizationChart"/>
    <dgm:cxn modelId="{399DF2A4-D726-4C05-9685-3A11B96F13F2}" srcId="{7D56FE80-2C3C-42E6-B32B-85A147C7C589}" destId="{0CA63A03-8EA3-4467-AECA-B7A9DD085096}" srcOrd="1" destOrd="0" parTransId="{C2D26471-742F-467E-A4A8-E362169A8087}" sibTransId="{A65D584B-FA33-441E-91CE-1CD9504DDD9A}"/>
    <dgm:cxn modelId="{DF5474AA-7D55-482D-97D7-D157B5EFF021}" type="presOf" srcId="{50A7C140-5140-40BB-9392-33F81403B288}" destId="{61816350-295D-4193-B7FE-92EE9BBA9A7B}" srcOrd="0" destOrd="0" presId="urn:microsoft.com/office/officeart/2008/layout/HalfCircleOrganizationChart"/>
    <dgm:cxn modelId="{43FA42AD-00E6-4AD3-AFED-79BBB919785D}" type="presOf" srcId="{EBC5F935-FDC1-4DA3-BC7F-C77D7BC24FFA}" destId="{42E13DBA-DB20-4623-80AE-092291325CB3}" srcOrd="1" destOrd="0" presId="urn:microsoft.com/office/officeart/2008/layout/HalfCircleOrganizationChart"/>
    <dgm:cxn modelId="{F82BF2AF-0ADB-479A-ACCC-A316BEC2872C}" type="presOf" srcId="{8B917C46-4420-4020-A77E-33F8F212E9B9}" destId="{314D9E3A-6246-43C7-834B-32044C8902DE}" srcOrd="1" destOrd="0" presId="urn:microsoft.com/office/officeart/2008/layout/HalfCircleOrganizationChart"/>
    <dgm:cxn modelId="{30B529B3-436D-492C-BCDC-5B9075AF7F2A}" srcId="{8B8D9A64-EDA4-47BB-95C7-75FE2F9ABC8B}" destId="{D3F067ED-D88C-4C8B-9BB7-073EF0404652}" srcOrd="3" destOrd="0" parTransId="{9A254F3E-A5EF-4568-B21F-0B022D8F9142}" sibTransId="{157A8D2F-DF66-453C-833F-F4A15515ACFD}"/>
    <dgm:cxn modelId="{72F32BB5-9BBA-4EF8-A131-FE16C4E73269}" srcId="{0BFFAC91-66C4-4691-BF5E-F45EE2FA86D1}" destId="{1F1850A0-E494-473B-824D-DC106CE6BC59}" srcOrd="1" destOrd="0" parTransId="{BCC3DB23-8F79-48BA-AA85-B30B0AAD1FA1}" sibTransId="{FE5E74FD-3C72-48FC-91F6-383FE02F5971}"/>
    <dgm:cxn modelId="{2E756EB9-EF22-4D3A-8AB6-0DFDDC679885}" type="presOf" srcId="{2B046B94-D726-4CDE-8380-26CC3D5D59A5}" destId="{15976890-C76A-42F4-95A5-530D1183A493}" srcOrd="1" destOrd="0" presId="urn:microsoft.com/office/officeart/2008/layout/HalfCircleOrganizationChart"/>
    <dgm:cxn modelId="{D45F7ABA-8B3A-4FDB-AD2F-4F88173AB66A}" srcId="{1A9FD0B1-018D-408D-8CF2-AB17AF3BEDFE}" destId="{A233F192-01BC-4E2C-BC7C-93C47C1E1F4C}" srcOrd="2" destOrd="0" parTransId="{4225BCFC-3A81-419A-87E4-14192E58E68A}" sibTransId="{F969F37F-267E-41F8-B670-58F808F0C72C}"/>
    <dgm:cxn modelId="{9F2113BB-3620-492E-B235-043848F3D5DD}" type="presOf" srcId="{2E6EF9C8-510D-4C10-84CB-A6C63A5BCF7A}" destId="{A1225EEF-2DE0-4D81-846F-E48989ACED5E}" srcOrd="1" destOrd="0" presId="urn:microsoft.com/office/officeart/2008/layout/HalfCircleOrganizationChart"/>
    <dgm:cxn modelId="{6CA7B8BC-2A13-4472-BC8A-DF39192281D6}" type="presOf" srcId="{5B069BF6-A583-44CB-AD86-B7CD918E05BB}" destId="{7AAB4620-4BC7-44C3-9756-CF416EFE3920}" srcOrd="0" destOrd="0" presId="urn:microsoft.com/office/officeart/2008/layout/HalfCircleOrganizationChart"/>
    <dgm:cxn modelId="{47AE75BE-3C0B-4A68-9E0D-AAE064D2F43F}" type="presOf" srcId="{8B8D9A64-EDA4-47BB-95C7-75FE2F9ABC8B}" destId="{DCB491E8-DCCE-42F0-A265-61948F1A7EEA}" srcOrd="1" destOrd="0" presId="urn:microsoft.com/office/officeart/2008/layout/HalfCircleOrganizationChart"/>
    <dgm:cxn modelId="{70B0A0C1-9C8D-40DA-BC75-D371B63EA71D}" srcId="{8B8D9A64-EDA4-47BB-95C7-75FE2F9ABC8B}" destId="{A465D5BE-BD96-43E6-B6D7-8CF78B9091B6}" srcOrd="1" destOrd="0" parTransId="{57FA4AE7-BB78-4D29-8552-8273D0CAE2C4}" sibTransId="{6AF8F9D0-A894-4810-B9EE-CA03420A98DC}"/>
    <dgm:cxn modelId="{40D935C2-9732-4B82-801E-C8B4678F30F9}" type="presOf" srcId="{2BF3F754-A39A-4F99-B0DB-EEAD55BF3370}" destId="{66383AB1-45F1-4288-A51B-96234CD62A01}" srcOrd="0" destOrd="0" presId="urn:microsoft.com/office/officeart/2008/layout/HalfCircleOrganizationChart"/>
    <dgm:cxn modelId="{A6BE58C4-9C43-4E70-8F64-D012C440D827}" srcId="{1A9FD0B1-018D-408D-8CF2-AB17AF3BEDFE}" destId="{2E6EF9C8-510D-4C10-84CB-A6C63A5BCF7A}" srcOrd="1" destOrd="0" parTransId="{5B069BF6-A583-44CB-AD86-B7CD918E05BB}" sibTransId="{54CF0577-1489-4AD3-9346-C6D5AA694D14}"/>
    <dgm:cxn modelId="{FB78F7C7-1C39-4C8A-A492-09C166F253B7}" type="presOf" srcId="{54B1403D-E99A-41CB-AC7A-481A0A6F812A}" destId="{673BD8B2-6B53-4493-A3C0-315A34EE02CF}" srcOrd="0" destOrd="0" presId="urn:microsoft.com/office/officeart/2008/layout/HalfCircleOrganizationChart"/>
    <dgm:cxn modelId="{5657F5C9-C19B-4D26-B97B-39E8488A273E}" type="presOf" srcId="{0AFF80AB-B3E6-4E92-AAEE-118D2C1225D7}" destId="{77BB211B-698D-4FB5-B396-6398392D68C8}" srcOrd="0" destOrd="0" presId="urn:microsoft.com/office/officeart/2008/layout/HalfCircleOrganizationChart"/>
    <dgm:cxn modelId="{D9B33CCB-9744-4F8C-8AB5-2B1FDA045D2F}" type="presOf" srcId="{7C0C36E4-ECA9-4AF5-8ABD-222F1A55B8F3}" destId="{FE2BA3A1-39D0-427E-A1DE-B0F30B49B6B1}" srcOrd="0" destOrd="0" presId="urn:microsoft.com/office/officeart/2008/layout/HalfCircleOrganizationChart"/>
    <dgm:cxn modelId="{267108D4-417E-48BC-A996-04DF2F0BC16F}" type="presOf" srcId="{AC09165F-404A-440C-8D95-3741E0B82DCD}" destId="{541374C7-0CC6-46C7-8A2F-DCD3DDCC36A1}" srcOrd="1" destOrd="0" presId="urn:microsoft.com/office/officeart/2008/layout/HalfCircleOrganizationChart"/>
    <dgm:cxn modelId="{F7CC3ED6-96D1-4712-916C-BA8B9D88310F}" type="presOf" srcId="{202D89D6-57A7-42C2-8D5D-4BDD51975756}" destId="{6C2BB202-3638-4D74-93B1-299A6ECA11C7}" srcOrd="0" destOrd="0" presId="urn:microsoft.com/office/officeart/2008/layout/HalfCircleOrganizationChart"/>
    <dgm:cxn modelId="{9FDB8CD9-7524-4852-9A22-5AA4CDB3B75A}" srcId="{D5790B87-89C7-4804-BFE2-74CD2568F7C5}" destId="{7D56FE80-2C3C-42E6-B32B-85A147C7C589}" srcOrd="0" destOrd="0" parTransId="{54B1403D-E99A-41CB-AC7A-481A0A6F812A}" sibTransId="{E1450F88-3825-4A7E-A8C0-FF7AF1DBA223}"/>
    <dgm:cxn modelId="{B5F8D6D9-5093-444A-9ADD-1A4ABDDD4279}" srcId="{D5790B87-89C7-4804-BFE2-74CD2568F7C5}" destId="{0BFFAC91-66C4-4691-BF5E-F45EE2FA86D1}" srcOrd="3" destOrd="0" parTransId="{B7A23581-684B-4549-90D2-802E13DD3B49}" sibTransId="{3DD12ECC-9ACD-4E4C-B571-6E6A3666149F}"/>
    <dgm:cxn modelId="{5D5EECD9-56FE-4B1B-97F7-979A8A68CD9A}" type="presOf" srcId="{28CA580E-400F-40C8-A815-1B77D1799DB3}" destId="{60042532-E45E-4EA7-9386-544DCFD16E29}" srcOrd="0" destOrd="0" presId="urn:microsoft.com/office/officeart/2008/layout/HalfCircleOrganizationChart"/>
    <dgm:cxn modelId="{3CFD91DA-9D13-4125-88C1-75E70A8894F5}" type="presOf" srcId="{BAE030CE-2BBB-46D2-9616-E052D23F3656}" destId="{63E31982-7234-469D-972A-C70C0985729D}" srcOrd="0" destOrd="0" presId="urn:microsoft.com/office/officeart/2008/layout/HalfCircleOrganizationChart"/>
    <dgm:cxn modelId="{84E476DB-5CD8-467D-AD83-4BE5EF029F8F}" srcId="{8B8D9A64-EDA4-47BB-95C7-75FE2F9ABC8B}" destId="{17AD97E6-9CE1-4B60-AAD5-92D90CFC597C}" srcOrd="4" destOrd="0" parTransId="{0AFF80AB-B3E6-4E92-AAEE-118D2C1225D7}" sibTransId="{D0D59D89-D255-4A2E-B6E6-104B24E0F9E1}"/>
    <dgm:cxn modelId="{D57C19DC-A36F-4230-9CEE-2E81378B25BA}" type="presOf" srcId="{1A9FD0B1-018D-408D-8CF2-AB17AF3BEDFE}" destId="{436008D4-53C5-46BD-AC2C-07B3AA55A82E}" srcOrd="0" destOrd="0" presId="urn:microsoft.com/office/officeart/2008/layout/HalfCircleOrganizationChart"/>
    <dgm:cxn modelId="{734C31E1-C685-40A6-809A-9E012F6080F0}" type="presOf" srcId="{DD1613F3-D5EB-4D24-92DF-D2D2F409EDD1}" destId="{293B9B4D-BC31-4DC9-91A4-A4B05F21DE94}" srcOrd="1" destOrd="0" presId="urn:microsoft.com/office/officeart/2008/layout/HalfCircleOrganizationChart"/>
    <dgm:cxn modelId="{572351E1-DB33-4D28-9D0A-F6C29BC7D22D}" srcId="{7D56FE80-2C3C-42E6-B32B-85A147C7C589}" destId="{FB165BEA-27BA-418F-933C-BE9B747D50AD}" srcOrd="2" destOrd="0" parTransId="{7C0C36E4-ECA9-4AF5-8ABD-222F1A55B8F3}" sibTransId="{88817512-C464-49B1-8E5A-7D1B3E125FC1}"/>
    <dgm:cxn modelId="{0AC909E2-7AEB-4147-BABB-5C03CA1781C3}" type="presOf" srcId="{C6357DF0-2FB9-48DB-8058-EA4B885FFD59}" destId="{4F431056-66A4-4C6E-BE99-FC6365CF83BE}" srcOrd="1" destOrd="0" presId="urn:microsoft.com/office/officeart/2008/layout/HalfCircleOrganizationChart"/>
    <dgm:cxn modelId="{2A053CE6-5D10-4AC5-BFD3-9698C943CFD7}" type="presOf" srcId="{A233F192-01BC-4E2C-BC7C-93C47C1E1F4C}" destId="{708B0757-A447-4436-B537-E4B78F46B2D4}" srcOrd="0" destOrd="0" presId="urn:microsoft.com/office/officeart/2008/layout/HalfCircleOrganizationChart"/>
    <dgm:cxn modelId="{D77D8EE9-E607-425A-B928-B557BAC64CE8}" srcId="{0BFFAC91-66C4-4691-BF5E-F45EE2FA86D1}" destId="{1975D3AD-FF37-4453-AAD3-9299E08AEE0A}" srcOrd="2" destOrd="0" parTransId="{8FD589F5-F805-4B72-A821-6D752CE40911}" sibTransId="{176927D1-D2A6-4FE1-B099-7F810C512511}"/>
    <dgm:cxn modelId="{6BBA05EE-141A-46DB-BA11-0FF5E6C57827}" type="presOf" srcId="{C1E42934-0DBA-4F8D-9D45-4125B08C147B}" destId="{90159A0B-824A-449E-A673-3559BF6AC070}" srcOrd="0" destOrd="0" presId="urn:microsoft.com/office/officeart/2008/layout/HalfCircleOrganizationChart"/>
    <dgm:cxn modelId="{1F2EA6EE-B28A-4655-B7E0-BF894C852A31}" type="presOf" srcId="{1F1850A0-E494-473B-824D-DC106CE6BC59}" destId="{44175703-7501-4DBE-861B-73122623525D}" srcOrd="1" destOrd="0" presId="urn:microsoft.com/office/officeart/2008/layout/HalfCircleOrganizationChart"/>
    <dgm:cxn modelId="{738485EF-EBCC-4764-BE68-ADDBD989A073}" type="presOf" srcId="{AEB2D130-F08F-45C5-A3DC-3BA9BEFCE522}" destId="{491189AD-7CDD-4CEC-BFAB-732516C0FC2A}" srcOrd="1" destOrd="0" presId="urn:microsoft.com/office/officeart/2008/layout/HalfCircleOrganizationChart"/>
    <dgm:cxn modelId="{B4C2E8EF-652D-4319-BC6B-E715C74C7A11}" type="presOf" srcId="{8CB7810A-4742-4E8C-BB2C-AC8C125882F7}" destId="{CAEDDE17-D9EA-438E-B972-CC26A1C39F52}" srcOrd="0" destOrd="0" presId="urn:microsoft.com/office/officeart/2008/layout/HalfCircleOrganizationChart"/>
    <dgm:cxn modelId="{647F12F0-9B20-4277-8166-5AE953D01FD7}" type="presOf" srcId="{FB165BEA-27BA-418F-933C-BE9B747D50AD}" destId="{0BCD26F8-580D-4AE0-AE1E-097023E4FA62}" srcOrd="1" destOrd="0" presId="urn:microsoft.com/office/officeart/2008/layout/HalfCircleOrganizationChart"/>
    <dgm:cxn modelId="{D2949DF0-0ED2-42A3-AC4B-340D9BA7666A}" type="presOf" srcId="{0CA63A03-8EA3-4467-AECA-B7A9DD085096}" destId="{D2526527-28A3-4FD3-9BFE-9C79204B466F}" srcOrd="0" destOrd="0" presId="urn:microsoft.com/office/officeart/2008/layout/HalfCircleOrganizationChart"/>
    <dgm:cxn modelId="{028D94F1-CB30-4C86-8BEC-3F93E3AEA694}" type="presOf" srcId="{57FA4AE7-BB78-4D29-8552-8273D0CAE2C4}" destId="{430E563B-0633-41CF-B5DB-471380D8939D}" srcOrd="0" destOrd="0" presId="urn:microsoft.com/office/officeart/2008/layout/HalfCircleOrganizationChart"/>
    <dgm:cxn modelId="{936089F5-9FD6-4A84-B25D-2C3758EE51F9}" type="presOf" srcId="{1F1850A0-E494-473B-824D-DC106CE6BC59}" destId="{E07390C3-E5A5-495E-B4FA-9EE50A4A103D}" srcOrd="0" destOrd="0" presId="urn:microsoft.com/office/officeart/2008/layout/HalfCircleOrganizationChart"/>
    <dgm:cxn modelId="{7DD43409-827A-479F-B0AE-A89040A4A564}" type="presParOf" srcId="{B2726B41-A218-4B82-9BC5-204F46C4BA1C}" destId="{48F21CF4-F780-4D11-B0A5-8EB251C3BEA7}" srcOrd="0" destOrd="0" presId="urn:microsoft.com/office/officeart/2008/layout/HalfCircleOrganizationChart"/>
    <dgm:cxn modelId="{D8A70AC0-909A-4964-9FF4-CEC10C625351}" type="presParOf" srcId="{48F21CF4-F780-4D11-B0A5-8EB251C3BEA7}" destId="{CD90AA5A-2234-44AF-B972-3447A881878E}" srcOrd="0" destOrd="0" presId="urn:microsoft.com/office/officeart/2008/layout/HalfCircleOrganizationChart"/>
    <dgm:cxn modelId="{FEDF4CA4-E9B8-469E-AD58-6C669058D296}" type="presParOf" srcId="{CD90AA5A-2234-44AF-B972-3447A881878E}" destId="{0A23A8C7-7896-443A-9DCF-3A9FAFAD5A6F}" srcOrd="0" destOrd="0" presId="urn:microsoft.com/office/officeart/2008/layout/HalfCircleOrganizationChart"/>
    <dgm:cxn modelId="{72A042A0-770F-4676-A16A-8AA5E434699D}" type="presParOf" srcId="{CD90AA5A-2234-44AF-B972-3447A881878E}" destId="{E52841F1-9353-465F-B976-4F2781BC68F6}" srcOrd="1" destOrd="0" presId="urn:microsoft.com/office/officeart/2008/layout/HalfCircleOrganizationChart"/>
    <dgm:cxn modelId="{EB00729C-A16E-4D80-8567-2EDC04DE07FB}" type="presParOf" srcId="{CD90AA5A-2234-44AF-B972-3447A881878E}" destId="{E5EF3B7C-CEDE-4908-B3A7-E7322B947073}" srcOrd="2" destOrd="0" presId="urn:microsoft.com/office/officeart/2008/layout/HalfCircleOrganizationChart"/>
    <dgm:cxn modelId="{9CCB67C5-58DE-457F-A120-10E7B7B22550}" type="presParOf" srcId="{CD90AA5A-2234-44AF-B972-3447A881878E}" destId="{5F4B3368-F2AB-4655-A2AC-11D74C0EDF2D}" srcOrd="3" destOrd="0" presId="urn:microsoft.com/office/officeart/2008/layout/HalfCircleOrganizationChart"/>
    <dgm:cxn modelId="{7FA1BA53-06CA-4C25-826A-70B66D5B76BC}" type="presParOf" srcId="{48F21CF4-F780-4D11-B0A5-8EB251C3BEA7}" destId="{87D5C24E-BC53-4A31-87E4-D50AA5B7A735}" srcOrd="1" destOrd="0" presId="urn:microsoft.com/office/officeart/2008/layout/HalfCircleOrganizationChart"/>
    <dgm:cxn modelId="{CA1EC169-896F-4EA0-BA75-0FB26ECC00EC}" type="presParOf" srcId="{87D5C24E-BC53-4A31-87E4-D50AA5B7A735}" destId="{673BD8B2-6B53-4493-A3C0-315A34EE02CF}" srcOrd="0" destOrd="0" presId="urn:microsoft.com/office/officeart/2008/layout/HalfCircleOrganizationChart"/>
    <dgm:cxn modelId="{74CA6538-81DB-4D35-8EE8-B7C547BBA3C8}" type="presParOf" srcId="{87D5C24E-BC53-4A31-87E4-D50AA5B7A735}" destId="{1107A348-6D51-4C7C-B2E6-4278B16962D6}" srcOrd="1" destOrd="0" presId="urn:microsoft.com/office/officeart/2008/layout/HalfCircleOrganizationChart"/>
    <dgm:cxn modelId="{8B473315-348D-46C5-9907-45C8A6C4B317}" type="presParOf" srcId="{1107A348-6D51-4C7C-B2E6-4278B16962D6}" destId="{4D1A6A0F-70CE-45F5-896E-5D26B4F9C1B6}" srcOrd="0" destOrd="0" presId="urn:microsoft.com/office/officeart/2008/layout/HalfCircleOrganizationChart"/>
    <dgm:cxn modelId="{4EBC2F94-3CD8-4441-B5D1-A341F0E1F7EC}" type="presParOf" srcId="{4D1A6A0F-70CE-45F5-896E-5D26B4F9C1B6}" destId="{6A9E591C-22F5-48C0-A426-EE3E7AE16B40}" srcOrd="0" destOrd="0" presId="urn:microsoft.com/office/officeart/2008/layout/HalfCircleOrganizationChart"/>
    <dgm:cxn modelId="{412999EB-7234-4D7A-AA12-EF0243604F94}" type="presParOf" srcId="{4D1A6A0F-70CE-45F5-896E-5D26B4F9C1B6}" destId="{88228D44-192B-42EB-910E-1F2F906E7812}" srcOrd="1" destOrd="0" presId="urn:microsoft.com/office/officeart/2008/layout/HalfCircleOrganizationChart"/>
    <dgm:cxn modelId="{083B5977-FACA-44FD-92AF-457C130393FE}" type="presParOf" srcId="{4D1A6A0F-70CE-45F5-896E-5D26B4F9C1B6}" destId="{DE673763-841D-4BE4-BE6B-82D6DD92868D}" srcOrd="2" destOrd="0" presId="urn:microsoft.com/office/officeart/2008/layout/HalfCircleOrganizationChart"/>
    <dgm:cxn modelId="{E3BD0AD2-91DA-4D74-AAB9-2A18B4E5EEAD}" type="presParOf" srcId="{4D1A6A0F-70CE-45F5-896E-5D26B4F9C1B6}" destId="{A5212E0F-88DD-46F0-BF9C-33416D386E8A}" srcOrd="3" destOrd="0" presId="urn:microsoft.com/office/officeart/2008/layout/HalfCircleOrganizationChart"/>
    <dgm:cxn modelId="{C356220F-89FB-4BD2-A2C6-1057BBF81B26}" type="presParOf" srcId="{1107A348-6D51-4C7C-B2E6-4278B16962D6}" destId="{58E5301F-83C0-4A77-B00B-E52811823B43}" srcOrd="1" destOrd="0" presId="urn:microsoft.com/office/officeart/2008/layout/HalfCircleOrganizationChart"/>
    <dgm:cxn modelId="{58F86851-F6DA-4F2B-8F2B-A823D7274A99}" type="presParOf" srcId="{58E5301F-83C0-4A77-B00B-E52811823B43}" destId="{63E31982-7234-469D-972A-C70C0985729D}" srcOrd="0" destOrd="0" presId="urn:microsoft.com/office/officeart/2008/layout/HalfCircleOrganizationChart"/>
    <dgm:cxn modelId="{657B3721-0A1C-4E7C-930C-5495A82A6F75}" type="presParOf" srcId="{58E5301F-83C0-4A77-B00B-E52811823B43}" destId="{B988F2AC-EF42-4707-9B42-7357025A7E2B}" srcOrd="1" destOrd="0" presId="urn:microsoft.com/office/officeart/2008/layout/HalfCircleOrganizationChart"/>
    <dgm:cxn modelId="{C8558D1E-6903-469A-A793-2BE38E6175A4}" type="presParOf" srcId="{B988F2AC-EF42-4707-9B42-7357025A7E2B}" destId="{22DEB854-A749-471C-88A9-12BE5D5816CB}" srcOrd="0" destOrd="0" presId="urn:microsoft.com/office/officeart/2008/layout/HalfCircleOrganizationChart"/>
    <dgm:cxn modelId="{BA1182F8-3179-46F5-84B8-DE70607328D6}" type="presParOf" srcId="{22DEB854-A749-471C-88A9-12BE5D5816CB}" destId="{EEB08C33-96A8-4946-AF67-C8072F6351E3}" srcOrd="0" destOrd="0" presId="urn:microsoft.com/office/officeart/2008/layout/HalfCircleOrganizationChart"/>
    <dgm:cxn modelId="{9D5A75C6-F811-4AC2-9F12-2A277DD0C272}" type="presParOf" srcId="{22DEB854-A749-471C-88A9-12BE5D5816CB}" destId="{ED35F10C-08CE-4BF6-8787-DFFE73A9B79F}" srcOrd="1" destOrd="0" presId="urn:microsoft.com/office/officeart/2008/layout/HalfCircleOrganizationChart"/>
    <dgm:cxn modelId="{04AE2577-7B0C-42A5-8FB9-C146B176E758}" type="presParOf" srcId="{22DEB854-A749-471C-88A9-12BE5D5816CB}" destId="{7D6E655F-9E5A-49BC-B6D6-EA0C478D76F2}" srcOrd="2" destOrd="0" presId="urn:microsoft.com/office/officeart/2008/layout/HalfCircleOrganizationChart"/>
    <dgm:cxn modelId="{018E3D7A-5CB1-47A4-90ED-872E8E5145B0}" type="presParOf" srcId="{22DEB854-A749-471C-88A9-12BE5D5816CB}" destId="{15976890-C76A-42F4-95A5-530D1183A493}" srcOrd="3" destOrd="0" presId="urn:microsoft.com/office/officeart/2008/layout/HalfCircleOrganizationChart"/>
    <dgm:cxn modelId="{26EDCD8E-3FE8-448A-83F7-4374810CE025}" type="presParOf" srcId="{B988F2AC-EF42-4707-9B42-7357025A7E2B}" destId="{8EE17C3A-84C7-4925-8E0E-BF3D6ADC23AD}" srcOrd="1" destOrd="0" presId="urn:microsoft.com/office/officeart/2008/layout/HalfCircleOrganizationChart"/>
    <dgm:cxn modelId="{50C8D21D-CE3B-41D2-8A49-D4FDC14C3BE7}" type="presParOf" srcId="{B988F2AC-EF42-4707-9B42-7357025A7E2B}" destId="{37B41FE1-E3F5-46BE-ACA9-A5C51A571623}" srcOrd="2" destOrd="0" presId="urn:microsoft.com/office/officeart/2008/layout/HalfCircleOrganizationChart"/>
    <dgm:cxn modelId="{7BD8350C-BC63-4F9A-9D2A-6CB6B3C7B55D}" type="presParOf" srcId="{58E5301F-83C0-4A77-B00B-E52811823B43}" destId="{45D174D4-6E6F-4201-B79C-BEC70D8DC7AF}" srcOrd="2" destOrd="0" presId="urn:microsoft.com/office/officeart/2008/layout/HalfCircleOrganizationChart"/>
    <dgm:cxn modelId="{E2F199BB-5093-41DA-8B13-6DB48DDBCE73}" type="presParOf" srcId="{58E5301F-83C0-4A77-B00B-E52811823B43}" destId="{5046BD90-026D-428B-8514-5066CDB454AC}" srcOrd="3" destOrd="0" presId="urn:microsoft.com/office/officeart/2008/layout/HalfCircleOrganizationChart"/>
    <dgm:cxn modelId="{6C249C87-4902-46B7-92FB-2B4CEDC13138}" type="presParOf" srcId="{5046BD90-026D-428B-8514-5066CDB454AC}" destId="{9421EB7E-83EE-4A3A-9BC8-7E49BE41B0C6}" srcOrd="0" destOrd="0" presId="urn:microsoft.com/office/officeart/2008/layout/HalfCircleOrganizationChart"/>
    <dgm:cxn modelId="{71F00C57-3F86-4F04-BAD1-7A727568F158}" type="presParOf" srcId="{9421EB7E-83EE-4A3A-9BC8-7E49BE41B0C6}" destId="{D2526527-28A3-4FD3-9BFE-9C79204B466F}" srcOrd="0" destOrd="0" presId="urn:microsoft.com/office/officeart/2008/layout/HalfCircleOrganizationChart"/>
    <dgm:cxn modelId="{DED1C09C-34DD-4A1D-8A1E-DCD18084BD12}" type="presParOf" srcId="{9421EB7E-83EE-4A3A-9BC8-7E49BE41B0C6}" destId="{2DD3E74B-2A6E-4770-9CE5-0BA6655AB65B}" srcOrd="1" destOrd="0" presId="urn:microsoft.com/office/officeart/2008/layout/HalfCircleOrganizationChart"/>
    <dgm:cxn modelId="{26A90BAA-21CB-4713-9504-1CEBE8FA8247}" type="presParOf" srcId="{9421EB7E-83EE-4A3A-9BC8-7E49BE41B0C6}" destId="{04DFDE8D-7CCC-4290-AFD3-1511721956BC}" srcOrd="2" destOrd="0" presId="urn:microsoft.com/office/officeart/2008/layout/HalfCircleOrganizationChart"/>
    <dgm:cxn modelId="{29F8CC9A-2E56-4045-B4B0-7DA7CC928DC3}" type="presParOf" srcId="{9421EB7E-83EE-4A3A-9BC8-7E49BE41B0C6}" destId="{8357B827-BA91-479C-8E77-663B51128443}" srcOrd="3" destOrd="0" presId="urn:microsoft.com/office/officeart/2008/layout/HalfCircleOrganizationChart"/>
    <dgm:cxn modelId="{94523D4E-AE88-4BF3-85F9-B10E0B8E7374}" type="presParOf" srcId="{5046BD90-026D-428B-8514-5066CDB454AC}" destId="{F9426C3C-7C35-4D9B-8BE6-B45160D37F3C}" srcOrd="1" destOrd="0" presId="urn:microsoft.com/office/officeart/2008/layout/HalfCircleOrganizationChart"/>
    <dgm:cxn modelId="{1F6CD1AC-6A52-45A6-ACC7-9B95C7D7A291}" type="presParOf" srcId="{5046BD90-026D-428B-8514-5066CDB454AC}" destId="{47122AD9-45D8-4442-9542-066426FB3DD4}" srcOrd="2" destOrd="0" presId="urn:microsoft.com/office/officeart/2008/layout/HalfCircleOrganizationChart"/>
    <dgm:cxn modelId="{4523B7D2-69D1-41FA-A579-D618D8B41ACA}" type="presParOf" srcId="{58E5301F-83C0-4A77-B00B-E52811823B43}" destId="{FE2BA3A1-39D0-427E-A1DE-B0F30B49B6B1}" srcOrd="4" destOrd="0" presId="urn:microsoft.com/office/officeart/2008/layout/HalfCircleOrganizationChart"/>
    <dgm:cxn modelId="{E1BD2C42-068C-4E16-9C37-87DFD0E4FE54}" type="presParOf" srcId="{58E5301F-83C0-4A77-B00B-E52811823B43}" destId="{C3CB7F59-4C15-499B-A1C5-77F821D91E6E}" srcOrd="5" destOrd="0" presId="urn:microsoft.com/office/officeart/2008/layout/HalfCircleOrganizationChart"/>
    <dgm:cxn modelId="{00070519-EDA2-4C8D-88F4-B03A57A45E94}" type="presParOf" srcId="{C3CB7F59-4C15-499B-A1C5-77F821D91E6E}" destId="{8DCBD59F-DC41-4D53-9F58-317F916E1CAC}" srcOrd="0" destOrd="0" presId="urn:microsoft.com/office/officeart/2008/layout/HalfCircleOrganizationChart"/>
    <dgm:cxn modelId="{919E060E-B0CB-43A1-A0AC-EC130C6883D4}" type="presParOf" srcId="{8DCBD59F-DC41-4D53-9F58-317F916E1CAC}" destId="{F24DF6C3-3C1E-449C-98E3-E6F0CCF2D356}" srcOrd="0" destOrd="0" presId="urn:microsoft.com/office/officeart/2008/layout/HalfCircleOrganizationChart"/>
    <dgm:cxn modelId="{9579D79F-EC2B-449C-9DAF-0C6A42560E05}" type="presParOf" srcId="{8DCBD59F-DC41-4D53-9F58-317F916E1CAC}" destId="{FA1C3AAB-17AA-455C-AA47-330A95C54D75}" srcOrd="1" destOrd="0" presId="urn:microsoft.com/office/officeart/2008/layout/HalfCircleOrganizationChart"/>
    <dgm:cxn modelId="{990DF46C-3847-4E2E-934D-7D2B44DFA0FE}" type="presParOf" srcId="{8DCBD59F-DC41-4D53-9F58-317F916E1CAC}" destId="{85413DFE-6E76-42C4-8052-BE67DBE5A25F}" srcOrd="2" destOrd="0" presId="urn:microsoft.com/office/officeart/2008/layout/HalfCircleOrganizationChart"/>
    <dgm:cxn modelId="{1F6BB72E-7F22-47E5-8BA1-2E3474309B93}" type="presParOf" srcId="{8DCBD59F-DC41-4D53-9F58-317F916E1CAC}" destId="{0BCD26F8-580D-4AE0-AE1E-097023E4FA62}" srcOrd="3" destOrd="0" presId="urn:microsoft.com/office/officeart/2008/layout/HalfCircleOrganizationChart"/>
    <dgm:cxn modelId="{F9D1EA7C-9212-4613-9F89-852B9F5EF1B7}" type="presParOf" srcId="{C3CB7F59-4C15-499B-A1C5-77F821D91E6E}" destId="{14299658-5B21-4443-8963-B25116E166AE}" srcOrd="1" destOrd="0" presId="urn:microsoft.com/office/officeart/2008/layout/HalfCircleOrganizationChart"/>
    <dgm:cxn modelId="{5CCDDD71-DF2B-4B4C-8BC7-E64CEF8E00BD}" type="presParOf" srcId="{C3CB7F59-4C15-499B-A1C5-77F821D91E6E}" destId="{B2146832-3999-41FA-B44C-86FD46C35AD8}" srcOrd="2" destOrd="0" presId="urn:microsoft.com/office/officeart/2008/layout/HalfCircleOrganizationChart"/>
    <dgm:cxn modelId="{5DFE9246-5195-49C5-BF47-D3C4F6E985FE}" type="presParOf" srcId="{58E5301F-83C0-4A77-B00B-E52811823B43}" destId="{FCF3E578-8099-4A50-8A23-4DAE30B3587D}" srcOrd="6" destOrd="0" presId="urn:microsoft.com/office/officeart/2008/layout/HalfCircleOrganizationChart"/>
    <dgm:cxn modelId="{013CF8C3-CE9F-4F07-9F34-5EDB204A7EAA}" type="presParOf" srcId="{58E5301F-83C0-4A77-B00B-E52811823B43}" destId="{D90DA85A-1036-4E28-BE57-DA10D254EDFA}" srcOrd="7" destOrd="0" presId="urn:microsoft.com/office/officeart/2008/layout/HalfCircleOrganizationChart"/>
    <dgm:cxn modelId="{F7FDB802-DB3F-46D6-A0C1-6994424284AA}" type="presParOf" srcId="{D90DA85A-1036-4E28-BE57-DA10D254EDFA}" destId="{9F6D962F-E120-4CCF-A7D2-80F12307FD29}" srcOrd="0" destOrd="0" presId="urn:microsoft.com/office/officeart/2008/layout/HalfCircleOrganizationChart"/>
    <dgm:cxn modelId="{816C8AC3-0A20-4F5E-9680-82BE846AAFF2}" type="presParOf" srcId="{9F6D962F-E120-4CCF-A7D2-80F12307FD29}" destId="{71231078-6D11-4858-AD9B-81EC8EF51CB6}" srcOrd="0" destOrd="0" presId="urn:microsoft.com/office/officeart/2008/layout/HalfCircleOrganizationChart"/>
    <dgm:cxn modelId="{2BCC8E23-CC95-41BA-84F1-8AC70A637EA6}" type="presParOf" srcId="{9F6D962F-E120-4CCF-A7D2-80F12307FD29}" destId="{AB3E1C6E-B841-4033-A4A2-A101968BE32D}" srcOrd="1" destOrd="0" presId="urn:microsoft.com/office/officeart/2008/layout/HalfCircleOrganizationChart"/>
    <dgm:cxn modelId="{0CC4610E-0C11-40C6-A048-8747F939CAE0}" type="presParOf" srcId="{9F6D962F-E120-4CCF-A7D2-80F12307FD29}" destId="{C8335405-6575-4B8F-88E4-EF0DF076D81B}" srcOrd="2" destOrd="0" presId="urn:microsoft.com/office/officeart/2008/layout/HalfCircleOrganizationChart"/>
    <dgm:cxn modelId="{00C643E7-32C3-4517-A671-2D3B6A0F4B09}" type="presParOf" srcId="{9F6D962F-E120-4CCF-A7D2-80F12307FD29}" destId="{42E13DBA-DB20-4623-80AE-092291325CB3}" srcOrd="3" destOrd="0" presId="urn:microsoft.com/office/officeart/2008/layout/HalfCircleOrganizationChart"/>
    <dgm:cxn modelId="{4E44FFA5-637F-4FC9-9F30-0D6069FD7FE4}" type="presParOf" srcId="{D90DA85A-1036-4E28-BE57-DA10D254EDFA}" destId="{3A98FCFE-D447-4B3B-A922-591A7ECCA201}" srcOrd="1" destOrd="0" presId="urn:microsoft.com/office/officeart/2008/layout/HalfCircleOrganizationChart"/>
    <dgm:cxn modelId="{C4B6EA4C-08BA-4EA2-A5DB-0012B3BD9BB2}" type="presParOf" srcId="{D90DA85A-1036-4E28-BE57-DA10D254EDFA}" destId="{553F8539-624F-4ABF-9B84-EDD71D524EF1}" srcOrd="2" destOrd="0" presId="urn:microsoft.com/office/officeart/2008/layout/HalfCircleOrganizationChart"/>
    <dgm:cxn modelId="{832A3272-226D-4EC5-BEA6-55B1D06737E8}" type="presParOf" srcId="{58E5301F-83C0-4A77-B00B-E52811823B43}" destId="{7C88C2C8-C58D-419D-AA40-CA0A8C3F8FC2}" srcOrd="8" destOrd="0" presId="urn:microsoft.com/office/officeart/2008/layout/HalfCircleOrganizationChart"/>
    <dgm:cxn modelId="{0AA23B48-5C68-43F8-9E26-93F318EE5FD6}" type="presParOf" srcId="{58E5301F-83C0-4A77-B00B-E52811823B43}" destId="{87448EE4-3ACD-4918-A424-17E60B41EA89}" srcOrd="9" destOrd="0" presId="urn:microsoft.com/office/officeart/2008/layout/HalfCircleOrganizationChart"/>
    <dgm:cxn modelId="{BC1A880E-8A30-4F6E-A556-2F3860BA76BB}" type="presParOf" srcId="{87448EE4-3ACD-4918-A424-17E60B41EA89}" destId="{D0500114-D837-47DC-9930-81254BD40DA5}" srcOrd="0" destOrd="0" presId="urn:microsoft.com/office/officeart/2008/layout/HalfCircleOrganizationChart"/>
    <dgm:cxn modelId="{847255B6-0D28-40ED-A642-4A20A0BBEE3B}" type="presParOf" srcId="{D0500114-D837-47DC-9930-81254BD40DA5}" destId="{6A73B3B8-0B87-49B4-BAFE-BB95D6658358}" srcOrd="0" destOrd="0" presId="urn:microsoft.com/office/officeart/2008/layout/HalfCircleOrganizationChart"/>
    <dgm:cxn modelId="{7A5090A2-7FD3-4DF5-B0A9-389C483023FE}" type="presParOf" srcId="{D0500114-D837-47DC-9930-81254BD40DA5}" destId="{F5728BA9-7F4C-4F7F-AFA2-074766338439}" srcOrd="1" destOrd="0" presId="urn:microsoft.com/office/officeart/2008/layout/HalfCircleOrganizationChart"/>
    <dgm:cxn modelId="{A53AFA4A-B127-4FF1-AFB5-ACBE917D548F}" type="presParOf" srcId="{D0500114-D837-47DC-9930-81254BD40DA5}" destId="{40F9D847-BC2C-4CFA-A218-3D1E0D00D85E}" srcOrd="2" destOrd="0" presId="urn:microsoft.com/office/officeart/2008/layout/HalfCircleOrganizationChart"/>
    <dgm:cxn modelId="{0C3CFFF4-C0F0-4F22-ABF3-F2330A57A913}" type="presParOf" srcId="{D0500114-D837-47DC-9930-81254BD40DA5}" destId="{293B9B4D-BC31-4DC9-91A4-A4B05F21DE94}" srcOrd="3" destOrd="0" presId="urn:microsoft.com/office/officeart/2008/layout/HalfCircleOrganizationChart"/>
    <dgm:cxn modelId="{17AA278F-4DDC-4942-B6ED-808A669F26AA}" type="presParOf" srcId="{87448EE4-3ACD-4918-A424-17E60B41EA89}" destId="{5FA02C37-48DF-4231-83D2-96399711EF83}" srcOrd="1" destOrd="0" presId="urn:microsoft.com/office/officeart/2008/layout/HalfCircleOrganizationChart"/>
    <dgm:cxn modelId="{FF7F8794-2A3E-417A-AB80-45D4375554E9}" type="presParOf" srcId="{87448EE4-3ACD-4918-A424-17E60B41EA89}" destId="{C740180F-BE3D-4A5C-A1A6-978E19881E83}" srcOrd="2" destOrd="0" presId="urn:microsoft.com/office/officeart/2008/layout/HalfCircleOrganizationChart"/>
    <dgm:cxn modelId="{99A57403-CB0A-4364-9C7C-01F63DA8A58B}" type="presParOf" srcId="{1107A348-6D51-4C7C-B2E6-4278B16962D6}" destId="{AC66D067-99C0-469A-BEEE-B1605208945A}" srcOrd="2" destOrd="0" presId="urn:microsoft.com/office/officeart/2008/layout/HalfCircleOrganizationChart"/>
    <dgm:cxn modelId="{B7A8E493-3ECC-4D4B-A02A-88F00DE38059}" type="presParOf" srcId="{87D5C24E-BC53-4A31-87E4-D50AA5B7A735}" destId="{90159A0B-824A-449E-A673-3559BF6AC070}" srcOrd="2" destOrd="0" presId="urn:microsoft.com/office/officeart/2008/layout/HalfCircleOrganizationChart"/>
    <dgm:cxn modelId="{5E6526C9-CC46-43F0-9368-EFE36409F60E}" type="presParOf" srcId="{87D5C24E-BC53-4A31-87E4-D50AA5B7A735}" destId="{619AA4ED-68AF-4AF0-84C8-0AE42BD6B2D3}" srcOrd="3" destOrd="0" presId="urn:microsoft.com/office/officeart/2008/layout/HalfCircleOrganizationChart"/>
    <dgm:cxn modelId="{AE3E34FB-51C0-4491-B2CC-7159F2518D0F}" type="presParOf" srcId="{619AA4ED-68AF-4AF0-84C8-0AE42BD6B2D3}" destId="{7A51513C-FDE4-4542-89A1-4C7B2458975F}" srcOrd="0" destOrd="0" presId="urn:microsoft.com/office/officeart/2008/layout/HalfCircleOrganizationChart"/>
    <dgm:cxn modelId="{E5C30401-CCA9-41C5-941B-5FA1EA52EA56}" type="presParOf" srcId="{7A51513C-FDE4-4542-89A1-4C7B2458975F}" destId="{E289C0A1-ED9A-4C74-9B43-54EC780A8DAF}" srcOrd="0" destOrd="0" presId="urn:microsoft.com/office/officeart/2008/layout/HalfCircleOrganizationChart"/>
    <dgm:cxn modelId="{6228247E-5285-4104-92D5-E66B53568051}" type="presParOf" srcId="{7A51513C-FDE4-4542-89A1-4C7B2458975F}" destId="{3CCC7429-CC5C-496C-A821-2F9714FF8600}" srcOrd="1" destOrd="0" presId="urn:microsoft.com/office/officeart/2008/layout/HalfCircleOrganizationChart"/>
    <dgm:cxn modelId="{AEC5D8F7-4B03-4428-82A0-CDC193235638}" type="presParOf" srcId="{7A51513C-FDE4-4542-89A1-4C7B2458975F}" destId="{BC53E80F-36F7-47C7-A077-B9492AF730C4}" srcOrd="2" destOrd="0" presId="urn:microsoft.com/office/officeart/2008/layout/HalfCircleOrganizationChart"/>
    <dgm:cxn modelId="{C183537E-4768-4747-A18B-E96D12FF563C}" type="presParOf" srcId="{7A51513C-FDE4-4542-89A1-4C7B2458975F}" destId="{DCB491E8-DCCE-42F0-A265-61948F1A7EEA}" srcOrd="3" destOrd="0" presId="urn:microsoft.com/office/officeart/2008/layout/HalfCircleOrganizationChart"/>
    <dgm:cxn modelId="{B95B787E-34C5-4242-BC90-204A4AAFBAF7}" type="presParOf" srcId="{619AA4ED-68AF-4AF0-84C8-0AE42BD6B2D3}" destId="{DFFA893F-BA7B-4394-878B-C08813B95FE7}" srcOrd="1" destOrd="0" presId="urn:microsoft.com/office/officeart/2008/layout/HalfCircleOrganizationChart"/>
    <dgm:cxn modelId="{67535B55-49F0-4EBC-8E7D-C785E20CA362}" type="presParOf" srcId="{DFFA893F-BA7B-4394-878B-C08813B95FE7}" destId="{950F04B5-13B6-4B7E-9632-3EB8728A14E8}" srcOrd="0" destOrd="0" presId="urn:microsoft.com/office/officeart/2008/layout/HalfCircleOrganizationChart"/>
    <dgm:cxn modelId="{1284C922-D543-4D55-9224-5C9E89C7F77E}" type="presParOf" srcId="{DFFA893F-BA7B-4394-878B-C08813B95FE7}" destId="{915F0AEE-A485-4C73-9B0A-3FD99A84BF48}" srcOrd="1" destOrd="0" presId="urn:microsoft.com/office/officeart/2008/layout/HalfCircleOrganizationChart"/>
    <dgm:cxn modelId="{3480AAA2-5DCE-45DF-A9D6-F369DE196576}" type="presParOf" srcId="{915F0AEE-A485-4C73-9B0A-3FD99A84BF48}" destId="{A7187B0B-75D4-423D-8496-DFEB1094B401}" srcOrd="0" destOrd="0" presId="urn:microsoft.com/office/officeart/2008/layout/HalfCircleOrganizationChart"/>
    <dgm:cxn modelId="{EE134106-F3C4-4CBF-B925-EDF35C4A3738}" type="presParOf" srcId="{A7187B0B-75D4-423D-8496-DFEB1094B401}" destId="{B2A1CCD3-3DAB-4DF5-875F-75FD9B9D43CA}" srcOrd="0" destOrd="0" presId="urn:microsoft.com/office/officeart/2008/layout/HalfCircleOrganizationChart"/>
    <dgm:cxn modelId="{7607EB7E-7648-4396-8434-135CA65D8DB4}" type="presParOf" srcId="{A7187B0B-75D4-423D-8496-DFEB1094B401}" destId="{2B73E060-A7B0-4C36-9D2E-CDA5892FC93E}" srcOrd="1" destOrd="0" presId="urn:microsoft.com/office/officeart/2008/layout/HalfCircleOrganizationChart"/>
    <dgm:cxn modelId="{4FFF168B-5B58-4C7B-9427-B7456B0EE8D5}" type="presParOf" srcId="{A7187B0B-75D4-423D-8496-DFEB1094B401}" destId="{454CCF87-F8AF-4EA0-8BBE-01532D42FC93}" srcOrd="2" destOrd="0" presId="urn:microsoft.com/office/officeart/2008/layout/HalfCircleOrganizationChart"/>
    <dgm:cxn modelId="{ABAFA515-5294-44B0-A18D-150DB6677B96}" type="presParOf" srcId="{A7187B0B-75D4-423D-8496-DFEB1094B401}" destId="{541374C7-0CC6-46C7-8A2F-DCD3DDCC36A1}" srcOrd="3" destOrd="0" presId="urn:microsoft.com/office/officeart/2008/layout/HalfCircleOrganizationChart"/>
    <dgm:cxn modelId="{0FBA7853-4749-4A83-A653-23639C8E14DC}" type="presParOf" srcId="{915F0AEE-A485-4C73-9B0A-3FD99A84BF48}" destId="{0E8BDF09-ACE9-408A-A1FA-4335BE2B3BC9}" srcOrd="1" destOrd="0" presId="urn:microsoft.com/office/officeart/2008/layout/HalfCircleOrganizationChart"/>
    <dgm:cxn modelId="{7DF63D65-7FB5-43CB-BA99-5700D2D2388D}" type="presParOf" srcId="{915F0AEE-A485-4C73-9B0A-3FD99A84BF48}" destId="{3F28156D-D4AA-4836-AC89-3972919FE030}" srcOrd="2" destOrd="0" presId="urn:microsoft.com/office/officeart/2008/layout/HalfCircleOrganizationChart"/>
    <dgm:cxn modelId="{ED0D1023-476E-4BD1-93F1-6B6591321A9F}" type="presParOf" srcId="{DFFA893F-BA7B-4394-878B-C08813B95FE7}" destId="{430E563B-0633-41CF-B5DB-471380D8939D}" srcOrd="2" destOrd="0" presId="urn:microsoft.com/office/officeart/2008/layout/HalfCircleOrganizationChart"/>
    <dgm:cxn modelId="{4D9C836D-90A9-465E-B94E-6264F0F8D8D8}" type="presParOf" srcId="{DFFA893F-BA7B-4394-878B-C08813B95FE7}" destId="{A2CA6793-D286-4345-933E-588418824269}" srcOrd="3" destOrd="0" presId="urn:microsoft.com/office/officeart/2008/layout/HalfCircleOrganizationChart"/>
    <dgm:cxn modelId="{9D0FBF14-8A88-4024-B6AE-E0102FF5E0FF}" type="presParOf" srcId="{A2CA6793-D286-4345-933E-588418824269}" destId="{1B3D029E-D180-40C2-82D1-8C2B7B185362}" srcOrd="0" destOrd="0" presId="urn:microsoft.com/office/officeart/2008/layout/HalfCircleOrganizationChart"/>
    <dgm:cxn modelId="{6419DC46-85FF-4B9E-82DB-615FF9E766BC}" type="presParOf" srcId="{1B3D029E-D180-40C2-82D1-8C2B7B185362}" destId="{EBAC8514-1DB2-47E7-BECE-F3C14E50EE16}" srcOrd="0" destOrd="0" presId="urn:microsoft.com/office/officeart/2008/layout/HalfCircleOrganizationChart"/>
    <dgm:cxn modelId="{5B4C37A9-6C2E-4297-AC0D-2AD4F0D5D08F}" type="presParOf" srcId="{1B3D029E-D180-40C2-82D1-8C2B7B185362}" destId="{18430121-C84C-4AF8-82EE-68FCAF9C8BD9}" srcOrd="1" destOrd="0" presId="urn:microsoft.com/office/officeart/2008/layout/HalfCircleOrganizationChart"/>
    <dgm:cxn modelId="{7A288DA5-0125-4F63-A7FD-16788A019F18}" type="presParOf" srcId="{1B3D029E-D180-40C2-82D1-8C2B7B185362}" destId="{6DBFE8C3-6381-4F5B-9CBF-117E76A9732C}" srcOrd="2" destOrd="0" presId="urn:microsoft.com/office/officeart/2008/layout/HalfCircleOrganizationChart"/>
    <dgm:cxn modelId="{DF6FAAAA-5A39-431A-BF6C-11642E932497}" type="presParOf" srcId="{1B3D029E-D180-40C2-82D1-8C2B7B185362}" destId="{096A4940-9B90-4048-864E-56FBECD1366B}" srcOrd="3" destOrd="0" presId="urn:microsoft.com/office/officeart/2008/layout/HalfCircleOrganizationChart"/>
    <dgm:cxn modelId="{AEFE8599-DDB3-447A-A60B-7EDCC38D8F57}" type="presParOf" srcId="{A2CA6793-D286-4345-933E-588418824269}" destId="{B2BEA615-AC8B-4ECF-A60A-3EA2B992B120}" srcOrd="1" destOrd="0" presId="urn:microsoft.com/office/officeart/2008/layout/HalfCircleOrganizationChart"/>
    <dgm:cxn modelId="{57DC9400-600D-4052-B663-363407893B28}" type="presParOf" srcId="{A2CA6793-D286-4345-933E-588418824269}" destId="{C6E533E5-D20D-422C-B492-7ED9423B3B5D}" srcOrd="2" destOrd="0" presId="urn:microsoft.com/office/officeart/2008/layout/HalfCircleOrganizationChart"/>
    <dgm:cxn modelId="{F4427850-E95D-4F72-9424-AC1CD4204050}" type="presParOf" srcId="{DFFA893F-BA7B-4394-878B-C08813B95FE7}" destId="{CAEDDE17-D9EA-438E-B972-CC26A1C39F52}" srcOrd="4" destOrd="0" presId="urn:microsoft.com/office/officeart/2008/layout/HalfCircleOrganizationChart"/>
    <dgm:cxn modelId="{1DCB7751-EDF2-4411-9B7C-781103E9CB93}" type="presParOf" srcId="{DFFA893F-BA7B-4394-878B-C08813B95FE7}" destId="{D02CAE59-A9E0-40B6-96C1-4444A6F6DAAC}" srcOrd="5" destOrd="0" presId="urn:microsoft.com/office/officeart/2008/layout/HalfCircleOrganizationChart"/>
    <dgm:cxn modelId="{40E43174-A73C-4329-8F42-AF30DFB343CF}" type="presParOf" srcId="{D02CAE59-A9E0-40B6-96C1-4444A6F6DAAC}" destId="{E7C1506E-26E1-4319-8952-F8746C04004F}" srcOrd="0" destOrd="0" presId="urn:microsoft.com/office/officeart/2008/layout/HalfCircleOrganizationChart"/>
    <dgm:cxn modelId="{5DE5442C-9F8C-4AD6-A83A-B00AE6AA9A5E}" type="presParOf" srcId="{E7C1506E-26E1-4319-8952-F8746C04004F}" destId="{13AD848C-D5B2-4FD6-B2BC-52D3FF35F3DF}" srcOrd="0" destOrd="0" presId="urn:microsoft.com/office/officeart/2008/layout/HalfCircleOrganizationChart"/>
    <dgm:cxn modelId="{CBDFB3A7-D248-4E83-AA80-739755972162}" type="presParOf" srcId="{E7C1506E-26E1-4319-8952-F8746C04004F}" destId="{6549348F-9016-4FA3-AAFB-1F59C16D8335}" srcOrd="1" destOrd="0" presId="urn:microsoft.com/office/officeart/2008/layout/HalfCircleOrganizationChart"/>
    <dgm:cxn modelId="{94BCAFD9-5068-4621-91E5-0EA248B16330}" type="presParOf" srcId="{E7C1506E-26E1-4319-8952-F8746C04004F}" destId="{F51ADB22-F320-4A2D-9038-33235F3B910E}" srcOrd="2" destOrd="0" presId="urn:microsoft.com/office/officeart/2008/layout/HalfCircleOrganizationChart"/>
    <dgm:cxn modelId="{61C6C5C3-C6E9-48D2-93A9-994A5446B2EC}" type="presParOf" srcId="{E7C1506E-26E1-4319-8952-F8746C04004F}" destId="{491189AD-7CDD-4CEC-BFAB-732516C0FC2A}" srcOrd="3" destOrd="0" presId="urn:microsoft.com/office/officeart/2008/layout/HalfCircleOrganizationChart"/>
    <dgm:cxn modelId="{9CE57F5F-9F75-40F2-B49C-62286F515F74}" type="presParOf" srcId="{D02CAE59-A9E0-40B6-96C1-4444A6F6DAAC}" destId="{B0DA7D5D-6E44-4F7F-B78E-B0F1299831E0}" srcOrd="1" destOrd="0" presId="urn:microsoft.com/office/officeart/2008/layout/HalfCircleOrganizationChart"/>
    <dgm:cxn modelId="{1C3A51A2-C26D-4648-93F9-3DA008265E84}" type="presParOf" srcId="{D02CAE59-A9E0-40B6-96C1-4444A6F6DAAC}" destId="{D03E7D5A-4D77-47FA-81EA-CB938A5313CF}" srcOrd="2" destOrd="0" presId="urn:microsoft.com/office/officeart/2008/layout/HalfCircleOrganizationChart"/>
    <dgm:cxn modelId="{FD50BDF1-51BF-49EB-9B87-7448144DDBA0}" type="presParOf" srcId="{DFFA893F-BA7B-4394-878B-C08813B95FE7}" destId="{46D8B26B-920A-4FB8-B3F7-881F314F0BDA}" srcOrd="6" destOrd="0" presId="urn:microsoft.com/office/officeart/2008/layout/HalfCircleOrganizationChart"/>
    <dgm:cxn modelId="{CD4100D5-5E2B-4A46-B6EA-37F679B8A61C}" type="presParOf" srcId="{DFFA893F-BA7B-4394-878B-C08813B95FE7}" destId="{8A997706-91E8-4B41-B1E3-83D14B704B61}" srcOrd="7" destOrd="0" presId="urn:microsoft.com/office/officeart/2008/layout/HalfCircleOrganizationChart"/>
    <dgm:cxn modelId="{7A0D8B46-1B6F-4819-8528-295E905C1DF5}" type="presParOf" srcId="{8A997706-91E8-4B41-B1E3-83D14B704B61}" destId="{0EA50EF0-A0EA-4803-A620-DA7F88A4DEBE}" srcOrd="0" destOrd="0" presId="urn:microsoft.com/office/officeart/2008/layout/HalfCircleOrganizationChart"/>
    <dgm:cxn modelId="{AD4C9FE9-9C4C-4FEE-B156-5E3E58852E5A}" type="presParOf" srcId="{0EA50EF0-A0EA-4803-A620-DA7F88A4DEBE}" destId="{B8E0AFFC-A4A5-4637-802A-2A8C372F1725}" srcOrd="0" destOrd="0" presId="urn:microsoft.com/office/officeart/2008/layout/HalfCircleOrganizationChart"/>
    <dgm:cxn modelId="{081563AF-B612-42A1-BFCD-CE3C447F0548}" type="presParOf" srcId="{0EA50EF0-A0EA-4803-A620-DA7F88A4DEBE}" destId="{628F0133-BC08-454E-848C-DA6334F8BFBA}" srcOrd="1" destOrd="0" presId="urn:microsoft.com/office/officeart/2008/layout/HalfCircleOrganizationChart"/>
    <dgm:cxn modelId="{07562860-58B0-4603-B5A8-29F821055B53}" type="presParOf" srcId="{0EA50EF0-A0EA-4803-A620-DA7F88A4DEBE}" destId="{3A3DAF93-9328-4496-894F-227B059037C8}" srcOrd="2" destOrd="0" presId="urn:microsoft.com/office/officeart/2008/layout/HalfCircleOrganizationChart"/>
    <dgm:cxn modelId="{66633032-9FB1-4197-92E5-E66C3117AF7E}" type="presParOf" srcId="{0EA50EF0-A0EA-4803-A620-DA7F88A4DEBE}" destId="{1C9BC29D-F870-467D-B53E-83B074069406}" srcOrd="3" destOrd="0" presId="urn:microsoft.com/office/officeart/2008/layout/HalfCircleOrganizationChart"/>
    <dgm:cxn modelId="{4DF4152A-E044-453C-8C76-2FE6FFBCD00C}" type="presParOf" srcId="{8A997706-91E8-4B41-B1E3-83D14B704B61}" destId="{F64A1F84-FC9C-4059-AC8F-CEBB5219BAA1}" srcOrd="1" destOrd="0" presId="urn:microsoft.com/office/officeart/2008/layout/HalfCircleOrganizationChart"/>
    <dgm:cxn modelId="{85E0BFEB-CDA0-406E-A026-B814B369B562}" type="presParOf" srcId="{8A997706-91E8-4B41-B1E3-83D14B704B61}" destId="{38D49B70-58AB-48C0-98A4-92FE1892651F}" srcOrd="2" destOrd="0" presId="urn:microsoft.com/office/officeart/2008/layout/HalfCircleOrganizationChart"/>
    <dgm:cxn modelId="{D4F1E513-995D-45A8-B58F-97661D5CE49F}" type="presParOf" srcId="{DFFA893F-BA7B-4394-878B-C08813B95FE7}" destId="{77BB211B-698D-4FB5-B396-6398392D68C8}" srcOrd="8" destOrd="0" presId="urn:microsoft.com/office/officeart/2008/layout/HalfCircleOrganizationChart"/>
    <dgm:cxn modelId="{952F70ED-A67E-48CD-9CA8-FED150C61AD2}" type="presParOf" srcId="{DFFA893F-BA7B-4394-878B-C08813B95FE7}" destId="{F07D4D3D-1DC0-47ED-A10E-868F22391C61}" srcOrd="9" destOrd="0" presId="urn:microsoft.com/office/officeart/2008/layout/HalfCircleOrganizationChart"/>
    <dgm:cxn modelId="{304D97F3-A4C3-4A3C-B305-87A9B72B3431}" type="presParOf" srcId="{F07D4D3D-1DC0-47ED-A10E-868F22391C61}" destId="{B614D1EF-CA90-4A4A-8A21-E5636B1B98D1}" srcOrd="0" destOrd="0" presId="urn:microsoft.com/office/officeart/2008/layout/HalfCircleOrganizationChart"/>
    <dgm:cxn modelId="{73B69D9F-E82B-4E48-A230-4F6B5BC2D930}" type="presParOf" srcId="{B614D1EF-CA90-4A4A-8A21-E5636B1B98D1}" destId="{E55AD8CE-37C6-4EFA-B496-60AB64E75FCB}" srcOrd="0" destOrd="0" presId="urn:microsoft.com/office/officeart/2008/layout/HalfCircleOrganizationChart"/>
    <dgm:cxn modelId="{E808105C-7A81-406E-8FDB-F7DC5BB0F27F}" type="presParOf" srcId="{B614D1EF-CA90-4A4A-8A21-E5636B1B98D1}" destId="{8E6EED08-EB83-4D99-9D27-2F90DE78A85D}" srcOrd="1" destOrd="0" presId="urn:microsoft.com/office/officeart/2008/layout/HalfCircleOrganizationChart"/>
    <dgm:cxn modelId="{A060C93F-2D1B-44C9-9164-78D882C03996}" type="presParOf" srcId="{B614D1EF-CA90-4A4A-8A21-E5636B1B98D1}" destId="{C9857D5C-990F-4024-81BC-EC3F682C5AC0}" srcOrd="2" destOrd="0" presId="urn:microsoft.com/office/officeart/2008/layout/HalfCircleOrganizationChart"/>
    <dgm:cxn modelId="{C41AFD48-A4BA-4636-BA92-FAC19D518695}" type="presParOf" srcId="{B614D1EF-CA90-4A4A-8A21-E5636B1B98D1}" destId="{4A1105ED-E442-4C37-9C60-10C9E40B0214}" srcOrd="3" destOrd="0" presId="urn:microsoft.com/office/officeart/2008/layout/HalfCircleOrganizationChart"/>
    <dgm:cxn modelId="{ACD74BF8-B48D-4379-BCFC-C7BC3CFF070E}" type="presParOf" srcId="{F07D4D3D-1DC0-47ED-A10E-868F22391C61}" destId="{76082801-2F3A-400D-8C4F-858ABBE5618F}" srcOrd="1" destOrd="0" presId="urn:microsoft.com/office/officeart/2008/layout/HalfCircleOrganizationChart"/>
    <dgm:cxn modelId="{F3311FA7-6E50-40D6-8288-718C074966BE}" type="presParOf" srcId="{F07D4D3D-1DC0-47ED-A10E-868F22391C61}" destId="{05B90C4A-50E0-47C2-83B7-AFBA5AEEA5D2}" srcOrd="2" destOrd="0" presId="urn:microsoft.com/office/officeart/2008/layout/HalfCircleOrganizationChart"/>
    <dgm:cxn modelId="{A7896FEF-72AC-4C96-AFB0-449B59684137}" type="presParOf" srcId="{619AA4ED-68AF-4AF0-84C8-0AE42BD6B2D3}" destId="{1809F908-3B26-4283-B46A-AADDF2636DEC}" srcOrd="2" destOrd="0" presId="urn:microsoft.com/office/officeart/2008/layout/HalfCircleOrganizationChart"/>
    <dgm:cxn modelId="{EB88D2B5-E7DE-4094-BB7F-BC04CDBF9B75}" type="presParOf" srcId="{87D5C24E-BC53-4A31-87E4-D50AA5B7A735}" destId="{80E65638-D69E-41A1-896F-73C56E1014DD}" srcOrd="4" destOrd="0" presId="urn:microsoft.com/office/officeart/2008/layout/HalfCircleOrganizationChart"/>
    <dgm:cxn modelId="{B1C1EAC0-FEE8-43CF-945F-53E86EDA7D9A}" type="presParOf" srcId="{87D5C24E-BC53-4A31-87E4-D50AA5B7A735}" destId="{852354C8-EC68-49F7-936A-A1B633A6AEB9}" srcOrd="5" destOrd="0" presId="urn:microsoft.com/office/officeart/2008/layout/HalfCircleOrganizationChart"/>
    <dgm:cxn modelId="{4AC473B1-D1BF-40D8-938C-90C3D2E560D1}" type="presParOf" srcId="{852354C8-EC68-49F7-936A-A1B633A6AEB9}" destId="{2E6DAF44-3168-4B16-8056-69A84BA1E68D}" srcOrd="0" destOrd="0" presId="urn:microsoft.com/office/officeart/2008/layout/HalfCircleOrganizationChart"/>
    <dgm:cxn modelId="{C918D77D-8F5B-4EAA-A079-0FCCAA7D6FBB}" type="presParOf" srcId="{2E6DAF44-3168-4B16-8056-69A84BA1E68D}" destId="{436008D4-53C5-46BD-AC2C-07B3AA55A82E}" srcOrd="0" destOrd="0" presId="urn:microsoft.com/office/officeart/2008/layout/HalfCircleOrganizationChart"/>
    <dgm:cxn modelId="{9FAB62CB-9C49-4C74-8C45-D091D16BE802}" type="presParOf" srcId="{2E6DAF44-3168-4B16-8056-69A84BA1E68D}" destId="{30E57DFC-5CA7-4167-8E9F-B84CAE08FA22}" srcOrd="1" destOrd="0" presId="urn:microsoft.com/office/officeart/2008/layout/HalfCircleOrganizationChart"/>
    <dgm:cxn modelId="{E8902622-1AB9-4808-BCA4-348270B52DCA}" type="presParOf" srcId="{2E6DAF44-3168-4B16-8056-69A84BA1E68D}" destId="{8E89F131-CDD4-4613-9DFA-8721D0B6D6F2}" srcOrd="2" destOrd="0" presId="urn:microsoft.com/office/officeart/2008/layout/HalfCircleOrganizationChart"/>
    <dgm:cxn modelId="{CDAECFA0-F0F2-4530-8E30-2788D9F01F23}" type="presParOf" srcId="{2E6DAF44-3168-4B16-8056-69A84BA1E68D}" destId="{7115B6EF-DD91-4FEA-BC45-B4A2EFFCBFB0}" srcOrd="3" destOrd="0" presId="urn:microsoft.com/office/officeart/2008/layout/HalfCircleOrganizationChart"/>
    <dgm:cxn modelId="{9F503A0A-4EDE-47AC-A683-5B04CCBA560E}" type="presParOf" srcId="{852354C8-EC68-49F7-936A-A1B633A6AEB9}" destId="{31FC258D-6128-4FB1-832A-0998F506A4E5}" srcOrd="1" destOrd="0" presId="urn:microsoft.com/office/officeart/2008/layout/HalfCircleOrganizationChart"/>
    <dgm:cxn modelId="{3C8911A8-3538-4034-A706-507448F3DA85}" type="presParOf" srcId="{31FC258D-6128-4FB1-832A-0998F506A4E5}" destId="{0BF9BBF6-9514-4EC4-A1E5-CF3492604F17}" srcOrd="0" destOrd="0" presId="urn:microsoft.com/office/officeart/2008/layout/HalfCircleOrganizationChart"/>
    <dgm:cxn modelId="{A5F0FF2F-D249-47D1-8F6C-DF1DD23D738D}" type="presParOf" srcId="{31FC258D-6128-4FB1-832A-0998F506A4E5}" destId="{3DD00C9E-31A2-40BD-B892-CA2EB142462F}" srcOrd="1" destOrd="0" presId="urn:microsoft.com/office/officeart/2008/layout/HalfCircleOrganizationChart"/>
    <dgm:cxn modelId="{8A3DEE3D-6436-4707-84C2-164A72F55649}" type="presParOf" srcId="{3DD00C9E-31A2-40BD-B892-CA2EB142462F}" destId="{AEE9F394-4C9B-4FD7-B8D0-A0E4A9E40376}" srcOrd="0" destOrd="0" presId="urn:microsoft.com/office/officeart/2008/layout/HalfCircleOrganizationChart"/>
    <dgm:cxn modelId="{ACA35051-B3AE-4306-96A2-210810ED5A34}" type="presParOf" srcId="{AEE9F394-4C9B-4FD7-B8D0-A0E4A9E40376}" destId="{60042532-E45E-4EA7-9386-544DCFD16E29}" srcOrd="0" destOrd="0" presId="urn:microsoft.com/office/officeart/2008/layout/HalfCircleOrganizationChart"/>
    <dgm:cxn modelId="{23B97A5B-F77A-4A29-904F-C389215957AC}" type="presParOf" srcId="{AEE9F394-4C9B-4FD7-B8D0-A0E4A9E40376}" destId="{8550B6D7-AE06-4C46-9FE0-000A89414FFE}" srcOrd="1" destOrd="0" presId="urn:microsoft.com/office/officeart/2008/layout/HalfCircleOrganizationChart"/>
    <dgm:cxn modelId="{A3168023-3E9B-4213-B873-87EF71A94EF5}" type="presParOf" srcId="{AEE9F394-4C9B-4FD7-B8D0-A0E4A9E40376}" destId="{2630C068-7B4F-4AB9-99F0-989B70F71F73}" srcOrd="2" destOrd="0" presId="urn:microsoft.com/office/officeart/2008/layout/HalfCircleOrganizationChart"/>
    <dgm:cxn modelId="{26F5B56F-6D1C-4349-9E52-CEC455F355CE}" type="presParOf" srcId="{AEE9F394-4C9B-4FD7-B8D0-A0E4A9E40376}" destId="{704C6324-E505-4D90-B337-5A9C6E6DF30A}" srcOrd="3" destOrd="0" presId="urn:microsoft.com/office/officeart/2008/layout/HalfCircleOrganizationChart"/>
    <dgm:cxn modelId="{A9EC1E04-918A-47B3-B591-EE24A2DD020C}" type="presParOf" srcId="{3DD00C9E-31A2-40BD-B892-CA2EB142462F}" destId="{FC3CFEBB-A528-482D-B847-47D8454C3CEF}" srcOrd="1" destOrd="0" presId="urn:microsoft.com/office/officeart/2008/layout/HalfCircleOrganizationChart"/>
    <dgm:cxn modelId="{1B0560C4-B351-4237-9FD6-EDE56CE3D2A6}" type="presParOf" srcId="{3DD00C9E-31A2-40BD-B892-CA2EB142462F}" destId="{2C1FEBEB-5A3A-47AA-8C6E-58E717343CE2}" srcOrd="2" destOrd="0" presId="urn:microsoft.com/office/officeart/2008/layout/HalfCircleOrganizationChart"/>
    <dgm:cxn modelId="{CD69054E-EB75-4EDA-8500-EFD67DBEF43A}" type="presParOf" srcId="{31FC258D-6128-4FB1-832A-0998F506A4E5}" destId="{7AAB4620-4BC7-44C3-9756-CF416EFE3920}" srcOrd="2" destOrd="0" presId="urn:microsoft.com/office/officeart/2008/layout/HalfCircleOrganizationChart"/>
    <dgm:cxn modelId="{FE4A9C5A-2C2C-435F-B772-B1E9EF9B8F6A}" type="presParOf" srcId="{31FC258D-6128-4FB1-832A-0998F506A4E5}" destId="{718ED79A-5C78-4806-B62F-26246EC9B0F1}" srcOrd="3" destOrd="0" presId="urn:microsoft.com/office/officeart/2008/layout/HalfCircleOrganizationChart"/>
    <dgm:cxn modelId="{D2CDE2F6-1D92-46E8-88B8-B1A3E263E37F}" type="presParOf" srcId="{718ED79A-5C78-4806-B62F-26246EC9B0F1}" destId="{BC1DB2B4-A4E0-4DE4-891A-72916D1EA9B0}" srcOrd="0" destOrd="0" presId="urn:microsoft.com/office/officeart/2008/layout/HalfCircleOrganizationChart"/>
    <dgm:cxn modelId="{B708C9AB-81FC-468A-8772-7B2FC08C3F01}" type="presParOf" srcId="{BC1DB2B4-A4E0-4DE4-891A-72916D1EA9B0}" destId="{D2D89D45-7503-452C-9C39-69C9E2E90089}" srcOrd="0" destOrd="0" presId="urn:microsoft.com/office/officeart/2008/layout/HalfCircleOrganizationChart"/>
    <dgm:cxn modelId="{709B9805-15FF-4608-A197-F49C67203D5D}" type="presParOf" srcId="{BC1DB2B4-A4E0-4DE4-891A-72916D1EA9B0}" destId="{BC8863E6-98F1-4DAC-B243-1508764B53FD}" srcOrd="1" destOrd="0" presId="urn:microsoft.com/office/officeart/2008/layout/HalfCircleOrganizationChart"/>
    <dgm:cxn modelId="{FFF6048D-0780-4F1F-AAFB-0304F600C278}" type="presParOf" srcId="{BC1DB2B4-A4E0-4DE4-891A-72916D1EA9B0}" destId="{6D77E971-F5FD-4CB7-8A8A-AC0F5D0C2392}" srcOrd="2" destOrd="0" presId="urn:microsoft.com/office/officeart/2008/layout/HalfCircleOrganizationChart"/>
    <dgm:cxn modelId="{4E17C980-D75A-48EF-98C7-2D06901E827A}" type="presParOf" srcId="{BC1DB2B4-A4E0-4DE4-891A-72916D1EA9B0}" destId="{A1225EEF-2DE0-4D81-846F-E48989ACED5E}" srcOrd="3" destOrd="0" presId="urn:microsoft.com/office/officeart/2008/layout/HalfCircleOrganizationChart"/>
    <dgm:cxn modelId="{CBFC3C0A-C722-40A1-B758-51C708DBE772}" type="presParOf" srcId="{718ED79A-5C78-4806-B62F-26246EC9B0F1}" destId="{EE9C8E1C-B794-4CE4-A9EF-48FC71EE1A89}" srcOrd="1" destOrd="0" presId="urn:microsoft.com/office/officeart/2008/layout/HalfCircleOrganizationChart"/>
    <dgm:cxn modelId="{BC653F7B-083E-42A0-A58E-6444D488F04B}" type="presParOf" srcId="{718ED79A-5C78-4806-B62F-26246EC9B0F1}" destId="{83ABB720-E73F-4E38-810D-D7EB9C19BC8F}" srcOrd="2" destOrd="0" presId="urn:microsoft.com/office/officeart/2008/layout/HalfCircleOrganizationChart"/>
    <dgm:cxn modelId="{A51E2039-FBC9-4DDD-BB27-F2A652DF29F6}" type="presParOf" srcId="{31FC258D-6128-4FB1-832A-0998F506A4E5}" destId="{24EA3946-255D-4727-B652-C540325EB8E1}" srcOrd="4" destOrd="0" presId="urn:microsoft.com/office/officeart/2008/layout/HalfCircleOrganizationChart"/>
    <dgm:cxn modelId="{1E155718-8154-450F-AEDA-8C9C600018E6}" type="presParOf" srcId="{31FC258D-6128-4FB1-832A-0998F506A4E5}" destId="{EB3FBD81-E4C7-4853-9638-235688C7D44C}" srcOrd="5" destOrd="0" presId="urn:microsoft.com/office/officeart/2008/layout/HalfCircleOrganizationChart"/>
    <dgm:cxn modelId="{911AC1B4-B76D-4FC9-B55C-8254C1CCA721}" type="presParOf" srcId="{EB3FBD81-E4C7-4853-9638-235688C7D44C}" destId="{BE703EFA-E070-4517-B89C-0D4BDB0301D1}" srcOrd="0" destOrd="0" presId="urn:microsoft.com/office/officeart/2008/layout/HalfCircleOrganizationChart"/>
    <dgm:cxn modelId="{75FF4BDA-FB24-4A53-8738-59EAB825A184}" type="presParOf" srcId="{BE703EFA-E070-4517-B89C-0D4BDB0301D1}" destId="{708B0757-A447-4436-B537-E4B78F46B2D4}" srcOrd="0" destOrd="0" presId="urn:microsoft.com/office/officeart/2008/layout/HalfCircleOrganizationChart"/>
    <dgm:cxn modelId="{0679E49B-18EF-4345-B59F-1CCF83D06A61}" type="presParOf" srcId="{BE703EFA-E070-4517-B89C-0D4BDB0301D1}" destId="{5EE2E5AA-BDAB-47B8-B36B-F82F7F28B6E7}" srcOrd="1" destOrd="0" presId="urn:microsoft.com/office/officeart/2008/layout/HalfCircleOrganizationChart"/>
    <dgm:cxn modelId="{5548B129-3218-47EE-A9B5-005BC9625688}" type="presParOf" srcId="{BE703EFA-E070-4517-B89C-0D4BDB0301D1}" destId="{F842AEFA-FBA6-41DA-9546-82B7488A6722}" srcOrd="2" destOrd="0" presId="urn:microsoft.com/office/officeart/2008/layout/HalfCircleOrganizationChart"/>
    <dgm:cxn modelId="{26964291-B219-42B5-A612-EE33C6504DCB}" type="presParOf" srcId="{BE703EFA-E070-4517-B89C-0D4BDB0301D1}" destId="{3C8F7655-5240-4AB6-9E01-6630C5B70C47}" srcOrd="3" destOrd="0" presId="urn:microsoft.com/office/officeart/2008/layout/HalfCircleOrganizationChart"/>
    <dgm:cxn modelId="{E9011064-E142-4567-A900-113D865B4846}" type="presParOf" srcId="{EB3FBD81-E4C7-4853-9638-235688C7D44C}" destId="{D1F62F08-25F2-40D2-85A1-0E3EDE78AEB8}" srcOrd="1" destOrd="0" presId="urn:microsoft.com/office/officeart/2008/layout/HalfCircleOrganizationChart"/>
    <dgm:cxn modelId="{31D55CFA-8104-4A91-B026-A822270732DF}" type="presParOf" srcId="{EB3FBD81-E4C7-4853-9638-235688C7D44C}" destId="{49D59944-C05C-49B2-9FFC-EBE4A1BD1040}" srcOrd="2" destOrd="0" presId="urn:microsoft.com/office/officeart/2008/layout/HalfCircleOrganizationChart"/>
    <dgm:cxn modelId="{B7D01669-9D50-4CD5-8429-9DB3132DD896}" type="presParOf" srcId="{31FC258D-6128-4FB1-832A-0998F506A4E5}" destId="{781A5C83-9080-47A4-AFB0-78BF3317723B}" srcOrd="6" destOrd="0" presId="urn:microsoft.com/office/officeart/2008/layout/HalfCircleOrganizationChart"/>
    <dgm:cxn modelId="{A7A90FA9-7318-4941-94A6-1E497899BFB6}" type="presParOf" srcId="{31FC258D-6128-4FB1-832A-0998F506A4E5}" destId="{DE1BCD46-3D85-490B-A62E-462EB671CE7E}" srcOrd="7" destOrd="0" presId="urn:microsoft.com/office/officeart/2008/layout/HalfCircleOrganizationChart"/>
    <dgm:cxn modelId="{471E9994-A864-4169-9767-F01E757DC64E}" type="presParOf" srcId="{DE1BCD46-3D85-490B-A62E-462EB671CE7E}" destId="{3C059452-B8B6-4D26-AA4D-E75B767323D7}" srcOrd="0" destOrd="0" presId="urn:microsoft.com/office/officeart/2008/layout/HalfCircleOrganizationChart"/>
    <dgm:cxn modelId="{AE030217-653C-4288-9CCF-DFFCBEF7102A}" type="presParOf" srcId="{3C059452-B8B6-4D26-AA4D-E75B767323D7}" destId="{E1B9E417-B233-437E-9B0B-755AEFD67E6D}" srcOrd="0" destOrd="0" presId="urn:microsoft.com/office/officeart/2008/layout/HalfCircleOrganizationChart"/>
    <dgm:cxn modelId="{E9A20E2C-5C48-482B-8929-BBDD29E971A2}" type="presParOf" srcId="{3C059452-B8B6-4D26-AA4D-E75B767323D7}" destId="{C1C0CDD6-66DB-4848-9563-705C1413DAE1}" srcOrd="1" destOrd="0" presId="urn:microsoft.com/office/officeart/2008/layout/HalfCircleOrganizationChart"/>
    <dgm:cxn modelId="{9472320A-EDCE-4FFA-88BB-1CB983B6330D}" type="presParOf" srcId="{3C059452-B8B6-4D26-AA4D-E75B767323D7}" destId="{262BCEFB-B9D0-4BA7-8BFA-82FD7F37C9C3}" srcOrd="2" destOrd="0" presId="urn:microsoft.com/office/officeart/2008/layout/HalfCircleOrganizationChart"/>
    <dgm:cxn modelId="{70F27CF7-D35C-46AA-A320-AD612C00B45E}" type="presParOf" srcId="{3C059452-B8B6-4D26-AA4D-E75B767323D7}" destId="{6091A63F-BF42-4526-8227-6052EB3DCDCD}" srcOrd="3" destOrd="0" presId="urn:microsoft.com/office/officeart/2008/layout/HalfCircleOrganizationChart"/>
    <dgm:cxn modelId="{FF2A98CD-9ACC-432E-8CB5-3645A2DE267D}" type="presParOf" srcId="{DE1BCD46-3D85-490B-A62E-462EB671CE7E}" destId="{16307B87-4D73-4093-9F30-CE0F4AFCCC56}" srcOrd="1" destOrd="0" presId="urn:microsoft.com/office/officeart/2008/layout/HalfCircleOrganizationChart"/>
    <dgm:cxn modelId="{90400210-04B3-4306-94EA-CF8CA6CC4309}" type="presParOf" srcId="{DE1BCD46-3D85-490B-A62E-462EB671CE7E}" destId="{D21842E9-7A16-4068-BC07-89A1AFDF48BE}" srcOrd="2" destOrd="0" presId="urn:microsoft.com/office/officeart/2008/layout/HalfCircleOrganizationChart"/>
    <dgm:cxn modelId="{E8284BC9-CBFB-48B7-A25F-2A95D1F94893}" type="presParOf" srcId="{31FC258D-6128-4FB1-832A-0998F506A4E5}" destId="{D9C27743-DE9D-45E6-8710-DB5CF6D6E18C}" srcOrd="8" destOrd="0" presId="urn:microsoft.com/office/officeart/2008/layout/HalfCircleOrganizationChart"/>
    <dgm:cxn modelId="{3121ED02-1789-4B88-AC63-B8C05D31C0D7}" type="presParOf" srcId="{31FC258D-6128-4FB1-832A-0998F506A4E5}" destId="{89BAFA56-16F4-42F1-87D5-6A2F0E82D6D8}" srcOrd="9" destOrd="0" presId="urn:microsoft.com/office/officeart/2008/layout/HalfCircleOrganizationChart"/>
    <dgm:cxn modelId="{7FAA01B5-8D47-4A66-9FE8-75617EEA7E26}" type="presParOf" srcId="{89BAFA56-16F4-42F1-87D5-6A2F0E82D6D8}" destId="{21ADA0B1-32BD-461B-964C-0EBF2C3C5785}" srcOrd="0" destOrd="0" presId="urn:microsoft.com/office/officeart/2008/layout/HalfCircleOrganizationChart"/>
    <dgm:cxn modelId="{ED817850-5152-44D7-A4CA-6AE0DD39123A}" type="presParOf" srcId="{21ADA0B1-32BD-461B-964C-0EBF2C3C5785}" destId="{0A1B1A79-6C16-4FBC-9A4F-8B89DA0486DC}" srcOrd="0" destOrd="0" presId="urn:microsoft.com/office/officeart/2008/layout/HalfCircleOrganizationChart"/>
    <dgm:cxn modelId="{BAB2D755-36C2-4523-AD42-9CC8695905AE}" type="presParOf" srcId="{21ADA0B1-32BD-461B-964C-0EBF2C3C5785}" destId="{D5F99A75-6D73-4C28-BDEF-28D8A4597671}" srcOrd="1" destOrd="0" presId="urn:microsoft.com/office/officeart/2008/layout/HalfCircleOrganizationChart"/>
    <dgm:cxn modelId="{F4D1DC39-CDC5-4CD0-A7EB-9F6EE30D0C30}" type="presParOf" srcId="{21ADA0B1-32BD-461B-964C-0EBF2C3C5785}" destId="{1FE93104-B3D0-4C61-BB31-EDBAE279FD3E}" srcOrd="2" destOrd="0" presId="urn:microsoft.com/office/officeart/2008/layout/HalfCircleOrganizationChart"/>
    <dgm:cxn modelId="{D6B9B554-2BC1-4959-A609-6B98DBBFA41A}" type="presParOf" srcId="{21ADA0B1-32BD-461B-964C-0EBF2C3C5785}" destId="{4F431056-66A4-4C6E-BE99-FC6365CF83BE}" srcOrd="3" destOrd="0" presId="urn:microsoft.com/office/officeart/2008/layout/HalfCircleOrganizationChart"/>
    <dgm:cxn modelId="{4B55DFE4-08C4-4E57-933E-4AC07951D06C}" type="presParOf" srcId="{89BAFA56-16F4-42F1-87D5-6A2F0E82D6D8}" destId="{FDC56057-70D5-4E50-A80D-E376625A85A7}" srcOrd="1" destOrd="0" presId="urn:microsoft.com/office/officeart/2008/layout/HalfCircleOrganizationChart"/>
    <dgm:cxn modelId="{D600509B-BE5C-4481-8C49-A576D103503D}" type="presParOf" srcId="{89BAFA56-16F4-42F1-87D5-6A2F0E82D6D8}" destId="{C2467160-F014-416A-BAE3-7823A5D1BC65}" srcOrd="2" destOrd="0" presId="urn:microsoft.com/office/officeart/2008/layout/HalfCircleOrganizationChart"/>
    <dgm:cxn modelId="{ED5EEC03-E67B-461D-A185-0B8F5700A80A}" type="presParOf" srcId="{852354C8-EC68-49F7-936A-A1B633A6AEB9}" destId="{0BF987CB-735F-4191-A382-F07469ADCAA5}" srcOrd="2" destOrd="0" presId="urn:microsoft.com/office/officeart/2008/layout/HalfCircleOrganizationChart"/>
    <dgm:cxn modelId="{06323621-E9EA-4BEA-8964-A9B54CF1476E}" type="presParOf" srcId="{87D5C24E-BC53-4A31-87E4-D50AA5B7A735}" destId="{5FE7A2C3-BE38-4492-B5D6-472D8F4F8D32}" srcOrd="6" destOrd="0" presId="urn:microsoft.com/office/officeart/2008/layout/HalfCircleOrganizationChart"/>
    <dgm:cxn modelId="{E11BBB68-2A3D-4885-B70A-8A03595E0574}" type="presParOf" srcId="{87D5C24E-BC53-4A31-87E4-D50AA5B7A735}" destId="{5AF9BCEF-F28A-4462-A2AA-3A078D753908}" srcOrd="7" destOrd="0" presId="urn:microsoft.com/office/officeart/2008/layout/HalfCircleOrganizationChart"/>
    <dgm:cxn modelId="{236166C2-75A0-4ABC-A31E-F776580E39D5}" type="presParOf" srcId="{5AF9BCEF-F28A-4462-A2AA-3A078D753908}" destId="{E53773E0-38B1-4E0A-AFCA-3611BF59C512}" srcOrd="0" destOrd="0" presId="urn:microsoft.com/office/officeart/2008/layout/HalfCircleOrganizationChart"/>
    <dgm:cxn modelId="{375E7297-3601-4CE9-B36C-825803F65CB2}" type="presParOf" srcId="{E53773E0-38B1-4E0A-AFCA-3611BF59C512}" destId="{3CC57742-3108-482C-B1E0-A38846EBA9F0}" srcOrd="0" destOrd="0" presId="urn:microsoft.com/office/officeart/2008/layout/HalfCircleOrganizationChart"/>
    <dgm:cxn modelId="{D20B70DB-AF9B-41E0-8D97-AB6A07555F37}" type="presParOf" srcId="{E53773E0-38B1-4E0A-AFCA-3611BF59C512}" destId="{5F9AC205-0D92-4F2D-881F-8E8FE26D9A82}" srcOrd="1" destOrd="0" presId="urn:microsoft.com/office/officeart/2008/layout/HalfCircleOrganizationChart"/>
    <dgm:cxn modelId="{18D3B1B9-24C9-498D-BF35-182FC0361E7C}" type="presParOf" srcId="{E53773E0-38B1-4E0A-AFCA-3611BF59C512}" destId="{C26003B9-8811-43FC-8F03-B02D398C9AD1}" srcOrd="2" destOrd="0" presId="urn:microsoft.com/office/officeart/2008/layout/HalfCircleOrganizationChart"/>
    <dgm:cxn modelId="{34FC4B96-6E6C-413E-B8B4-8EA096991C51}" type="presParOf" srcId="{E53773E0-38B1-4E0A-AFCA-3611BF59C512}" destId="{EAFF9A51-01A7-4724-A7EF-06A9D3B577CE}" srcOrd="3" destOrd="0" presId="urn:microsoft.com/office/officeart/2008/layout/HalfCircleOrganizationChart"/>
    <dgm:cxn modelId="{B7B078B5-16D8-4C53-818D-4C8069949CA0}" type="presParOf" srcId="{5AF9BCEF-F28A-4462-A2AA-3A078D753908}" destId="{2BB654E0-AA13-4828-99B5-F033B08965CF}" srcOrd="1" destOrd="0" presId="urn:microsoft.com/office/officeart/2008/layout/HalfCircleOrganizationChart"/>
    <dgm:cxn modelId="{DE56C51D-BEC9-44E8-8172-24FF06D63B7B}" type="presParOf" srcId="{2BB654E0-AA13-4828-99B5-F033B08965CF}" destId="{2EB335A9-8BC4-4C09-B31F-6194340DAFA4}" srcOrd="0" destOrd="0" presId="urn:microsoft.com/office/officeart/2008/layout/HalfCircleOrganizationChart"/>
    <dgm:cxn modelId="{5960BA62-AC12-4B75-A36A-2256AA5B91F6}" type="presParOf" srcId="{2BB654E0-AA13-4828-99B5-F033B08965CF}" destId="{28B061A5-5266-406D-AEB9-3C00576BCA6F}" srcOrd="1" destOrd="0" presId="urn:microsoft.com/office/officeart/2008/layout/HalfCircleOrganizationChart"/>
    <dgm:cxn modelId="{F22086E2-E7E8-498F-B4D6-A53CE5BCBFBD}" type="presParOf" srcId="{28B061A5-5266-406D-AEB9-3C00576BCA6F}" destId="{999DC2CB-0671-4B51-84D3-04641CAD1DEB}" srcOrd="0" destOrd="0" presId="urn:microsoft.com/office/officeart/2008/layout/HalfCircleOrganizationChart"/>
    <dgm:cxn modelId="{47E02379-C24F-4900-910B-7AEB85EE00C6}" type="presParOf" srcId="{999DC2CB-0671-4B51-84D3-04641CAD1DEB}" destId="{66383AB1-45F1-4288-A51B-96234CD62A01}" srcOrd="0" destOrd="0" presId="urn:microsoft.com/office/officeart/2008/layout/HalfCircleOrganizationChart"/>
    <dgm:cxn modelId="{D5DA3B50-FA6A-4C95-8044-2E439E81F015}" type="presParOf" srcId="{999DC2CB-0671-4B51-84D3-04641CAD1DEB}" destId="{48987412-0AD2-45C2-8A0A-2EF9A52291DD}" srcOrd="1" destOrd="0" presId="urn:microsoft.com/office/officeart/2008/layout/HalfCircleOrganizationChart"/>
    <dgm:cxn modelId="{4717CA0E-8CA2-4730-8EBB-2878BD0B7746}" type="presParOf" srcId="{999DC2CB-0671-4B51-84D3-04641CAD1DEB}" destId="{7A6DCAFB-6182-406C-9D93-5443EF5F131C}" srcOrd="2" destOrd="0" presId="urn:microsoft.com/office/officeart/2008/layout/HalfCircleOrganizationChart"/>
    <dgm:cxn modelId="{6514E339-36AF-4A5B-A883-A1DF024DFD94}" type="presParOf" srcId="{999DC2CB-0671-4B51-84D3-04641CAD1DEB}" destId="{00C9B6AD-7460-4898-A62D-E73FC21657E5}" srcOrd="3" destOrd="0" presId="urn:microsoft.com/office/officeart/2008/layout/HalfCircleOrganizationChart"/>
    <dgm:cxn modelId="{55C21279-4F7D-4386-A362-6D2313E4C3A3}" type="presParOf" srcId="{28B061A5-5266-406D-AEB9-3C00576BCA6F}" destId="{115B3213-A3E4-478B-9F29-38F5BFEEF77A}" srcOrd="1" destOrd="0" presId="urn:microsoft.com/office/officeart/2008/layout/HalfCircleOrganizationChart"/>
    <dgm:cxn modelId="{B1F50A53-EC10-4A80-8985-6AD3924017DB}" type="presParOf" srcId="{28B061A5-5266-406D-AEB9-3C00576BCA6F}" destId="{B5CDF45D-AC64-4CBF-BC62-E2C676E5B235}" srcOrd="2" destOrd="0" presId="urn:microsoft.com/office/officeart/2008/layout/HalfCircleOrganizationChart"/>
    <dgm:cxn modelId="{AED4E812-5455-4FA7-BFB0-20BAC3A566A5}" type="presParOf" srcId="{2BB654E0-AA13-4828-99B5-F033B08965CF}" destId="{A733BA2C-3021-4C49-96D5-F4B0000FDAA7}" srcOrd="2" destOrd="0" presId="urn:microsoft.com/office/officeart/2008/layout/HalfCircleOrganizationChart"/>
    <dgm:cxn modelId="{76413C09-646D-4ECD-9901-C090FE66D159}" type="presParOf" srcId="{2BB654E0-AA13-4828-99B5-F033B08965CF}" destId="{C50F3040-F833-40C6-8001-BF567410DC95}" srcOrd="3" destOrd="0" presId="urn:microsoft.com/office/officeart/2008/layout/HalfCircleOrganizationChart"/>
    <dgm:cxn modelId="{4D418D01-AEE6-45B0-8718-F10722C2FD4A}" type="presParOf" srcId="{C50F3040-F833-40C6-8001-BF567410DC95}" destId="{F25A39CB-C3F0-49EA-981E-5F048F44AB0D}" srcOrd="0" destOrd="0" presId="urn:microsoft.com/office/officeart/2008/layout/HalfCircleOrganizationChart"/>
    <dgm:cxn modelId="{00903FC9-741D-4C11-ACFD-5CD2F91A0149}" type="presParOf" srcId="{F25A39CB-C3F0-49EA-981E-5F048F44AB0D}" destId="{E07390C3-E5A5-495E-B4FA-9EE50A4A103D}" srcOrd="0" destOrd="0" presId="urn:microsoft.com/office/officeart/2008/layout/HalfCircleOrganizationChart"/>
    <dgm:cxn modelId="{675222CB-509E-4779-A417-41A65B2164CB}" type="presParOf" srcId="{F25A39CB-C3F0-49EA-981E-5F048F44AB0D}" destId="{20F08EF1-7E98-4A54-B479-42D61AD61896}" srcOrd="1" destOrd="0" presId="urn:microsoft.com/office/officeart/2008/layout/HalfCircleOrganizationChart"/>
    <dgm:cxn modelId="{2DC6A5B2-551B-4F0C-BF2D-94D26059D3D1}" type="presParOf" srcId="{F25A39CB-C3F0-49EA-981E-5F048F44AB0D}" destId="{20413345-1278-4205-A184-26A5415D150D}" srcOrd="2" destOrd="0" presId="urn:microsoft.com/office/officeart/2008/layout/HalfCircleOrganizationChart"/>
    <dgm:cxn modelId="{35E82C8B-CED7-4921-A06B-E8EC8996A651}" type="presParOf" srcId="{F25A39CB-C3F0-49EA-981E-5F048F44AB0D}" destId="{44175703-7501-4DBE-861B-73122623525D}" srcOrd="3" destOrd="0" presId="urn:microsoft.com/office/officeart/2008/layout/HalfCircleOrganizationChart"/>
    <dgm:cxn modelId="{86576DC1-EA9D-4187-AE8E-C0674BDB8EEB}" type="presParOf" srcId="{C50F3040-F833-40C6-8001-BF567410DC95}" destId="{72527B83-0152-48C5-9E88-330DE200DAA4}" srcOrd="1" destOrd="0" presId="urn:microsoft.com/office/officeart/2008/layout/HalfCircleOrganizationChart"/>
    <dgm:cxn modelId="{55D4587B-5719-48DF-A661-D9D0E3B905E4}" type="presParOf" srcId="{C50F3040-F833-40C6-8001-BF567410DC95}" destId="{99AA203B-F88C-4B43-B39C-B282906E7DF5}" srcOrd="2" destOrd="0" presId="urn:microsoft.com/office/officeart/2008/layout/HalfCircleOrganizationChart"/>
    <dgm:cxn modelId="{DE44722C-5A37-4888-A872-6E866AC3CE57}" type="presParOf" srcId="{2BB654E0-AA13-4828-99B5-F033B08965CF}" destId="{0AAB9CAC-4769-44BD-9D68-FE20D8A20442}" srcOrd="4" destOrd="0" presId="urn:microsoft.com/office/officeart/2008/layout/HalfCircleOrganizationChart"/>
    <dgm:cxn modelId="{6895C6FB-4267-4407-B8F6-135237A4E2C1}" type="presParOf" srcId="{2BB654E0-AA13-4828-99B5-F033B08965CF}" destId="{E676C358-087C-44A7-8053-4D6D60FB1154}" srcOrd="5" destOrd="0" presId="urn:microsoft.com/office/officeart/2008/layout/HalfCircleOrganizationChart"/>
    <dgm:cxn modelId="{185E605A-BCC2-4CDB-BF2B-330B09E0B916}" type="presParOf" srcId="{E676C358-087C-44A7-8053-4D6D60FB1154}" destId="{63C6A73C-C154-4764-81E7-10165C94DDAA}" srcOrd="0" destOrd="0" presId="urn:microsoft.com/office/officeart/2008/layout/HalfCircleOrganizationChart"/>
    <dgm:cxn modelId="{B26E7A4B-FAF5-4BFD-B1D2-9EE1DE03E55B}" type="presParOf" srcId="{63C6A73C-C154-4764-81E7-10165C94DDAA}" destId="{7D6D7E81-BA00-466F-A202-13CD935432AE}" srcOrd="0" destOrd="0" presId="urn:microsoft.com/office/officeart/2008/layout/HalfCircleOrganizationChart"/>
    <dgm:cxn modelId="{251D8507-943F-4314-A162-A30CE62ABE85}" type="presParOf" srcId="{63C6A73C-C154-4764-81E7-10165C94DDAA}" destId="{6380EC92-40DD-4909-90F3-A6BC720ED470}" srcOrd="1" destOrd="0" presId="urn:microsoft.com/office/officeart/2008/layout/HalfCircleOrganizationChart"/>
    <dgm:cxn modelId="{1699124D-80F8-4B74-B0EE-719FC525C67F}" type="presParOf" srcId="{63C6A73C-C154-4764-81E7-10165C94DDAA}" destId="{278E8567-3093-440A-AEA5-B496BBC96B83}" srcOrd="2" destOrd="0" presId="urn:microsoft.com/office/officeart/2008/layout/HalfCircleOrganizationChart"/>
    <dgm:cxn modelId="{C1BC9FBA-1CFC-47EC-9F67-891E89947C56}" type="presParOf" srcId="{63C6A73C-C154-4764-81E7-10165C94DDAA}" destId="{8AB54818-CCBE-40E9-A3BE-F6DECCC47E49}" srcOrd="3" destOrd="0" presId="urn:microsoft.com/office/officeart/2008/layout/HalfCircleOrganizationChart"/>
    <dgm:cxn modelId="{25F0A87A-51FD-4D78-9FA5-E960DF254EC6}" type="presParOf" srcId="{E676C358-087C-44A7-8053-4D6D60FB1154}" destId="{9CD06F98-0090-4065-986E-B1D86BC64164}" srcOrd="1" destOrd="0" presId="urn:microsoft.com/office/officeart/2008/layout/HalfCircleOrganizationChart"/>
    <dgm:cxn modelId="{48AE0927-316D-4E5A-8DD2-86568D40B510}" type="presParOf" srcId="{E676C358-087C-44A7-8053-4D6D60FB1154}" destId="{26AD6645-ACC6-47E0-9E4A-A20EF77AFFF1}" srcOrd="2" destOrd="0" presId="urn:microsoft.com/office/officeart/2008/layout/HalfCircleOrganizationChart"/>
    <dgm:cxn modelId="{408A8221-5ACD-42E5-919A-08F4EAD57846}" type="presParOf" srcId="{2BB654E0-AA13-4828-99B5-F033B08965CF}" destId="{61816350-295D-4193-B7FE-92EE9BBA9A7B}" srcOrd="6" destOrd="0" presId="urn:microsoft.com/office/officeart/2008/layout/HalfCircleOrganizationChart"/>
    <dgm:cxn modelId="{93A75AB1-90CD-4A3F-9752-BFDD7A9AB321}" type="presParOf" srcId="{2BB654E0-AA13-4828-99B5-F033B08965CF}" destId="{9E5D5447-715E-4A64-B47B-96AB55DB4D07}" srcOrd="7" destOrd="0" presId="urn:microsoft.com/office/officeart/2008/layout/HalfCircleOrganizationChart"/>
    <dgm:cxn modelId="{77F8BE40-FB54-4E0E-BCE0-6AC2F304E283}" type="presParOf" srcId="{9E5D5447-715E-4A64-B47B-96AB55DB4D07}" destId="{1F8A1A5A-3F68-4299-A173-7807BF96D617}" srcOrd="0" destOrd="0" presId="urn:microsoft.com/office/officeart/2008/layout/HalfCircleOrganizationChart"/>
    <dgm:cxn modelId="{F0932901-D10A-4F85-9CFF-0E6909C69C83}" type="presParOf" srcId="{1F8A1A5A-3F68-4299-A173-7807BF96D617}" destId="{605D0E2C-0DBC-4E7D-956F-222DC2EB83F7}" srcOrd="0" destOrd="0" presId="urn:microsoft.com/office/officeart/2008/layout/HalfCircleOrganizationChart"/>
    <dgm:cxn modelId="{4813222A-92F5-4181-9073-A3FE871849A8}" type="presParOf" srcId="{1F8A1A5A-3F68-4299-A173-7807BF96D617}" destId="{19D5BDC8-F338-4662-AB7E-3F22464A4900}" srcOrd="1" destOrd="0" presId="urn:microsoft.com/office/officeart/2008/layout/HalfCircleOrganizationChart"/>
    <dgm:cxn modelId="{08CC0D45-523E-4FFB-BE60-CF93850316DA}" type="presParOf" srcId="{1F8A1A5A-3F68-4299-A173-7807BF96D617}" destId="{44FD9A02-40EF-4DC1-BD97-A70A309A92F5}" srcOrd="2" destOrd="0" presId="urn:microsoft.com/office/officeart/2008/layout/HalfCircleOrganizationChart"/>
    <dgm:cxn modelId="{17F51D5E-29B9-47ED-8979-169D1C8DA958}" type="presParOf" srcId="{1F8A1A5A-3F68-4299-A173-7807BF96D617}" destId="{515D5048-9075-499A-AED8-655A3630C842}" srcOrd="3" destOrd="0" presId="urn:microsoft.com/office/officeart/2008/layout/HalfCircleOrganizationChart"/>
    <dgm:cxn modelId="{1E7FF6B7-2E29-484B-8AD8-90DB2A842AC0}" type="presParOf" srcId="{9E5D5447-715E-4A64-B47B-96AB55DB4D07}" destId="{B3A937EF-805A-4FB2-BE82-A52886FCFADA}" srcOrd="1" destOrd="0" presId="urn:microsoft.com/office/officeart/2008/layout/HalfCircleOrganizationChart"/>
    <dgm:cxn modelId="{4F680F0E-AEE0-4867-BA10-289582B27227}" type="presParOf" srcId="{9E5D5447-715E-4A64-B47B-96AB55DB4D07}" destId="{39F76B22-CB6B-422E-890C-3CFD5A9458B5}" srcOrd="2" destOrd="0" presId="urn:microsoft.com/office/officeart/2008/layout/HalfCircleOrganizationChart"/>
    <dgm:cxn modelId="{FB9F91D8-8F76-4C02-AC62-2BD8619149D3}" type="presParOf" srcId="{2BB654E0-AA13-4828-99B5-F033B08965CF}" destId="{6C2BB202-3638-4D74-93B1-299A6ECA11C7}" srcOrd="8" destOrd="0" presId="urn:microsoft.com/office/officeart/2008/layout/HalfCircleOrganizationChart"/>
    <dgm:cxn modelId="{9FF98197-EB3C-420E-A1DA-6A251493E45D}" type="presParOf" srcId="{2BB654E0-AA13-4828-99B5-F033B08965CF}" destId="{0611CB63-D165-4022-A8E4-36091DE6AB81}" srcOrd="9" destOrd="0" presId="urn:microsoft.com/office/officeart/2008/layout/HalfCircleOrganizationChart"/>
    <dgm:cxn modelId="{7E79FDEF-3957-4168-AE9A-170F58E04FC6}" type="presParOf" srcId="{0611CB63-D165-4022-A8E4-36091DE6AB81}" destId="{4B2F78A9-2EF3-4A5E-86C7-390FAFBE9F3A}" srcOrd="0" destOrd="0" presId="urn:microsoft.com/office/officeart/2008/layout/HalfCircleOrganizationChart"/>
    <dgm:cxn modelId="{F3A94B4D-14CF-4A10-A171-28C6E971639C}" type="presParOf" srcId="{4B2F78A9-2EF3-4A5E-86C7-390FAFBE9F3A}" destId="{1F482A8B-F3F7-4E80-A592-8205E43BC55F}" srcOrd="0" destOrd="0" presId="urn:microsoft.com/office/officeart/2008/layout/HalfCircleOrganizationChart"/>
    <dgm:cxn modelId="{C1C9A9A6-DC8C-45FB-9EF1-477794E566DA}" type="presParOf" srcId="{4B2F78A9-2EF3-4A5E-86C7-390FAFBE9F3A}" destId="{FA28AD64-14AE-4C03-9933-16AC44C23672}" srcOrd="1" destOrd="0" presId="urn:microsoft.com/office/officeart/2008/layout/HalfCircleOrganizationChart"/>
    <dgm:cxn modelId="{78C70E8B-FFC1-4FD8-8E62-0B0654E3F9BA}" type="presParOf" srcId="{4B2F78A9-2EF3-4A5E-86C7-390FAFBE9F3A}" destId="{8C29813C-456B-4ADA-AE22-A34A44001859}" srcOrd="2" destOrd="0" presId="urn:microsoft.com/office/officeart/2008/layout/HalfCircleOrganizationChart"/>
    <dgm:cxn modelId="{0FFBDEB0-35E2-4532-9CC6-FA74697541FC}" type="presParOf" srcId="{4B2F78A9-2EF3-4A5E-86C7-390FAFBE9F3A}" destId="{314D9E3A-6246-43C7-834B-32044C8902DE}" srcOrd="3" destOrd="0" presId="urn:microsoft.com/office/officeart/2008/layout/HalfCircleOrganizationChart"/>
    <dgm:cxn modelId="{80446C08-F1B0-4E9A-B74D-2B2ED003A340}" type="presParOf" srcId="{0611CB63-D165-4022-A8E4-36091DE6AB81}" destId="{409F2B92-BA38-4A95-A901-0FC67BA993E8}" srcOrd="1" destOrd="0" presId="urn:microsoft.com/office/officeart/2008/layout/HalfCircleOrganizationChart"/>
    <dgm:cxn modelId="{373C61E9-B4DB-42B5-AB99-6575EB8DB9C4}" type="presParOf" srcId="{0611CB63-D165-4022-A8E4-36091DE6AB81}" destId="{DDAD33FC-1C0B-4709-8515-589A8AEF5C32}" srcOrd="2" destOrd="0" presId="urn:microsoft.com/office/officeart/2008/layout/HalfCircleOrganizationChart"/>
    <dgm:cxn modelId="{AFBABE6A-5F9D-4366-B611-015C165832E1}" type="presParOf" srcId="{5AF9BCEF-F28A-4462-A2AA-3A078D753908}" destId="{B126FC7B-E1AC-4A26-A6C5-CF27B6A103FD}" srcOrd="2" destOrd="0" presId="urn:microsoft.com/office/officeart/2008/layout/HalfCircleOrganizationChart"/>
    <dgm:cxn modelId="{F1D26C90-CE19-4A84-A3D6-148C20CBF333}" type="presParOf" srcId="{48F21CF4-F780-4D11-B0A5-8EB251C3BEA7}" destId="{94EA666F-E128-44A2-8AF7-7D1FCCA7B56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B9A2-0948-4421-8E31-5919DCE74566}">
      <dsp:nvSpPr>
        <dsp:cNvPr id="0" name=""/>
        <dsp:cNvSpPr/>
      </dsp:nvSpPr>
      <dsp:spPr>
        <a:xfrm>
          <a:off x="4666709" y="614653"/>
          <a:ext cx="2974315" cy="25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50"/>
              </a:lnTo>
              <a:lnTo>
                <a:pt x="2974315" y="129050"/>
              </a:lnTo>
              <a:lnTo>
                <a:pt x="2974315" y="2581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DF275-5AE6-4A79-B9E8-E0F0984E692E}">
      <dsp:nvSpPr>
        <dsp:cNvPr id="0" name=""/>
        <dsp:cNvSpPr/>
      </dsp:nvSpPr>
      <dsp:spPr>
        <a:xfrm>
          <a:off x="4666709" y="614653"/>
          <a:ext cx="1487157" cy="25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50"/>
              </a:lnTo>
              <a:lnTo>
                <a:pt x="1487157" y="129050"/>
              </a:lnTo>
              <a:lnTo>
                <a:pt x="1487157" y="2581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230C-4517-4269-8713-142CD18BEF0E}">
      <dsp:nvSpPr>
        <dsp:cNvPr id="0" name=""/>
        <dsp:cNvSpPr/>
      </dsp:nvSpPr>
      <dsp:spPr>
        <a:xfrm>
          <a:off x="4175087" y="1487283"/>
          <a:ext cx="184358" cy="4055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5884"/>
              </a:lnTo>
              <a:lnTo>
                <a:pt x="184358" y="40558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80CCB-A9B5-4C90-A7C9-6A6E6048BBB3}">
      <dsp:nvSpPr>
        <dsp:cNvPr id="0" name=""/>
        <dsp:cNvSpPr/>
      </dsp:nvSpPr>
      <dsp:spPr>
        <a:xfrm>
          <a:off x="4175087" y="1487283"/>
          <a:ext cx="184358" cy="318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3254"/>
              </a:lnTo>
              <a:lnTo>
                <a:pt x="184358" y="318325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2FAE6-C02C-461A-83A6-580707508D41}">
      <dsp:nvSpPr>
        <dsp:cNvPr id="0" name=""/>
        <dsp:cNvSpPr/>
      </dsp:nvSpPr>
      <dsp:spPr>
        <a:xfrm>
          <a:off x="4175087" y="1487283"/>
          <a:ext cx="184358" cy="2310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625"/>
              </a:lnTo>
              <a:lnTo>
                <a:pt x="184358" y="2310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21B86-B555-41D8-9926-75149C34DAFD}">
      <dsp:nvSpPr>
        <dsp:cNvPr id="0" name=""/>
        <dsp:cNvSpPr/>
      </dsp:nvSpPr>
      <dsp:spPr>
        <a:xfrm>
          <a:off x="4175087" y="1487283"/>
          <a:ext cx="184358" cy="1437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995"/>
              </a:lnTo>
              <a:lnTo>
                <a:pt x="184358" y="14379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B5CDB-B275-447B-97E9-A89CB3E317A3}">
      <dsp:nvSpPr>
        <dsp:cNvPr id="0" name=""/>
        <dsp:cNvSpPr/>
      </dsp:nvSpPr>
      <dsp:spPr>
        <a:xfrm>
          <a:off x="4175087" y="1487283"/>
          <a:ext cx="184358" cy="565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65"/>
              </a:lnTo>
              <a:lnTo>
                <a:pt x="184358" y="5653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8FCCF-9A94-4779-AE4C-15E75EC46276}">
      <dsp:nvSpPr>
        <dsp:cNvPr id="0" name=""/>
        <dsp:cNvSpPr/>
      </dsp:nvSpPr>
      <dsp:spPr>
        <a:xfrm>
          <a:off x="4620989" y="614653"/>
          <a:ext cx="91440" cy="258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86E1A-E1F2-4794-BA1C-4608FE15ADA1}">
      <dsp:nvSpPr>
        <dsp:cNvPr id="0" name=""/>
        <dsp:cNvSpPr/>
      </dsp:nvSpPr>
      <dsp:spPr>
        <a:xfrm>
          <a:off x="2687929" y="1487283"/>
          <a:ext cx="184358" cy="3183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3254"/>
              </a:lnTo>
              <a:lnTo>
                <a:pt x="184358" y="318325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3997E-548B-483D-83D6-230854525264}">
      <dsp:nvSpPr>
        <dsp:cNvPr id="0" name=""/>
        <dsp:cNvSpPr/>
      </dsp:nvSpPr>
      <dsp:spPr>
        <a:xfrm>
          <a:off x="2687929" y="1487283"/>
          <a:ext cx="184358" cy="2310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625"/>
              </a:lnTo>
              <a:lnTo>
                <a:pt x="184358" y="2310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C2627-4625-453F-9847-593E29DD0E73}">
      <dsp:nvSpPr>
        <dsp:cNvPr id="0" name=""/>
        <dsp:cNvSpPr/>
      </dsp:nvSpPr>
      <dsp:spPr>
        <a:xfrm>
          <a:off x="2687929" y="1487283"/>
          <a:ext cx="184358" cy="1437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995"/>
              </a:lnTo>
              <a:lnTo>
                <a:pt x="184358" y="14379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2EDBF-BCB9-47A4-992C-504E7F2336A3}">
      <dsp:nvSpPr>
        <dsp:cNvPr id="0" name=""/>
        <dsp:cNvSpPr/>
      </dsp:nvSpPr>
      <dsp:spPr>
        <a:xfrm>
          <a:off x="2687929" y="1487283"/>
          <a:ext cx="184358" cy="565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65"/>
              </a:lnTo>
              <a:lnTo>
                <a:pt x="184358" y="5653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9518-9A5C-4147-B8AF-A55EEEFE3261}">
      <dsp:nvSpPr>
        <dsp:cNvPr id="0" name=""/>
        <dsp:cNvSpPr/>
      </dsp:nvSpPr>
      <dsp:spPr>
        <a:xfrm>
          <a:off x="3179551" y="614653"/>
          <a:ext cx="1487157" cy="258101"/>
        </a:xfrm>
        <a:custGeom>
          <a:avLst/>
          <a:gdLst/>
          <a:ahLst/>
          <a:cxnLst/>
          <a:rect l="0" t="0" r="0" b="0"/>
          <a:pathLst>
            <a:path>
              <a:moveTo>
                <a:pt x="1487157" y="0"/>
              </a:moveTo>
              <a:lnTo>
                <a:pt x="1487157" y="129050"/>
              </a:lnTo>
              <a:lnTo>
                <a:pt x="0" y="129050"/>
              </a:lnTo>
              <a:lnTo>
                <a:pt x="0" y="2581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BBC7E-5EAE-4C74-9632-1994A26B36B2}">
      <dsp:nvSpPr>
        <dsp:cNvPr id="0" name=""/>
        <dsp:cNvSpPr/>
      </dsp:nvSpPr>
      <dsp:spPr>
        <a:xfrm>
          <a:off x="1200771" y="1487283"/>
          <a:ext cx="184358" cy="2310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625"/>
              </a:lnTo>
              <a:lnTo>
                <a:pt x="184358" y="23106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4C6C0-330B-4B26-A06A-E197A85E7917}">
      <dsp:nvSpPr>
        <dsp:cNvPr id="0" name=""/>
        <dsp:cNvSpPr/>
      </dsp:nvSpPr>
      <dsp:spPr>
        <a:xfrm>
          <a:off x="1200771" y="1487283"/>
          <a:ext cx="184358" cy="1437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995"/>
              </a:lnTo>
              <a:lnTo>
                <a:pt x="184358" y="14379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1E338-638E-45F1-8843-AD49F38020DF}">
      <dsp:nvSpPr>
        <dsp:cNvPr id="0" name=""/>
        <dsp:cNvSpPr/>
      </dsp:nvSpPr>
      <dsp:spPr>
        <a:xfrm>
          <a:off x="1200771" y="1487283"/>
          <a:ext cx="184358" cy="565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65"/>
              </a:lnTo>
              <a:lnTo>
                <a:pt x="184358" y="5653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62312-3D9A-417F-98FB-A58591F7F3C0}">
      <dsp:nvSpPr>
        <dsp:cNvPr id="0" name=""/>
        <dsp:cNvSpPr/>
      </dsp:nvSpPr>
      <dsp:spPr>
        <a:xfrm>
          <a:off x="1692394" y="614653"/>
          <a:ext cx="2974315" cy="258101"/>
        </a:xfrm>
        <a:custGeom>
          <a:avLst/>
          <a:gdLst/>
          <a:ahLst/>
          <a:cxnLst/>
          <a:rect l="0" t="0" r="0" b="0"/>
          <a:pathLst>
            <a:path>
              <a:moveTo>
                <a:pt x="2974315" y="0"/>
              </a:moveTo>
              <a:lnTo>
                <a:pt x="2974315" y="129050"/>
              </a:lnTo>
              <a:lnTo>
                <a:pt x="0" y="129050"/>
              </a:lnTo>
              <a:lnTo>
                <a:pt x="0" y="2581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70C48-1551-4628-87EA-A4D7AC42429D}">
      <dsp:nvSpPr>
        <dsp:cNvPr id="0" name=""/>
        <dsp:cNvSpPr/>
      </dsp:nvSpPr>
      <dsp:spPr>
        <a:xfrm>
          <a:off x="4052181" y="126"/>
          <a:ext cx="1229055" cy="614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w Cen MT" panose="020B0602020104020603" pitchFamily="34" charset="0"/>
            </a:rPr>
            <a:t>Overall Customer satisfaction</a:t>
          </a:r>
        </a:p>
      </dsp:txBody>
      <dsp:txXfrm>
        <a:off x="4052181" y="126"/>
        <a:ext cx="1229055" cy="614527"/>
      </dsp:txXfrm>
    </dsp:sp>
    <dsp:sp modelId="{D0E513A6-9668-4A50-82E5-D69CF3AD13B9}">
      <dsp:nvSpPr>
        <dsp:cNvPr id="0" name=""/>
        <dsp:cNvSpPr/>
      </dsp:nvSpPr>
      <dsp:spPr>
        <a:xfrm>
          <a:off x="1077866" y="872755"/>
          <a:ext cx="1229055" cy="6145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Reservation</a:t>
          </a:r>
        </a:p>
      </dsp:txBody>
      <dsp:txXfrm>
        <a:off x="1077866" y="872755"/>
        <a:ext cx="1229055" cy="614527"/>
      </dsp:txXfrm>
    </dsp:sp>
    <dsp:sp modelId="{832AA622-0198-4338-A9B0-D48844CFCD00}">
      <dsp:nvSpPr>
        <dsp:cNvPr id="0" name=""/>
        <dsp:cNvSpPr/>
      </dsp:nvSpPr>
      <dsp:spPr>
        <a:xfrm>
          <a:off x="1385130" y="1745385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Internet- Mobile App</a:t>
          </a:r>
        </a:p>
      </dsp:txBody>
      <dsp:txXfrm>
        <a:off x="1385130" y="1745385"/>
        <a:ext cx="1229055" cy="614527"/>
      </dsp:txXfrm>
    </dsp:sp>
    <dsp:sp modelId="{CF892B46-07A3-4746-8A6E-132C430E4E58}">
      <dsp:nvSpPr>
        <dsp:cNvPr id="0" name=""/>
        <dsp:cNvSpPr/>
      </dsp:nvSpPr>
      <dsp:spPr>
        <a:xfrm>
          <a:off x="1385130" y="2618015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Sales Office</a:t>
          </a:r>
        </a:p>
      </dsp:txBody>
      <dsp:txXfrm>
        <a:off x="1385130" y="2618015"/>
        <a:ext cx="1229055" cy="614527"/>
      </dsp:txXfrm>
    </dsp:sp>
    <dsp:sp modelId="{83F6D23F-EF4B-497D-80FA-605C7F201068}">
      <dsp:nvSpPr>
        <dsp:cNvPr id="0" name=""/>
        <dsp:cNvSpPr/>
      </dsp:nvSpPr>
      <dsp:spPr>
        <a:xfrm>
          <a:off x="1385130" y="3490644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1385130" y="3490644"/>
        <a:ext cx="1229055" cy="614527"/>
      </dsp:txXfrm>
    </dsp:sp>
    <dsp:sp modelId="{42D832B4-E7CE-471A-A8A1-694AE4CEDC74}">
      <dsp:nvSpPr>
        <dsp:cNvPr id="0" name=""/>
        <dsp:cNvSpPr/>
      </dsp:nvSpPr>
      <dsp:spPr>
        <a:xfrm>
          <a:off x="2565023" y="872755"/>
          <a:ext cx="1229055" cy="6145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Pre-Flight Experience</a:t>
          </a:r>
        </a:p>
      </dsp:txBody>
      <dsp:txXfrm>
        <a:off x="2565023" y="872755"/>
        <a:ext cx="1229055" cy="614527"/>
      </dsp:txXfrm>
    </dsp:sp>
    <dsp:sp modelId="{7B1FE77C-CC90-4CE8-913B-ED153DA407C9}">
      <dsp:nvSpPr>
        <dsp:cNvPr id="0" name=""/>
        <dsp:cNvSpPr/>
      </dsp:nvSpPr>
      <dsp:spPr>
        <a:xfrm>
          <a:off x="2872287" y="1745385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Connecting flight</a:t>
          </a:r>
        </a:p>
      </dsp:txBody>
      <dsp:txXfrm>
        <a:off x="2872287" y="1745385"/>
        <a:ext cx="1229055" cy="614527"/>
      </dsp:txXfrm>
    </dsp:sp>
    <dsp:sp modelId="{190B44BA-7B11-42BB-A6EE-AAAD2E056740}">
      <dsp:nvSpPr>
        <dsp:cNvPr id="0" name=""/>
        <dsp:cNvSpPr/>
      </dsp:nvSpPr>
      <dsp:spPr>
        <a:xfrm>
          <a:off x="2872287" y="2618015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Check-in</a:t>
          </a:r>
        </a:p>
      </dsp:txBody>
      <dsp:txXfrm>
        <a:off x="2872287" y="2618015"/>
        <a:ext cx="1229055" cy="614527"/>
      </dsp:txXfrm>
    </dsp:sp>
    <dsp:sp modelId="{FCE341BB-43F5-4F93-BFE1-646CA4BC7D75}">
      <dsp:nvSpPr>
        <dsp:cNvPr id="0" name=""/>
        <dsp:cNvSpPr/>
      </dsp:nvSpPr>
      <dsp:spPr>
        <a:xfrm>
          <a:off x="2872287" y="3490644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CIP lounge</a:t>
          </a:r>
        </a:p>
      </dsp:txBody>
      <dsp:txXfrm>
        <a:off x="2872287" y="3490644"/>
        <a:ext cx="1229055" cy="614527"/>
      </dsp:txXfrm>
    </dsp:sp>
    <dsp:sp modelId="{0A76A35B-55E7-4F3D-8310-4FB3E1BC5632}">
      <dsp:nvSpPr>
        <dsp:cNvPr id="0" name=""/>
        <dsp:cNvSpPr/>
      </dsp:nvSpPr>
      <dsp:spPr>
        <a:xfrm>
          <a:off x="2872287" y="4363274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Boarding</a:t>
          </a:r>
          <a:endParaRPr lang="en-US" sz="1200" kern="1200" dirty="0"/>
        </a:p>
      </dsp:txBody>
      <dsp:txXfrm>
        <a:off x="2872287" y="4363274"/>
        <a:ext cx="1229055" cy="614527"/>
      </dsp:txXfrm>
    </dsp:sp>
    <dsp:sp modelId="{CD1236BB-F556-4F17-B5FA-C984BC76DC6D}">
      <dsp:nvSpPr>
        <dsp:cNvPr id="0" name=""/>
        <dsp:cNvSpPr/>
      </dsp:nvSpPr>
      <dsp:spPr>
        <a:xfrm>
          <a:off x="4052181" y="872755"/>
          <a:ext cx="1229055" cy="6145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Onboard Experience</a:t>
          </a:r>
        </a:p>
      </dsp:txBody>
      <dsp:txXfrm>
        <a:off x="4052181" y="872755"/>
        <a:ext cx="1229055" cy="614527"/>
      </dsp:txXfrm>
    </dsp:sp>
    <dsp:sp modelId="{A9684D6F-7806-4439-A144-11F9F703658F}">
      <dsp:nvSpPr>
        <dsp:cNvPr id="0" name=""/>
        <dsp:cNvSpPr/>
      </dsp:nvSpPr>
      <dsp:spPr>
        <a:xfrm>
          <a:off x="4359445" y="1745385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Cabin</a:t>
          </a:r>
        </a:p>
      </dsp:txBody>
      <dsp:txXfrm>
        <a:off x="4359445" y="1745385"/>
        <a:ext cx="1229055" cy="614527"/>
      </dsp:txXfrm>
    </dsp:sp>
    <dsp:sp modelId="{701A31B5-0831-4301-953B-E959F26ADD51}">
      <dsp:nvSpPr>
        <dsp:cNvPr id="0" name=""/>
        <dsp:cNvSpPr/>
      </dsp:nvSpPr>
      <dsp:spPr>
        <a:xfrm>
          <a:off x="4359445" y="2618015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Seats</a:t>
          </a:r>
        </a:p>
      </dsp:txBody>
      <dsp:txXfrm>
        <a:off x="4359445" y="2618015"/>
        <a:ext cx="1229055" cy="614527"/>
      </dsp:txXfrm>
    </dsp:sp>
    <dsp:sp modelId="{209A48FC-50A2-4C23-9D52-A7806F59670C}">
      <dsp:nvSpPr>
        <dsp:cNvPr id="0" name=""/>
        <dsp:cNvSpPr/>
      </dsp:nvSpPr>
      <dsp:spPr>
        <a:xfrm>
          <a:off x="4359445" y="3490644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Cabin Crew</a:t>
          </a:r>
        </a:p>
      </dsp:txBody>
      <dsp:txXfrm>
        <a:off x="4359445" y="3490644"/>
        <a:ext cx="1229055" cy="614527"/>
      </dsp:txXfrm>
    </dsp:sp>
    <dsp:sp modelId="{12BD69EE-06A0-41ED-A1B3-D870811675A7}">
      <dsp:nvSpPr>
        <dsp:cNvPr id="0" name=""/>
        <dsp:cNvSpPr/>
      </dsp:nvSpPr>
      <dsp:spPr>
        <a:xfrm>
          <a:off x="4359445" y="4363274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w Cen MT" panose="020B0602020104020603" pitchFamily="34" charset="0"/>
            </a:rPr>
            <a:t>In-Flight Entertainment </a:t>
          </a:r>
        </a:p>
      </dsp:txBody>
      <dsp:txXfrm>
        <a:off x="4359445" y="4363274"/>
        <a:ext cx="1229055" cy="614527"/>
      </dsp:txXfrm>
    </dsp:sp>
    <dsp:sp modelId="{BFDDEE6C-C29A-45D9-9E5C-0BF0A3D719CF}">
      <dsp:nvSpPr>
        <dsp:cNvPr id="0" name=""/>
        <dsp:cNvSpPr/>
      </dsp:nvSpPr>
      <dsp:spPr>
        <a:xfrm>
          <a:off x="4359445" y="5235904"/>
          <a:ext cx="1229055" cy="6145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w Cen MT" panose="020B0602020104020603" pitchFamily="34" charset="0"/>
            </a:rPr>
            <a:t>In-flight Catering</a:t>
          </a:r>
        </a:p>
      </dsp:txBody>
      <dsp:txXfrm>
        <a:off x="4359445" y="5235904"/>
        <a:ext cx="1229055" cy="614527"/>
      </dsp:txXfrm>
    </dsp:sp>
    <dsp:sp modelId="{BE71AFD0-A6E5-44F5-A784-D1786B0BA8C3}">
      <dsp:nvSpPr>
        <dsp:cNvPr id="0" name=""/>
        <dsp:cNvSpPr/>
      </dsp:nvSpPr>
      <dsp:spPr>
        <a:xfrm>
          <a:off x="5539339" y="872755"/>
          <a:ext cx="1229055" cy="6145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Post-Flight Experience</a:t>
          </a:r>
        </a:p>
      </dsp:txBody>
      <dsp:txXfrm>
        <a:off x="5539339" y="872755"/>
        <a:ext cx="1229055" cy="614527"/>
      </dsp:txXfrm>
    </dsp:sp>
    <dsp:sp modelId="{B8D47BA8-4832-4390-9ED3-5453987A3A39}">
      <dsp:nvSpPr>
        <dsp:cNvPr id="0" name=""/>
        <dsp:cNvSpPr/>
      </dsp:nvSpPr>
      <dsp:spPr>
        <a:xfrm>
          <a:off x="7026496" y="872755"/>
          <a:ext cx="1229055" cy="6145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Additional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7026496" y="872755"/>
        <a:ext cx="1229055" cy="614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B9A2-0948-4421-8E31-5919DCE74566}">
      <dsp:nvSpPr>
        <dsp:cNvPr id="0" name=""/>
        <dsp:cNvSpPr/>
      </dsp:nvSpPr>
      <dsp:spPr>
        <a:xfrm>
          <a:off x="3589038" y="1845890"/>
          <a:ext cx="2973968" cy="258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35"/>
              </a:lnTo>
              <a:lnTo>
                <a:pt x="2973968" y="129035"/>
              </a:lnTo>
              <a:lnTo>
                <a:pt x="2973968" y="258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DF275-5AE6-4A79-B9E8-E0F0984E692E}">
      <dsp:nvSpPr>
        <dsp:cNvPr id="0" name=""/>
        <dsp:cNvSpPr/>
      </dsp:nvSpPr>
      <dsp:spPr>
        <a:xfrm>
          <a:off x="3589038" y="1845890"/>
          <a:ext cx="1486984" cy="258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35"/>
              </a:lnTo>
              <a:lnTo>
                <a:pt x="1486984" y="129035"/>
              </a:lnTo>
              <a:lnTo>
                <a:pt x="1486984" y="258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8FCCF-9A94-4779-AE4C-15E75EC46276}">
      <dsp:nvSpPr>
        <dsp:cNvPr id="0" name=""/>
        <dsp:cNvSpPr/>
      </dsp:nvSpPr>
      <dsp:spPr>
        <a:xfrm>
          <a:off x="3543318" y="1845890"/>
          <a:ext cx="91440" cy="2580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9518-9A5C-4147-B8AF-A55EEEFE3261}">
      <dsp:nvSpPr>
        <dsp:cNvPr id="0" name=""/>
        <dsp:cNvSpPr/>
      </dsp:nvSpPr>
      <dsp:spPr>
        <a:xfrm>
          <a:off x="2102054" y="1845890"/>
          <a:ext cx="1486984" cy="258071"/>
        </a:xfrm>
        <a:custGeom>
          <a:avLst/>
          <a:gdLst/>
          <a:ahLst/>
          <a:cxnLst/>
          <a:rect l="0" t="0" r="0" b="0"/>
          <a:pathLst>
            <a:path>
              <a:moveTo>
                <a:pt x="1486984" y="0"/>
              </a:moveTo>
              <a:lnTo>
                <a:pt x="1486984" y="129035"/>
              </a:lnTo>
              <a:lnTo>
                <a:pt x="0" y="129035"/>
              </a:lnTo>
              <a:lnTo>
                <a:pt x="0" y="258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62312-3D9A-417F-98FB-A58591F7F3C0}">
      <dsp:nvSpPr>
        <dsp:cNvPr id="0" name=""/>
        <dsp:cNvSpPr/>
      </dsp:nvSpPr>
      <dsp:spPr>
        <a:xfrm>
          <a:off x="615069" y="1845890"/>
          <a:ext cx="2973968" cy="258071"/>
        </a:xfrm>
        <a:custGeom>
          <a:avLst/>
          <a:gdLst/>
          <a:ahLst/>
          <a:cxnLst/>
          <a:rect l="0" t="0" r="0" b="0"/>
          <a:pathLst>
            <a:path>
              <a:moveTo>
                <a:pt x="2973968" y="0"/>
              </a:moveTo>
              <a:lnTo>
                <a:pt x="2973968" y="129035"/>
              </a:lnTo>
              <a:lnTo>
                <a:pt x="0" y="129035"/>
              </a:lnTo>
              <a:lnTo>
                <a:pt x="0" y="258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70C48-1551-4628-87EA-A4D7AC42429D}">
      <dsp:nvSpPr>
        <dsp:cNvPr id="0" name=""/>
        <dsp:cNvSpPr/>
      </dsp:nvSpPr>
      <dsp:spPr>
        <a:xfrm>
          <a:off x="2974582" y="1231434"/>
          <a:ext cx="1228912" cy="614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w Cen MT" panose="020B0602020104020603" pitchFamily="34" charset="0"/>
            </a:rPr>
            <a:t>Overall Customer Satisfaction</a:t>
          </a:r>
        </a:p>
      </dsp:txBody>
      <dsp:txXfrm>
        <a:off x="2974582" y="1231434"/>
        <a:ext cx="1228912" cy="614456"/>
      </dsp:txXfrm>
    </dsp:sp>
    <dsp:sp modelId="{D0E513A6-9668-4A50-82E5-D69CF3AD13B9}">
      <dsp:nvSpPr>
        <dsp:cNvPr id="0" name=""/>
        <dsp:cNvSpPr/>
      </dsp:nvSpPr>
      <dsp:spPr>
        <a:xfrm>
          <a:off x="613" y="2103962"/>
          <a:ext cx="1228912" cy="6144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Reservation</a:t>
          </a:r>
        </a:p>
      </dsp:txBody>
      <dsp:txXfrm>
        <a:off x="613" y="2103962"/>
        <a:ext cx="1228912" cy="614456"/>
      </dsp:txXfrm>
    </dsp:sp>
    <dsp:sp modelId="{42D832B4-E7CE-471A-A8A1-694AE4CEDC74}">
      <dsp:nvSpPr>
        <dsp:cNvPr id="0" name=""/>
        <dsp:cNvSpPr/>
      </dsp:nvSpPr>
      <dsp:spPr>
        <a:xfrm>
          <a:off x="1487597" y="2103962"/>
          <a:ext cx="1228912" cy="6144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Pre-Flight Experience</a:t>
          </a:r>
        </a:p>
      </dsp:txBody>
      <dsp:txXfrm>
        <a:off x="1487597" y="2103962"/>
        <a:ext cx="1228912" cy="614456"/>
      </dsp:txXfrm>
    </dsp:sp>
    <dsp:sp modelId="{CD1236BB-F556-4F17-B5FA-C984BC76DC6D}">
      <dsp:nvSpPr>
        <dsp:cNvPr id="0" name=""/>
        <dsp:cNvSpPr/>
      </dsp:nvSpPr>
      <dsp:spPr>
        <a:xfrm>
          <a:off x="2974582" y="2103962"/>
          <a:ext cx="1228912" cy="6144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Onboard Experience</a:t>
          </a:r>
        </a:p>
      </dsp:txBody>
      <dsp:txXfrm>
        <a:off x="2974582" y="2103962"/>
        <a:ext cx="1228912" cy="614456"/>
      </dsp:txXfrm>
    </dsp:sp>
    <dsp:sp modelId="{BE71AFD0-A6E5-44F5-A784-D1786B0BA8C3}">
      <dsp:nvSpPr>
        <dsp:cNvPr id="0" name=""/>
        <dsp:cNvSpPr/>
      </dsp:nvSpPr>
      <dsp:spPr>
        <a:xfrm>
          <a:off x="4461566" y="2103962"/>
          <a:ext cx="1228912" cy="6144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Post-Flight Experience</a:t>
          </a:r>
        </a:p>
      </dsp:txBody>
      <dsp:txXfrm>
        <a:off x="4461566" y="2103962"/>
        <a:ext cx="1228912" cy="614456"/>
      </dsp:txXfrm>
    </dsp:sp>
    <dsp:sp modelId="{B8D47BA8-4832-4390-9ED3-5453987A3A39}">
      <dsp:nvSpPr>
        <dsp:cNvPr id="0" name=""/>
        <dsp:cNvSpPr/>
      </dsp:nvSpPr>
      <dsp:spPr>
        <a:xfrm>
          <a:off x="5948550" y="2103962"/>
          <a:ext cx="1228912" cy="6144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Irregularities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5948550" y="2103962"/>
        <a:ext cx="1228912" cy="614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B9A2-0948-4421-8E31-5919DCE74566}">
      <dsp:nvSpPr>
        <dsp:cNvPr id="0" name=""/>
        <dsp:cNvSpPr/>
      </dsp:nvSpPr>
      <dsp:spPr>
        <a:xfrm>
          <a:off x="3589038" y="1845890"/>
          <a:ext cx="2973968" cy="258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35"/>
              </a:lnTo>
              <a:lnTo>
                <a:pt x="2973968" y="129035"/>
              </a:lnTo>
              <a:lnTo>
                <a:pt x="2973968" y="258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DF275-5AE6-4A79-B9E8-E0F0984E692E}">
      <dsp:nvSpPr>
        <dsp:cNvPr id="0" name=""/>
        <dsp:cNvSpPr/>
      </dsp:nvSpPr>
      <dsp:spPr>
        <a:xfrm>
          <a:off x="3589038" y="1845890"/>
          <a:ext cx="1486984" cy="258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35"/>
              </a:lnTo>
              <a:lnTo>
                <a:pt x="1486984" y="129035"/>
              </a:lnTo>
              <a:lnTo>
                <a:pt x="1486984" y="258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8FCCF-9A94-4779-AE4C-15E75EC46276}">
      <dsp:nvSpPr>
        <dsp:cNvPr id="0" name=""/>
        <dsp:cNvSpPr/>
      </dsp:nvSpPr>
      <dsp:spPr>
        <a:xfrm>
          <a:off x="3543318" y="1845890"/>
          <a:ext cx="91440" cy="2580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9518-9A5C-4147-B8AF-A55EEEFE3261}">
      <dsp:nvSpPr>
        <dsp:cNvPr id="0" name=""/>
        <dsp:cNvSpPr/>
      </dsp:nvSpPr>
      <dsp:spPr>
        <a:xfrm>
          <a:off x="2102054" y="1845890"/>
          <a:ext cx="1486984" cy="258071"/>
        </a:xfrm>
        <a:custGeom>
          <a:avLst/>
          <a:gdLst/>
          <a:ahLst/>
          <a:cxnLst/>
          <a:rect l="0" t="0" r="0" b="0"/>
          <a:pathLst>
            <a:path>
              <a:moveTo>
                <a:pt x="1486984" y="0"/>
              </a:moveTo>
              <a:lnTo>
                <a:pt x="1486984" y="129035"/>
              </a:lnTo>
              <a:lnTo>
                <a:pt x="0" y="129035"/>
              </a:lnTo>
              <a:lnTo>
                <a:pt x="0" y="258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62312-3D9A-417F-98FB-A58591F7F3C0}">
      <dsp:nvSpPr>
        <dsp:cNvPr id="0" name=""/>
        <dsp:cNvSpPr/>
      </dsp:nvSpPr>
      <dsp:spPr>
        <a:xfrm>
          <a:off x="615069" y="1845890"/>
          <a:ext cx="2973968" cy="258071"/>
        </a:xfrm>
        <a:custGeom>
          <a:avLst/>
          <a:gdLst/>
          <a:ahLst/>
          <a:cxnLst/>
          <a:rect l="0" t="0" r="0" b="0"/>
          <a:pathLst>
            <a:path>
              <a:moveTo>
                <a:pt x="2973968" y="0"/>
              </a:moveTo>
              <a:lnTo>
                <a:pt x="2973968" y="129035"/>
              </a:lnTo>
              <a:lnTo>
                <a:pt x="0" y="129035"/>
              </a:lnTo>
              <a:lnTo>
                <a:pt x="0" y="258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70C48-1551-4628-87EA-A4D7AC42429D}">
      <dsp:nvSpPr>
        <dsp:cNvPr id="0" name=""/>
        <dsp:cNvSpPr/>
      </dsp:nvSpPr>
      <dsp:spPr>
        <a:xfrm>
          <a:off x="2974582" y="1231434"/>
          <a:ext cx="1228912" cy="614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w Cen MT" panose="020B0602020104020603" pitchFamily="34" charset="0"/>
            </a:rPr>
            <a:t>Overall Customer Satisfaction</a:t>
          </a:r>
        </a:p>
      </dsp:txBody>
      <dsp:txXfrm>
        <a:off x="2974582" y="1231434"/>
        <a:ext cx="1228912" cy="614456"/>
      </dsp:txXfrm>
    </dsp:sp>
    <dsp:sp modelId="{D0E513A6-9668-4A50-82E5-D69CF3AD13B9}">
      <dsp:nvSpPr>
        <dsp:cNvPr id="0" name=""/>
        <dsp:cNvSpPr/>
      </dsp:nvSpPr>
      <dsp:spPr>
        <a:xfrm>
          <a:off x="613" y="2103962"/>
          <a:ext cx="1228912" cy="614456"/>
        </a:xfrm>
        <a:prstGeom prst="rect">
          <a:avLst/>
        </a:prstGeom>
        <a:solidFill>
          <a:srgbClr val="FF59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Reservation</a:t>
          </a:r>
        </a:p>
      </dsp:txBody>
      <dsp:txXfrm>
        <a:off x="613" y="2103962"/>
        <a:ext cx="1228912" cy="614456"/>
      </dsp:txXfrm>
    </dsp:sp>
    <dsp:sp modelId="{42D832B4-E7CE-471A-A8A1-694AE4CEDC74}">
      <dsp:nvSpPr>
        <dsp:cNvPr id="0" name=""/>
        <dsp:cNvSpPr/>
      </dsp:nvSpPr>
      <dsp:spPr>
        <a:xfrm>
          <a:off x="1487597" y="2103962"/>
          <a:ext cx="1228912" cy="614456"/>
        </a:xfrm>
        <a:prstGeom prst="rect">
          <a:avLst/>
        </a:prstGeom>
        <a:solidFill>
          <a:srgbClr val="FF59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Pre-Flight Experience</a:t>
          </a:r>
        </a:p>
      </dsp:txBody>
      <dsp:txXfrm>
        <a:off x="1487597" y="2103962"/>
        <a:ext cx="1228912" cy="614456"/>
      </dsp:txXfrm>
    </dsp:sp>
    <dsp:sp modelId="{CD1236BB-F556-4F17-B5FA-C984BC76DC6D}">
      <dsp:nvSpPr>
        <dsp:cNvPr id="0" name=""/>
        <dsp:cNvSpPr/>
      </dsp:nvSpPr>
      <dsp:spPr>
        <a:xfrm>
          <a:off x="2974582" y="2103962"/>
          <a:ext cx="1228912" cy="614456"/>
        </a:xfrm>
        <a:prstGeom prst="rect">
          <a:avLst/>
        </a:prstGeom>
        <a:solidFill>
          <a:srgbClr val="FF59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Onboard Experience</a:t>
          </a:r>
        </a:p>
      </dsp:txBody>
      <dsp:txXfrm>
        <a:off x="2974582" y="2103962"/>
        <a:ext cx="1228912" cy="614456"/>
      </dsp:txXfrm>
    </dsp:sp>
    <dsp:sp modelId="{BE71AFD0-A6E5-44F5-A784-D1786B0BA8C3}">
      <dsp:nvSpPr>
        <dsp:cNvPr id="0" name=""/>
        <dsp:cNvSpPr/>
      </dsp:nvSpPr>
      <dsp:spPr>
        <a:xfrm>
          <a:off x="4461566" y="2103962"/>
          <a:ext cx="1228912" cy="6144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Post-Flight Experience</a:t>
          </a:r>
        </a:p>
      </dsp:txBody>
      <dsp:txXfrm>
        <a:off x="4461566" y="2103962"/>
        <a:ext cx="1228912" cy="614456"/>
      </dsp:txXfrm>
    </dsp:sp>
    <dsp:sp modelId="{B8D47BA8-4832-4390-9ED3-5453987A3A39}">
      <dsp:nvSpPr>
        <dsp:cNvPr id="0" name=""/>
        <dsp:cNvSpPr/>
      </dsp:nvSpPr>
      <dsp:spPr>
        <a:xfrm>
          <a:off x="5948550" y="2103962"/>
          <a:ext cx="1228912" cy="614456"/>
        </a:xfrm>
        <a:prstGeom prst="rect">
          <a:avLst/>
        </a:prstGeom>
        <a:solidFill>
          <a:srgbClr val="FF59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Irregularities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5948550" y="2103962"/>
        <a:ext cx="1228912" cy="614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27743-DE9D-45E6-8710-DB5CF6D6E18C}">
      <dsp:nvSpPr>
        <dsp:cNvPr id="0" name=""/>
        <dsp:cNvSpPr/>
      </dsp:nvSpPr>
      <dsp:spPr>
        <a:xfrm>
          <a:off x="5175922" y="1378698"/>
          <a:ext cx="613512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613512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A5C83-9080-47A4-AFB0-78BF3317723B}">
      <dsp:nvSpPr>
        <dsp:cNvPr id="0" name=""/>
        <dsp:cNvSpPr/>
      </dsp:nvSpPr>
      <dsp:spPr>
        <a:xfrm>
          <a:off x="5175922" y="1378698"/>
          <a:ext cx="613512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613512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A3946-255D-4727-B652-C540325EB8E1}">
      <dsp:nvSpPr>
        <dsp:cNvPr id="0" name=""/>
        <dsp:cNvSpPr/>
      </dsp:nvSpPr>
      <dsp:spPr>
        <a:xfrm>
          <a:off x="5175922" y="1378698"/>
          <a:ext cx="613512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613512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B4620-4BC7-44C3-9756-CF416EFE3920}">
      <dsp:nvSpPr>
        <dsp:cNvPr id="0" name=""/>
        <dsp:cNvSpPr/>
      </dsp:nvSpPr>
      <dsp:spPr>
        <a:xfrm>
          <a:off x="5175922" y="1378698"/>
          <a:ext cx="613512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613512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BBF6-9514-4EC4-A1E5-CF3492604F17}">
      <dsp:nvSpPr>
        <dsp:cNvPr id="0" name=""/>
        <dsp:cNvSpPr/>
      </dsp:nvSpPr>
      <dsp:spPr>
        <a:xfrm>
          <a:off x="5175922" y="1378698"/>
          <a:ext cx="613512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613512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65638-D69E-41A1-896F-73C56E1014DD}">
      <dsp:nvSpPr>
        <dsp:cNvPr id="0" name=""/>
        <dsp:cNvSpPr/>
      </dsp:nvSpPr>
      <dsp:spPr>
        <a:xfrm>
          <a:off x="3799795" y="571219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376126" y="119415"/>
              </a:lnTo>
              <a:lnTo>
                <a:pt x="1376126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B211B-698D-4FB5-B396-6398392D68C8}">
      <dsp:nvSpPr>
        <dsp:cNvPr id="0" name=""/>
        <dsp:cNvSpPr/>
      </dsp:nvSpPr>
      <dsp:spPr>
        <a:xfrm>
          <a:off x="3498605" y="1378698"/>
          <a:ext cx="523155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523155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8B26B-920A-4FB8-B3F7-881F314F0BDA}">
      <dsp:nvSpPr>
        <dsp:cNvPr id="0" name=""/>
        <dsp:cNvSpPr/>
      </dsp:nvSpPr>
      <dsp:spPr>
        <a:xfrm>
          <a:off x="3498605" y="1378698"/>
          <a:ext cx="523155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523155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DDE17-D9EA-438E-B972-CC26A1C39F52}">
      <dsp:nvSpPr>
        <dsp:cNvPr id="0" name=""/>
        <dsp:cNvSpPr/>
      </dsp:nvSpPr>
      <dsp:spPr>
        <a:xfrm>
          <a:off x="3498605" y="1378698"/>
          <a:ext cx="523155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523155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E563B-0633-41CF-B5DB-471380D8939D}">
      <dsp:nvSpPr>
        <dsp:cNvPr id="0" name=""/>
        <dsp:cNvSpPr/>
      </dsp:nvSpPr>
      <dsp:spPr>
        <a:xfrm>
          <a:off x="3498605" y="1378698"/>
          <a:ext cx="523155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523155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F04B5-13B6-4B7E-9632-3EB8728A14E8}">
      <dsp:nvSpPr>
        <dsp:cNvPr id="0" name=""/>
        <dsp:cNvSpPr/>
      </dsp:nvSpPr>
      <dsp:spPr>
        <a:xfrm>
          <a:off x="3498605" y="1378698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9A0B-824A-449E-A673-3559BF6AC070}">
      <dsp:nvSpPr>
        <dsp:cNvPr id="0" name=""/>
        <dsp:cNvSpPr/>
      </dsp:nvSpPr>
      <dsp:spPr>
        <a:xfrm>
          <a:off x="3498605" y="571219"/>
          <a:ext cx="301189" cy="238831"/>
        </a:xfrm>
        <a:custGeom>
          <a:avLst/>
          <a:gdLst/>
          <a:ahLst/>
          <a:cxnLst/>
          <a:rect l="0" t="0" r="0" b="0"/>
          <a:pathLst>
            <a:path>
              <a:moveTo>
                <a:pt x="301189" y="0"/>
              </a:moveTo>
              <a:lnTo>
                <a:pt x="301189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8C2C8-C58D-419D-AA40-CA0A8C3F8FC2}">
      <dsp:nvSpPr>
        <dsp:cNvPr id="0" name=""/>
        <dsp:cNvSpPr/>
      </dsp:nvSpPr>
      <dsp:spPr>
        <a:xfrm>
          <a:off x="2122478" y="1378698"/>
          <a:ext cx="523155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523155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3E578-8099-4A50-8A23-4DAE30B3587D}">
      <dsp:nvSpPr>
        <dsp:cNvPr id="0" name=""/>
        <dsp:cNvSpPr/>
      </dsp:nvSpPr>
      <dsp:spPr>
        <a:xfrm>
          <a:off x="2122478" y="1378698"/>
          <a:ext cx="523155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523155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BA3A1-39D0-427E-A1DE-B0F30B49B6B1}">
      <dsp:nvSpPr>
        <dsp:cNvPr id="0" name=""/>
        <dsp:cNvSpPr/>
      </dsp:nvSpPr>
      <dsp:spPr>
        <a:xfrm>
          <a:off x="2122478" y="1378698"/>
          <a:ext cx="523155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523155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74D4-6E6F-4201-B79C-BEC70D8DC7AF}">
      <dsp:nvSpPr>
        <dsp:cNvPr id="0" name=""/>
        <dsp:cNvSpPr/>
      </dsp:nvSpPr>
      <dsp:spPr>
        <a:xfrm>
          <a:off x="2122478" y="1378698"/>
          <a:ext cx="523155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523155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31982-7234-469D-972A-C70C0985729D}">
      <dsp:nvSpPr>
        <dsp:cNvPr id="0" name=""/>
        <dsp:cNvSpPr/>
      </dsp:nvSpPr>
      <dsp:spPr>
        <a:xfrm>
          <a:off x="2122478" y="1378698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BD8B2-6B53-4493-A3C0-315A34EE02CF}">
      <dsp:nvSpPr>
        <dsp:cNvPr id="0" name=""/>
        <dsp:cNvSpPr/>
      </dsp:nvSpPr>
      <dsp:spPr>
        <a:xfrm>
          <a:off x="2122478" y="571219"/>
          <a:ext cx="1677316" cy="238831"/>
        </a:xfrm>
        <a:custGeom>
          <a:avLst/>
          <a:gdLst/>
          <a:ahLst/>
          <a:cxnLst/>
          <a:rect l="0" t="0" r="0" b="0"/>
          <a:pathLst>
            <a:path>
              <a:moveTo>
                <a:pt x="1677316" y="0"/>
              </a:moveTo>
              <a:lnTo>
                <a:pt x="1677316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841F1-9353-465F-B976-4F2781BC68F6}">
      <dsp:nvSpPr>
        <dsp:cNvPr id="0" name=""/>
        <dsp:cNvSpPr/>
      </dsp:nvSpPr>
      <dsp:spPr>
        <a:xfrm>
          <a:off x="3140835" y="2571"/>
          <a:ext cx="1317920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F3B7C-CEDE-4908-B3A7-E7322B947073}">
      <dsp:nvSpPr>
        <dsp:cNvPr id="0" name=""/>
        <dsp:cNvSpPr/>
      </dsp:nvSpPr>
      <dsp:spPr>
        <a:xfrm>
          <a:off x="3140835" y="2571"/>
          <a:ext cx="1317920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3A8C7-7896-443A-9DCF-3A9FAFAD5A6F}">
      <dsp:nvSpPr>
        <dsp:cNvPr id="0" name=""/>
        <dsp:cNvSpPr/>
      </dsp:nvSpPr>
      <dsp:spPr>
        <a:xfrm>
          <a:off x="2481875" y="104928"/>
          <a:ext cx="2635840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w Cen MT" panose="020B0602020104020603" pitchFamily="34" charset="0"/>
            </a:rPr>
            <a:t>Pre-Flight Check-in (All)</a:t>
          </a:r>
        </a:p>
      </dsp:txBody>
      <dsp:txXfrm>
        <a:off x="2481875" y="104928"/>
        <a:ext cx="2635840" cy="363934"/>
      </dsp:txXfrm>
    </dsp:sp>
    <dsp:sp modelId="{88228D44-192B-42EB-910E-1F2F906E7812}">
      <dsp:nvSpPr>
        <dsp:cNvPr id="0" name=""/>
        <dsp:cNvSpPr/>
      </dsp:nvSpPr>
      <dsp:spPr>
        <a:xfrm>
          <a:off x="1838155" y="81005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73763-841D-4BE4-BE6B-82D6DD92868D}">
      <dsp:nvSpPr>
        <dsp:cNvPr id="0" name=""/>
        <dsp:cNvSpPr/>
      </dsp:nvSpPr>
      <dsp:spPr>
        <a:xfrm>
          <a:off x="1838155" y="81005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E591C-22F5-48C0-A426-EE3E7AE16B40}">
      <dsp:nvSpPr>
        <dsp:cNvPr id="0" name=""/>
        <dsp:cNvSpPr/>
      </dsp:nvSpPr>
      <dsp:spPr>
        <a:xfrm>
          <a:off x="1553831" y="912407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52CBBE"/>
              </a:highlight>
              <a:latin typeface="Tw Cen MT" panose="020B0602020104020603" pitchFamily="34" charset="0"/>
            </a:rPr>
            <a:t>Check-in service time</a:t>
          </a:r>
        </a:p>
      </dsp:txBody>
      <dsp:txXfrm>
        <a:off x="1553831" y="912407"/>
        <a:ext cx="1137294" cy="363934"/>
      </dsp:txXfrm>
    </dsp:sp>
    <dsp:sp modelId="{ED35F10C-08CE-4BF6-8787-DFFE73A9B79F}">
      <dsp:nvSpPr>
        <dsp:cNvPr id="0" name=""/>
        <dsp:cNvSpPr/>
      </dsp:nvSpPr>
      <dsp:spPr>
        <a:xfrm>
          <a:off x="2577396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E655F-9E5A-49BC-B6D6-EA0C478D76F2}">
      <dsp:nvSpPr>
        <dsp:cNvPr id="0" name=""/>
        <dsp:cNvSpPr/>
      </dsp:nvSpPr>
      <dsp:spPr>
        <a:xfrm>
          <a:off x="2577396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08C33-96A8-4946-AF67-C8072F6351E3}">
      <dsp:nvSpPr>
        <dsp:cNvPr id="0" name=""/>
        <dsp:cNvSpPr/>
      </dsp:nvSpPr>
      <dsp:spPr>
        <a:xfrm>
          <a:off x="2293073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No</a:t>
          </a:r>
        </a:p>
      </dsp:txBody>
      <dsp:txXfrm>
        <a:off x="2293073" y="1719886"/>
        <a:ext cx="1137294" cy="363934"/>
      </dsp:txXfrm>
    </dsp:sp>
    <dsp:sp modelId="{2DD3E74B-2A6E-4770-9CE5-0BA6655AB65B}">
      <dsp:nvSpPr>
        <dsp:cNvPr id="0" name=""/>
        <dsp:cNvSpPr/>
      </dsp:nvSpPr>
      <dsp:spPr>
        <a:xfrm>
          <a:off x="2577396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FDE8D-7CCC-4290-AFD3-1511721956BC}">
      <dsp:nvSpPr>
        <dsp:cNvPr id="0" name=""/>
        <dsp:cNvSpPr/>
      </dsp:nvSpPr>
      <dsp:spPr>
        <a:xfrm>
          <a:off x="2577396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26527-28A3-4FD3-9BFE-9C79204B466F}">
      <dsp:nvSpPr>
        <dsp:cNvPr id="0" name=""/>
        <dsp:cNvSpPr/>
      </dsp:nvSpPr>
      <dsp:spPr>
        <a:xfrm>
          <a:off x="2293073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Route –No</a:t>
          </a:r>
        </a:p>
      </dsp:txBody>
      <dsp:txXfrm>
        <a:off x="2293073" y="2527366"/>
        <a:ext cx="1137294" cy="363934"/>
      </dsp:txXfrm>
    </dsp:sp>
    <dsp:sp modelId="{FA1C3AAB-17AA-455C-AA47-330A95C54D75}">
      <dsp:nvSpPr>
        <dsp:cNvPr id="0" name=""/>
        <dsp:cNvSpPr/>
      </dsp:nvSpPr>
      <dsp:spPr>
        <a:xfrm>
          <a:off x="2577396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13DFE-6E76-42C4-8052-BE67DBE5A25F}">
      <dsp:nvSpPr>
        <dsp:cNvPr id="0" name=""/>
        <dsp:cNvSpPr/>
      </dsp:nvSpPr>
      <dsp:spPr>
        <a:xfrm>
          <a:off x="2577396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DF6C3-3C1E-449C-98E3-E6F0CCF2D356}">
      <dsp:nvSpPr>
        <dsp:cNvPr id="0" name=""/>
        <dsp:cNvSpPr/>
      </dsp:nvSpPr>
      <dsp:spPr>
        <a:xfrm>
          <a:off x="2293073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Gender – No</a:t>
          </a:r>
        </a:p>
      </dsp:txBody>
      <dsp:txXfrm>
        <a:off x="2293073" y="3334845"/>
        <a:ext cx="1137294" cy="363934"/>
      </dsp:txXfrm>
    </dsp:sp>
    <dsp:sp modelId="{AB3E1C6E-B841-4033-A4A2-A101968BE32D}">
      <dsp:nvSpPr>
        <dsp:cNvPr id="0" name=""/>
        <dsp:cNvSpPr/>
      </dsp:nvSpPr>
      <dsp:spPr>
        <a:xfrm>
          <a:off x="2577396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35405-6575-4B8F-88E4-EF0DF076D81B}">
      <dsp:nvSpPr>
        <dsp:cNvPr id="0" name=""/>
        <dsp:cNvSpPr/>
      </dsp:nvSpPr>
      <dsp:spPr>
        <a:xfrm>
          <a:off x="2577396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31078-6D11-4858-AD9B-81EC8EF51CB6}">
      <dsp:nvSpPr>
        <dsp:cNvPr id="0" name=""/>
        <dsp:cNvSpPr/>
      </dsp:nvSpPr>
      <dsp:spPr>
        <a:xfrm>
          <a:off x="2293073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Plane type- No</a:t>
          </a:r>
        </a:p>
      </dsp:txBody>
      <dsp:txXfrm>
        <a:off x="2293073" y="4142325"/>
        <a:ext cx="1137294" cy="363934"/>
      </dsp:txXfrm>
    </dsp:sp>
    <dsp:sp modelId="{F5728BA9-7F4C-4F7F-AFA2-074766338439}">
      <dsp:nvSpPr>
        <dsp:cNvPr id="0" name=""/>
        <dsp:cNvSpPr/>
      </dsp:nvSpPr>
      <dsp:spPr>
        <a:xfrm>
          <a:off x="2577396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9D847-BC2C-4CFA-A218-3D1E0D00D85E}">
      <dsp:nvSpPr>
        <dsp:cNvPr id="0" name=""/>
        <dsp:cNvSpPr/>
      </dsp:nvSpPr>
      <dsp:spPr>
        <a:xfrm>
          <a:off x="2577396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3B3B8-0B87-49B4-BAFE-BB95D6658358}">
      <dsp:nvSpPr>
        <dsp:cNvPr id="0" name=""/>
        <dsp:cNvSpPr/>
      </dsp:nvSpPr>
      <dsp:spPr>
        <a:xfrm>
          <a:off x="2293073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Flying Class- No</a:t>
          </a:r>
          <a:endParaRPr lang="en-US" sz="16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2293073" y="4949804"/>
        <a:ext cx="1137294" cy="363934"/>
      </dsp:txXfrm>
    </dsp:sp>
    <dsp:sp modelId="{3CCC7429-CC5C-496C-A821-2F9714FF8600}">
      <dsp:nvSpPr>
        <dsp:cNvPr id="0" name=""/>
        <dsp:cNvSpPr/>
      </dsp:nvSpPr>
      <dsp:spPr>
        <a:xfrm>
          <a:off x="3214282" y="81005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3E80F-36F7-47C7-A077-B9492AF730C4}">
      <dsp:nvSpPr>
        <dsp:cNvPr id="0" name=""/>
        <dsp:cNvSpPr/>
      </dsp:nvSpPr>
      <dsp:spPr>
        <a:xfrm>
          <a:off x="3214282" y="81005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C0A1-ED9A-4C74-9B43-54EC780A8DAF}">
      <dsp:nvSpPr>
        <dsp:cNvPr id="0" name=""/>
        <dsp:cNvSpPr/>
      </dsp:nvSpPr>
      <dsp:spPr>
        <a:xfrm>
          <a:off x="2929958" y="912407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FEC630"/>
              </a:highlight>
            </a:rPr>
            <a:t>Queue Time</a:t>
          </a:r>
          <a:endParaRPr lang="en-US" sz="1600" kern="1200" dirty="0">
            <a:highlight>
              <a:srgbClr val="FEC630"/>
            </a:highlight>
            <a:latin typeface="Tw Cen MT" panose="020B0602020104020603" pitchFamily="34" charset="0"/>
          </a:endParaRPr>
        </a:p>
      </dsp:txBody>
      <dsp:txXfrm>
        <a:off x="2929958" y="912407"/>
        <a:ext cx="1137294" cy="363934"/>
      </dsp:txXfrm>
    </dsp:sp>
    <dsp:sp modelId="{2B73E060-A7B0-4C36-9D2E-CDA5892FC93E}">
      <dsp:nvSpPr>
        <dsp:cNvPr id="0" name=""/>
        <dsp:cNvSpPr/>
      </dsp:nvSpPr>
      <dsp:spPr>
        <a:xfrm>
          <a:off x="3953523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CCF87-F8AF-4EA0-8BBE-01532D42FC93}">
      <dsp:nvSpPr>
        <dsp:cNvPr id="0" name=""/>
        <dsp:cNvSpPr/>
      </dsp:nvSpPr>
      <dsp:spPr>
        <a:xfrm>
          <a:off x="3953523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1CCD3-3DAB-4DF5-875F-75FD9B9D43CA}">
      <dsp:nvSpPr>
        <dsp:cNvPr id="0" name=""/>
        <dsp:cNvSpPr/>
      </dsp:nvSpPr>
      <dsp:spPr>
        <a:xfrm>
          <a:off x="3669200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rPr>
            <a:t>No</a:t>
          </a:r>
        </a:p>
      </dsp:txBody>
      <dsp:txXfrm>
        <a:off x="3669200" y="1719886"/>
        <a:ext cx="1137294" cy="363934"/>
      </dsp:txXfrm>
    </dsp:sp>
    <dsp:sp modelId="{18430121-C84C-4AF8-82EE-68FCAF9C8BD9}">
      <dsp:nvSpPr>
        <dsp:cNvPr id="0" name=""/>
        <dsp:cNvSpPr/>
      </dsp:nvSpPr>
      <dsp:spPr>
        <a:xfrm>
          <a:off x="3953523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FE8C3-6381-4F5B-9CBF-117E76A9732C}">
      <dsp:nvSpPr>
        <dsp:cNvPr id="0" name=""/>
        <dsp:cNvSpPr/>
      </dsp:nvSpPr>
      <dsp:spPr>
        <a:xfrm>
          <a:off x="3953523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8514-1DB2-47E7-BECE-F3C14E50EE16}">
      <dsp:nvSpPr>
        <dsp:cNvPr id="0" name=""/>
        <dsp:cNvSpPr/>
      </dsp:nvSpPr>
      <dsp:spPr>
        <a:xfrm>
          <a:off x="3669200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Route –No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3669200" y="2527366"/>
        <a:ext cx="1137294" cy="363934"/>
      </dsp:txXfrm>
    </dsp:sp>
    <dsp:sp modelId="{6549348F-9016-4FA3-AAFB-1F59C16D8335}">
      <dsp:nvSpPr>
        <dsp:cNvPr id="0" name=""/>
        <dsp:cNvSpPr/>
      </dsp:nvSpPr>
      <dsp:spPr>
        <a:xfrm>
          <a:off x="3953523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DB22-F320-4A2D-9038-33235F3B910E}">
      <dsp:nvSpPr>
        <dsp:cNvPr id="0" name=""/>
        <dsp:cNvSpPr/>
      </dsp:nvSpPr>
      <dsp:spPr>
        <a:xfrm>
          <a:off x="3953523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D848C-D5B2-4FD6-B2BC-52D3FF35F3DF}">
      <dsp:nvSpPr>
        <dsp:cNvPr id="0" name=""/>
        <dsp:cNvSpPr/>
      </dsp:nvSpPr>
      <dsp:spPr>
        <a:xfrm>
          <a:off x="3669200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Gender – No</a:t>
          </a:r>
        </a:p>
      </dsp:txBody>
      <dsp:txXfrm>
        <a:off x="3669200" y="3334845"/>
        <a:ext cx="1137294" cy="363934"/>
      </dsp:txXfrm>
    </dsp:sp>
    <dsp:sp modelId="{628F0133-BC08-454E-848C-DA6334F8BFBA}">
      <dsp:nvSpPr>
        <dsp:cNvPr id="0" name=""/>
        <dsp:cNvSpPr/>
      </dsp:nvSpPr>
      <dsp:spPr>
        <a:xfrm>
          <a:off x="3953523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DAF93-9328-4496-894F-227B059037C8}">
      <dsp:nvSpPr>
        <dsp:cNvPr id="0" name=""/>
        <dsp:cNvSpPr/>
      </dsp:nvSpPr>
      <dsp:spPr>
        <a:xfrm>
          <a:off x="3953523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AFFC-A4A5-4637-802A-2A8C372F1725}">
      <dsp:nvSpPr>
        <dsp:cNvPr id="0" name=""/>
        <dsp:cNvSpPr/>
      </dsp:nvSpPr>
      <dsp:spPr>
        <a:xfrm>
          <a:off x="3669200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Plane type- 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3669200" y="4142325"/>
        <a:ext cx="1137294" cy="363934"/>
      </dsp:txXfrm>
    </dsp:sp>
    <dsp:sp modelId="{8E6EED08-EB83-4D99-9D27-2F90DE78A85D}">
      <dsp:nvSpPr>
        <dsp:cNvPr id="0" name=""/>
        <dsp:cNvSpPr/>
      </dsp:nvSpPr>
      <dsp:spPr>
        <a:xfrm>
          <a:off x="3953523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57D5C-990F-4024-81BC-EC3F682C5AC0}">
      <dsp:nvSpPr>
        <dsp:cNvPr id="0" name=""/>
        <dsp:cNvSpPr/>
      </dsp:nvSpPr>
      <dsp:spPr>
        <a:xfrm>
          <a:off x="3953523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AD8CE-37C6-4EFA-B496-60AB64E75FCB}">
      <dsp:nvSpPr>
        <dsp:cNvPr id="0" name=""/>
        <dsp:cNvSpPr/>
      </dsp:nvSpPr>
      <dsp:spPr>
        <a:xfrm>
          <a:off x="3669200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Flying Class- 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3669200" y="4949804"/>
        <a:ext cx="1137294" cy="363934"/>
      </dsp:txXfrm>
    </dsp:sp>
    <dsp:sp modelId="{30E57DFC-5CA7-4167-8E9F-B84CAE08FA22}">
      <dsp:nvSpPr>
        <dsp:cNvPr id="0" name=""/>
        <dsp:cNvSpPr/>
      </dsp:nvSpPr>
      <dsp:spPr>
        <a:xfrm>
          <a:off x="4741003" y="810050"/>
          <a:ext cx="86983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9F131-CDD4-4613-9DFA-8721D0B6D6F2}">
      <dsp:nvSpPr>
        <dsp:cNvPr id="0" name=""/>
        <dsp:cNvSpPr/>
      </dsp:nvSpPr>
      <dsp:spPr>
        <a:xfrm>
          <a:off x="4741003" y="810050"/>
          <a:ext cx="86983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008D4-53C5-46BD-AC2C-07B3AA55A82E}">
      <dsp:nvSpPr>
        <dsp:cNvPr id="0" name=""/>
        <dsp:cNvSpPr/>
      </dsp:nvSpPr>
      <dsp:spPr>
        <a:xfrm>
          <a:off x="4306085" y="912407"/>
          <a:ext cx="173967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FF5969"/>
              </a:highlight>
            </a:rPr>
            <a:t>Language Skills of Check-In Staff</a:t>
          </a:r>
          <a:endParaRPr lang="en-US" sz="1600" kern="1200" dirty="0">
            <a:highlight>
              <a:srgbClr val="FF5969"/>
            </a:highlight>
            <a:latin typeface="Tw Cen MT" panose="020B0602020104020603" pitchFamily="34" charset="0"/>
          </a:endParaRPr>
        </a:p>
      </dsp:txBody>
      <dsp:txXfrm>
        <a:off x="4306085" y="912407"/>
        <a:ext cx="1739674" cy="363934"/>
      </dsp:txXfrm>
    </dsp:sp>
    <dsp:sp modelId="{8550B6D7-AE06-4C46-9FE0-000A89414FFE}">
      <dsp:nvSpPr>
        <dsp:cNvPr id="0" name=""/>
        <dsp:cNvSpPr/>
      </dsp:nvSpPr>
      <dsp:spPr>
        <a:xfrm>
          <a:off x="5721197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0C068-7B4F-4AB9-99F0-989B70F71F73}">
      <dsp:nvSpPr>
        <dsp:cNvPr id="0" name=""/>
        <dsp:cNvSpPr/>
      </dsp:nvSpPr>
      <dsp:spPr>
        <a:xfrm>
          <a:off x="5721197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42532-E45E-4EA7-9386-544DCFD16E29}">
      <dsp:nvSpPr>
        <dsp:cNvPr id="0" name=""/>
        <dsp:cNvSpPr/>
      </dsp:nvSpPr>
      <dsp:spPr>
        <a:xfrm>
          <a:off x="5436873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No</a:t>
          </a:r>
        </a:p>
      </dsp:txBody>
      <dsp:txXfrm>
        <a:off x="5436873" y="1719886"/>
        <a:ext cx="1137294" cy="363934"/>
      </dsp:txXfrm>
    </dsp:sp>
    <dsp:sp modelId="{BC8863E6-98F1-4DAC-B243-1508764B53FD}">
      <dsp:nvSpPr>
        <dsp:cNvPr id="0" name=""/>
        <dsp:cNvSpPr/>
      </dsp:nvSpPr>
      <dsp:spPr>
        <a:xfrm>
          <a:off x="5721197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7E971-F5FD-4CB7-8A8A-AC0F5D0C2392}">
      <dsp:nvSpPr>
        <dsp:cNvPr id="0" name=""/>
        <dsp:cNvSpPr/>
      </dsp:nvSpPr>
      <dsp:spPr>
        <a:xfrm>
          <a:off x="5721197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9D45-7503-452C-9C39-69C9E2E90089}">
      <dsp:nvSpPr>
        <dsp:cNvPr id="0" name=""/>
        <dsp:cNvSpPr/>
      </dsp:nvSpPr>
      <dsp:spPr>
        <a:xfrm>
          <a:off x="5436873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Route –No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5436873" y="2527366"/>
        <a:ext cx="1137294" cy="363934"/>
      </dsp:txXfrm>
    </dsp:sp>
    <dsp:sp modelId="{5EE2E5AA-BDAB-47B8-B36B-F82F7F28B6E7}">
      <dsp:nvSpPr>
        <dsp:cNvPr id="0" name=""/>
        <dsp:cNvSpPr/>
      </dsp:nvSpPr>
      <dsp:spPr>
        <a:xfrm>
          <a:off x="5721197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2AEFA-FBA6-41DA-9546-82B7488A6722}">
      <dsp:nvSpPr>
        <dsp:cNvPr id="0" name=""/>
        <dsp:cNvSpPr/>
      </dsp:nvSpPr>
      <dsp:spPr>
        <a:xfrm>
          <a:off x="5721197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0757-A447-4436-B537-E4B78F46B2D4}">
      <dsp:nvSpPr>
        <dsp:cNvPr id="0" name=""/>
        <dsp:cNvSpPr/>
      </dsp:nvSpPr>
      <dsp:spPr>
        <a:xfrm>
          <a:off x="5436873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Gender – No</a:t>
          </a:r>
        </a:p>
      </dsp:txBody>
      <dsp:txXfrm>
        <a:off x="5436873" y="3334845"/>
        <a:ext cx="1137294" cy="363934"/>
      </dsp:txXfrm>
    </dsp:sp>
    <dsp:sp modelId="{C1C0CDD6-66DB-4848-9563-705C1413DAE1}">
      <dsp:nvSpPr>
        <dsp:cNvPr id="0" name=""/>
        <dsp:cNvSpPr/>
      </dsp:nvSpPr>
      <dsp:spPr>
        <a:xfrm>
          <a:off x="5721197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BCEFB-B9D0-4BA7-8BFA-82FD7F37C9C3}">
      <dsp:nvSpPr>
        <dsp:cNvPr id="0" name=""/>
        <dsp:cNvSpPr/>
      </dsp:nvSpPr>
      <dsp:spPr>
        <a:xfrm>
          <a:off x="5721197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9E417-B233-437E-9B0B-755AEFD67E6D}">
      <dsp:nvSpPr>
        <dsp:cNvPr id="0" name=""/>
        <dsp:cNvSpPr/>
      </dsp:nvSpPr>
      <dsp:spPr>
        <a:xfrm>
          <a:off x="5436873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Plane type- 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5436873" y="4142325"/>
        <a:ext cx="1137294" cy="363934"/>
      </dsp:txXfrm>
    </dsp:sp>
    <dsp:sp modelId="{D5F99A75-6D73-4C28-BDEF-28D8A4597671}">
      <dsp:nvSpPr>
        <dsp:cNvPr id="0" name=""/>
        <dsp:cNvSpPr/>
      </dsp:nvSpPr>
      <dsp:spPr>
        <a:xfrm>
          <a:off x="5721197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93104-B3D0-4C61-BB31-EDBAE279FD3E}">
      <dsp:nvSpPr>
        <dsp:cNvPr id="0" name=""/>
        <dsp:cNvSpPr/>
      </dsp:nvSpPr>
      <dsp:spPr>
        <a:xfrm>
          <a:off x="5721197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1A79-6C16-4FBC-9A4F-8B89DA0486DC}">
      <dsp:nvSpPr>
        <dsp:cNvPr id="0" name=""/>
        <dsp:cNvSpPr/>
      </dsp:nvSpPr>
      <dsp:spPr>
        <a:xfrm>
          <a:off x="5436873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Flying Class- No</a:t>
          </a:r>
          <a:endParaRPr lang="en-US" sz="1300" kern="1200" dirty="0"/>
        </a:p>
      </dsp:txBody>
      <dsp:txXfrm>
        <a:off x="5436873" y="4949804"/>
        <a:ext cx="1137294" cy="3639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27743-DE9D-45E6-8710-DB5CF6D6E18C}">
      <dsp:nvSpPr>
        <dsp:cNvPr id="0" name=""/>
        <dsp:cNvSpPr/>
      </dsp:nvSpPr>
      <dsp:spPr>
        <a:xfrm>
          <a:off x="5811006" y="1378698"/>
          <a:ext cx="654456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654456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A5C83-9080-47A4-AFB0-78BF3317723B}">
      <dsp:nvSpPr>
        <dsp:cNvPr id="0" name=""/>
        <dsp:cNvSpPr/>
      </dsp:nvSpPr>
      <dsp:spPr>
        <a:xfrm>
          <a:off x="5811006" y="1378698"/>
          <a:ext cx="654456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654456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A3946-255D-4727-B652-C540325EB8E1}">
      <dsp:nvSpPr>
        <dsp:cNvPr id="0" name=""/>
        <dsp:cNvSpPr/>
      </dsp:nvSpPr>
      <dsp:spPr>
        <a:xfrm>
          <a:off x="5811006" y="1378698"/>
          <a:ext cx="654456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654456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B4620-4BC7-44C3-9756-CF416EFE3920}">
      <dsp:nvSpPr>
        <dsp:cNvPr id="0" name=""/>
        <dsp:cNvSpPr/>
      </dsp:nvSpPr>
      <dsp:spPr>
        <a:xfrm>
          <a:off x="5811006" y="1378698"/>
          <a:ext cx="654456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654456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BBF6-9514-4EC4-A1E5-CF3492604F17}">
      <dsp:nvSpPr>
        <dsp:cNvPr id="0" name=""/>
        <dsp:cNvSpPr/>
      </dsp:nvSpPr>
      <dsp:spPr>
        <a:xfrm>
          <a:off x="5811006" y="1378698"/>
          <a:ext cx="654456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654456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65638-D69E-41A1-896F-73C56E1014DD}">
      <dsp:nvSpPr>
        <dsp:cNvPr id="0" name=""/>
        <dsp:cNvSpPr/>
      </dsp:nvSpPr>
      <dsp:spPr>
        <a:xfrm>
          <a:off x="3847563" y="571219"/>
          <a:ext cx="196344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963443" y="119415"/>
              </a:lnTo>
              <a:lnTo>
                <a:pt x="1963443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B211B-698D-4FB5-B396-6398392D68C8}">
      <dsp:nvSpPr>
        <dsp:cNvPr id="0" name=""/>
        <dsp:cNvSpPr/>
      </dsp:nvSpPr>
      <dsp:spPr>
        <a:xfrm>
          <a:off x="3731667" y="1378698"/>
          <a:ext cx="602818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602818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8B26B-920A-4FB8-B3F7-881F314F0BDA}">
      <dsp:nvSpPr>
        <dsp:cNvPr id="0" name=""/>
        <dsp:cNvSpPr/>
      </dsp:nvSpPr>
      <dsp:spPr>
        <a:xfrm>
          <a:off x="3731667" y="1378698"/>
          <a:ext cx="602818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602818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DDE17-D9EA-438E-B972-CC26A1C39F52}">
      <dsp:nvSpPr>
        <dsp:cNvPr id="0" name=""/>
        <dsp:cNvSpPr/>
      </dsp:nvSpPr>
      <dsp:spPr>
        <a:xfrm>
          <a:off x="3731667" y="1378698"/>
          <a:ext cx="602818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602818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E563B-0633-41CF-B5DB-471380D8939D}">
      <dsp:nvSpPr>
        <dsp:cNvPr id="0" name=""/>
        <dsp:cNvSpPr/>
      </dsp:nvSpPr>
      <dsp:spPr>
        <a:xfrm>
          <a:off x="3731667" y="1378698"/>
          <a:ext cx="602818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602818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F04B5-13B6-4B7E-9632-3EB8728A14E8}">
      <dsp:nvSpPr>
        <dsp:cNvPr id="0" name=""/>
        <dsp:cNvSpPr/>
      </dsp:nvSpPr>
      <dsp:spPr>
        <a:xfrm>
          <a:off x="3731667" y="1378698"/>
          <a:ext cx="602818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602818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9A0B-824A-449E-A673-3559BF6AC070}">
      <dsp:nvSpPr>
        <dsp:cNvPr id="0" name=""/>
        <dsp:cNvSpPr/>
      </dsp:nvSpPr>
      <dsp:spPr>
        <a:xfrm>
          <a:off x="3731667" y="571219"/>
          <a:ext cx="115896" cy="238831"/>
        </a:xfrm>
        <a:custGeom>
          <a:avLst/>
          <a:gdLst/>
          <a:ahLst/>
          <a:cxnLst/>
          <a:rect l="0" t="0" r="0" b="0"/>
          <a:pathLst>
            <a:path>
              <a:moveTo>
                <a:pt x="115896" y="0"/>
              </a:moveTo>
              <a:lnTo>
                <a:pt x="115896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8C2C8-C58D-419D-AA40-CA0A8C3F8FC2}">
      <dsp:nvSpPr>
        <dsp:cNvPr id="0" name=""/>
        <dsp:cNvSpPr/>
      </dsp:nvSpPr>
      <dsp:spPr>
        <a:xfrm>
          <a:off x="1768224" y="1378698"/>
          <a:ext cx="619688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619688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3E578-8099-4A50-8A23-4DAE30B3587D}">
      <dsp:nvSpPr>
        <dsp:cNvPr id="0" name=""/>
        <dsp:cNvSpPr/>
      </dsp:nvSpPr>
      <dsp:spPr>
        <a:xfrm>
          <a:off x="1768224" y="1378698"/>
          <a:ext cx="619688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619688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BA3A1-39D0-427E-A1DE-B0F30B49B6B1}">
      <dsp:nvSpPr>
        <dsp:cNvPr id="0" name=""/>
        <dsp:cNvSpPr/>
      </dsp:nvSpPr>
      <dsp:spPr>
        <a:xfrm>
          <a:off x="1768224" y="1378698"/>
          <a:ext cx="619688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619688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74D4-6E6F-4201-B79C-BEC70D8DC7AF}">
      <dsp:nvSpPr>
        <dsp:cNvPr id="0" name=""/>
        <dsp:cNvSpPr/>
      </dsp:nvSpPr>
      <dsp:spPr>
        <a:xfrm>
          <a:off x="1768224" y="1378698"/>
          <a:ext cx="619688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619688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31982-7234-469D-972A-C70C0985729D}">
      <dsp:nvSpPr>
        <dsp:cNvPr id="0" name=""/>
        <dsp:cNvSpPr/>
      </dsp:nvSpPr>
      <dsp:spPr>
        <a:xfrm>
          <a:off x="1768224" y="1378698"/>
          <a:ext cx="619688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619688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BD8B2-6B53-4493-A3C0-315A34EE02CF}">
      <dsp:nvSpPr>
        <dsp:cNvPr id="0" name=""/>
        <dsp:cNvSpPr/>
      </dsp:nvSpPr>
      <dsp:spPr>
        <a:xfrm>
          <a:off x="1768224" y="571219"/>
          <a:ext cx="2079339" cy="238831"/>
        </a:xfrm>
        <a:custGeom>
          <a:avLst/>
          <a:gdLst/>
          <a:ahLst/>
          <a:cxnLst/>
          <a:rect l="0" t="0" r="0" b="0"/>
          <a:pathLst>
            <a:path>
              <a:moveTo>
                <a:pt x="2079339" y="0"/>
              </a:moveTo>
              <a:lnTo>
                <a:pt x="2079339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841F1-9353-465F-B976-4F2781BC68F6}">
      <dsp:nvSpPr>
        <dsp:cNvPr id="0" name=""/>
        <dsp:cNvSpPr/>
      </dsp:nvSpPr>
      <dsp:spPr>
        <a:xfrm>
          <a:off x="3188603" y="2571"/>
          <a:ext cx="1317920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F3B7C-CEDE-4908-B3A7-E7322B947073}">
      <dsp:nvSpPr>
        <dsp:cNvPr id="0" name=""/>
        <dsp:cNvSpPr/>
      </dsp:nvSpPr>
      <dsp:spPr>
        <a:xfrm>
          <a:off x="3188603" y="2571"/>
          <a:ext cx="1317920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3A8C7-7896-443A-9DCF-3A9FAFAD5A6F}">
      <dsp:nvSpPr>
        <dsp:cNvPr id="0" name=""/>
        <dsp:cNvSpPr/>
      </dsp:nvSpPr>
      <dsp:spPr>
        <a:xfrm>
          <a:off x="2529643" y="104928"/>
          <a:ext cx="2635840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w Cen MT" panose="020B0602020104020603" pitchFamily="34" charset="0"/>
            </a:rPr>
            <a:t>Pre-Flight Check-in (counter &amp; CIP lounge)</a:t>
          </a:r>
        </a:p>
      </dsp:txBody>
      <dsp:txXfrm>
        <a:off x="2529643" y="104928"/>
        <a:ext cx="2635840" cy="363934"/>
      </dsp:txXfrm>
    </dsp:sp>
    <dsp:sp modelId="{88228D44-192B-42EB-910E-1F2F906E7812}">
      <dsp:nvSpPr>
        <dsp:cNvPr id="0" name=""/>
        <dsp:cNvSpPr/>
      </dsp:nvSpPr>
      <dsp:spPr>
        <a:xfrm>
          <a:off x="1323013" y="810050"/>
          <a:ext cx="890422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73763-841D-4BE4-BE6B-82D6DD92868D}">
      <dsp:nvSpPr>
        <dsp:cNvPr id="0" name=""/>
        <dsp:cNvSpPr/>
      </dsp:nvSpPr>
      <dsp:spPr>
        <a:xfrm>
          <a:off x="1323013" y="810050"/>
          <a:ext cx="890422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E591C-22F5-48C0-A426-EE3E7AE16B40}">
      <dsp:nvSpPr>
        <dsp:cNvPr id="0" name=""/>
        <dsp:cNvSpPr/>
      </dsp:nvSpPr>
      <dsp:spPr>
        <a:xfrm>
          <a:off x="877802" y="912407"/>
          <a:ext cx="178084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52CBBE"/>
              </a:highlight>
              <a:latin typeface="Tw Cen MT" panose="020B0602020104020603" pitchFamily="34" charset="0"/>
            </a:rPr>
            <a:t>Interaction of check-in staff</a:t>
          </a:r>
        </a:p>
      </dsp:txBody>
      <dsp:txXfrm>
        <a:off x="877802" y="912407"/>
        <a:ext cx="1780844" cy="363934"/>
      </dsp:txXfrm>
    </dsp:sp>
    <dsp:sp modelId="{ED35F10C-08CE-4BF6-8787-DFFE73A9B79F}">
      <dsp:nvSpPr>
        <dsp:cNvPr id="0" name=""/>
        <dsp:cNvSpPr/>
      </dsp:nvSpPr>
      <dsp:spPr>
        <a:xfrm>
          <a:off x="2319675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E655F-9E5A-49BC-B6D6-EA0C478D76F2}">
      <dsp:nvSpPr>
        <dsp:cNvPr id="0" name=""/>
        <dsp:cNvSpPr/>
      </dsp:nvSpPr>
      <dsp:spPr>
        <a:xfrm>
          <a:off x="2319675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08C33-96A8-4946-AF67-C8072F6351E3}">
      <dsp:nvSpPr>
        <dsp:cNvPr id="0" name=""/>
        <dsp:cNvSpPr/>
      </dsp:nvSpPr>
      <dsp:spPr>
        <a:xfrm>
          <a:off x="2035351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No</a:t>
          </a:r>
        </a:p>
      </dsp:txBody>
      <dsp:txXfrm>
        <a:off x="2035351" y="1719886"/>
        <a:ext cx="1137294" cy="363934"/>
      </dsp:txXfrm>
    </dsp:sp>
    <dsp:sp modelId="{2DD3E74B-2A6E-4770-9CE5-0BA6655AB65B}">
      <dsp:nvSpPr>
        <dsp:cNvPr id="0" name=""/>
        <dsp:cNvSpPr/>
      </dsp:nvSpPr>
      <dsp:spPr>
        <a:xfrm>
          <a:off x="2319675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FDE8D-7CCC-4290-AFD3-1511721956BC}">
      <dsp:nvSpPr>
        <dsp:cNvPr id="0" name=""/>
        <dsp:cNvSpPr/>
      </dsp:nvSpPr>
      <dsp:spPr>
        <a:xfrm>
          <a:off x="2319675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26527-28A3-4FD3-9BFE-9C79204B466F}">
      <dsp:nvSpPr>
        <dsp:cNvPr id="0" name=""/>
        <dsp:cNvSpPr/>
      </dsp:nvSpPr>
      <dsp:spPr>
        <a:xfrm>
          <a:off x="2035351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Route –No</a:t>
          </a:r>
        </a:p>
      </dsp:txBody>
      <dsp:txXfrm>
        <a:off x="2035351" y="2527366"/>
        <a:ext cx="1137294" cy="363934"/>
      </dsp:txXfrm>
    </dsp:sp>
    <dsp:sp modelId="{FA1C3AAB-17AA-455C-AA47-330A95C54D75}">
      <dsp:nvSpPr>
        <dsp:cNvPr id="0" name=""/>
        <dsp:cNvSpPr/>
      </dsp:nvSpPr>
      <dsp:spPr>
        <a:xfrm>
          <a:off x="2319675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13DFE-6E76-42C4-8052-BE67DBE5A25F}">
      <dsp:nvSpPr>
        <dsp:cNvPr id="0" name=""/>
        <dsp:cNvSpPr/>
      </dsp:nvSpPr>
      <dsp:spPr>
        <a:xfrm>
          <a:off x="2319675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DF6C3-3C1E-449C-98E3-E6F0CCF2D356}">
      <dsp:nvSpPr>
        <dsp:cNvPr id="0" name=""/>
        <dsp:cNvSpPr/>
      </dsp:nvSpPr>
      <dsp:spPr>
        <a:xfrm>
          <a:off x="2035351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Gender – No</a:t>
          </a:r>
        </a:p>
      </dsp:txBody>
      <dsp:txXfrm>
        <a:off x="2035351" y="3334845"/>
        <a:ext cx="1137294" cy="363934"/>
      </dsp:txXfrm>
    </dsp:sp>
    <dsp:sp modelId="{AB3E1C6E-B841-4033-A4A2-A101968BE32D}">
      <dsp:nvSpPr>
        <dsp:cNvPr id="0" name=""/>
        <dsp:cNvSpPr/>
      </dsp:nvSpPr>
      <dsp:spPr>
        <a:xfrm>
          <a:off x="2319675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35405-6575-4B8F-88E4-EF0DF076D81B}">
      <dsp:nvSpPr>
        <dsp:cNvPr id="0" name=""/>
        <dsp:cNvSpPr/>
      </dsp:nvSpPr>
      <dsp:spPr>
        <a:xfrm>
          <a:off x="2319675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31078-6D11-4858-AD9B-81EC8EF51CB6}">
      <dsp:nvSpPr>
        <dsp:cNvPr id="0" name=""/>
        <dsp:cNvSpPr/>
      </dsp:nvSpPr>
      <dsp:spPr>
        <a:xfrm>
          <a:off x="2035351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Plane type- No</a:t>
          </a:r>
        </a:p>
      </dsp:txBody>
      <dsp:txXfrm>
        <a:off x="2035351" y="4142325"/>
        <a:ext cx="1137294" cy="363934"/>
      </dsp:txXfrm>
    </dsp:sp>
    <dsp:sp modelId="{F5728BA9-7F4C-4F7F-AFA2-074766338439}">
      <dsp:nvSpPr>
        <dsp:cNvPr id="0" name=""/>
        <dsp:cNvSpPr/>
      </dsp:nvSpPr>
      <dsp:spPr>
        <a:xfrm>
          <a:off x="2319675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9D847-BC2C-4CFA-A218-3D1E0D00D85E}">
      <dsp:nvSpPr>
        <dsp:cNvPr id="0" name=""/>
        <dsp:cNvSpPr/>
      </dsp:nvSpPr>
      <dsp:spPr>
        <a:xfrm>
          <a:off x="2319675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3B3B8-0B87-49B4-BAFE-BB95D6658358}">
      <dsp:nvSpPr>
        <dsp:cNvPr id="0" name=""/>
        <dsp:cNvSpPr/>
      </dsp:nvSpPr>
      <dsp:spPr>
        <a:xfrm>
          <a:off x="2035351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Flying Class- No</a:t>
          </a:r>
          <a:endParaRPr lang="en-US" sz="16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2035351" y="4949804"/>
        <a:ext cx="1137294" cy="363934"/>
      </dsp:txXfrm>
    </dsp:sp>
    <dsp:sp modelId="{3CCC7429-CC5C-496C-A821-2F9714FF8600}">
      <dsp:nvSpPr>
        <dsp:cNvPr id="0" name=""/>
        <dsp:cNvSpPr/>
      </dsp:nvSpPr>
      <dsp:spPr>
        <a:xfrm>
          <a:off x="3314573" y="810050"/>
          <a:ext cx="834188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3E80F-36F7-47C7-A077-B9492AF730C4}">
      <dsp:nvSpPr>
        <dsp:cNvPr id="0" name=""/>
        <dsp:cNvSpPr/>
      </dsp:nvSpPr>
      <dsp:spPr>
        <a:xfrm>
          <a:off x="3314573" y="810050"/>
          <a:ext cx="834188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C0A1-ED9A-4C74-9B43-54EC780A8DAF}">
      <dsp:nvSpPr>
        <dsp:cNvPr id="0" name=""/>
        <dsp:cNvSpPr/>
      </dsp:nvSpPr>
      <dsp:spPr>
        <a:xfrm>
          <a:off x="2897479" y="912407"/>
          <a:ext cx="1668377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FEC630"/>
              </a:highlight>
              <a:latin typeface="Tw Cen MT" panose="020B0602020104020603" pitchFamily="34" charset="0"/>
            </a:rPr>
            <a:t>Staff welcome</a:t>
          </a:r>
        </a:p>
      </dsp:txBody>
      <dsp:txXfrm>
        <a:off x="2897479" y="912407"/>
        <a:ext cx="1668377" cy="363934"/>
      </dsp:txXfrm>
    </dsp:sp>
    <dsp:sp modelId="{2B73E060-A7B0-4C36-9D2E-CDA5892FC93E}">
      <dsp:nvSpPr>
        <dsp:cNvPr id="0" name=""/>
        <dsp:cNvSpPr/>
      </dsp:nvSpPr>
      <dsp:spPr>
        <a:xfrm>
          <a:off x="4266248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CCF87-F8AF-4EA0-8BBE-01532D42FC93}">
      <dsp:nvSpPr>
        <dsp:cNvPr id="0" name=""/>
        <dsp:cNvSpPr/>
      </dsp:nvSpPr>
      <dsp:spPr>
        <a:xfrm>
          <a:off x="4266248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1CCD3-3DAB-4DF5-875F-75FD9B9D43CA}">
      <dsp:nvSpPr>
        <dsp:cNvPr id="0" name=""/>
        <dsp:cNvSpPr/>
      </dsp:nvSpPr>
      <dsp:spPr>
        <a:xfrm>
          <a:off x="3981924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</a:t>
          </a:r>
          <a:r>
            <a:rPr lang="en-US" sz="16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sp:txBody>
      <dsp:txXfrm>
        <a:off x="3981924" y="1719886"/>
        <a:ext cx="1137294" cy="363934"/>
      </dsp:txXfrm>
    </dsp:sp>
    <dsp:sp modelId="{18430121-C84C-4AF8-82EE-68FCAF9C8BD9}">
      <dsp:nvSpPr>
        <dsp:cNvPr id="0" name=""/>
        <dsp:cNvSpPr/>
      </dsp:nvSpPr>
      <dsp:spPr>
        <a:xfrm>
          <a:off x="4266248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FE8C3-6381-4F5B-9CBF-117E76A9732C}">
      <dsp:nvSpPr>
        <dsp:cNvPr id="0" name=""/>
        <dsp:cNvSpPr/>
      </dsp:nvSpPr>
      <dsp:spPr>
        <a:xfrm>
          <a:off x="4266248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8514-1DB2-47E7-BECE-F3C14E50EE16}">
      <dsp:nvSpPr>
        <dsp:cNvPr id="0" name=""/>
        <dsp:cNvSpPr/>
      </dsp:nvSpPr>
      <dsp:spPr>
        <a:xfrm>
          <a:off x="3981924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Route –No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3981924" y="2527366"/>
        <a:ext cx="1137294" cy="363934"/>
      </dsp:txXfrm>
    </dsp:sp>
    <dsp:sp modelId="{6549348F-9016-4FA3-AAFB-1F59C16D8335}">
      <dsp:nvSpPr>
        <dsp:cNvPr id="0" name=""/>
        <dsp:cNvSpPr/>
      </dsp:nvSpPr>
      <dsp:spPr>
        <a:xfrm>
          <a:off x="4266248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DB22-F320-4A2D-9038-33235F3B910E}">
      <dsp:nvSpPr>
        <dsp:cNvPr id="0" name=""/>
        <dsp:cNvSpPr/>
      </dsp:nvSpPr>
      <dsp:spPr>
        <a:xfrm>
          <a:off x="4266248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D848C-D5B2-4FD6-B2BC-52D3FF35F3DF}">
      <dsp:nvSpPr>
        <dsp:cNvPr id="0" name=""/>
        <dsp:cNvSpPr/>
      </dsp:nvSpPr>
      <dsp:spPr>
        <a:xfrm>
          <a:off x="3981924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Gender – No</a:t>
          </a:r>
        </a:p>
      </dsp:txBody>
      <dsp:txXfrm>
        <a:off x="3981924" y="3334845"/>
        <a:ext cx="1137294" cy="363934"/>
      </dsp:txXfrm>
    </dsp:sp>
    <dsp:sp modelId="{628F0133-BC08-454E-848C-DA6334F8BFBA}">
      <dsp:nvSpPr>
        <dsp:cNvPr id="0" name=""/>
        <dsp:cNvSpPr/>
      </dsp:nvSpPr>
      <dsp:spPr>
        <a:xfrm>
          <a:off x="4266248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DAF93-9328-4496-894F-227B059037C8}">
      <dsp:nvSpPr>
        <dsp:cNvPr id="0" name=""/>
        <dsp:cNvSpPr/>
      </dsp:nvSpPr>
      <dsp:spPr>
        <a:xfrm>
          <a:off x="4266248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AFFC-A4A5-4637-802A-2A8C372F1725}">
      <dsp:nvSpPr>
        <dsp:cNvPr id="0" name=""/>
        <dsp:cNvSpPr/>
      </dsp:nvSpPr>
      <dsp:spPr>
        <a:xfrm>
          <a:off x="3981924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Plane type- 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3981924" y="4142325"/>
        <a:ext cx="1137294" cy="363934"/>
      </dsp:txXfrm>
    </dsp:sp>
    <dsp:sp modelId="{8E6EED08-EB83-4D99-9D27-2F90DE78A85D}">
      <dsp:nvSpPr>
        <dsp:cNvPr id="0" name=""/>
        <dsp:cNvSpPr/>
      </dsp:nvSpPr>
      <dsp:spPr>
        <a:xfrm>
          <a:off x="4266248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57D5C-990F-4024-81BC-EC3F682C5AC0}">
      <dsp:nvSpPr>
        <dsp:cNvPr id="0" name=""/>
        <dsp:cNvSpPr/>
      </dsp:nvSpPr>
      <dsp:spPr>
        <a:xfrm>
          <a:off x="4266248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AD8CE-37C6-4EFA-B496-60AB64E75FCB}">
      <dsp:nvSpPr>
        <dsp:cNvPr id="0" name=""/>
        <dsp:cNvSpPr/>
      </dsp:nvSpPr>
      <dsp:spPr>
        <a:xfrm>
          <a:off x="3981924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Flying Class- 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3981924" y="4949804"/>
        <a:ext cx="1137294" cy="363934"/>
      </dsp:txXfrm>
    </dsp:sp>
    <dsp:sp modelId="{30E57DFC-5CA7-4167-8E9F-B84CAE08FA22}">
      <dsp:nvSpPr>
        <dsp:cNvPr id="0" name=""/>
        <dsp:cNvSpPr/>
      </dsp:nvSpPr>
      <dsp:spPr>
        <a:xfrm>
          <a:off x="5307847" y="810050"/>
          <a:ext cx="1006318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9F131-CDD4-4613-9DFA-8721D0B6D6F2}">
      <dsp:nvSpPr>
        <dsp:cNvPr id="0" name=""/>
        <dsp:cNvSpPr/>
      </dsp:nvSpPr>
      <dsp:spPr>
        <a:xfrm>
          <a:off x="5307847" y="810050"/>
          <a:ext cx="1006318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008D4-53C5-46BD-AC2C-07B3AA55A82E}">
      <dsp:nvSpPr>
        <dsp:cNvPr id="0" name=""/>
        <dsp:cNvSpPr/>
      </dsp:nvSpPr>
      <dsp:spPr>
        <a:xfrm>
          <a:off x="4804688" y="912407"/>
          <a:ext cx="2012636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FF5969"/>
              </a:highlight>
            </a:rPr>
            <a:t>Appearance of the counter</a:t>
          </a:r>
          <a:endParaRPr lang="en-US" sz="1600" kern="1200" dirty="0">
            <a:highlight>
              <a:srgbClr val="FF5969"/>
            </a:highlight>
            <a:latin typeface="Tw Cen MT" panose="020B0602020104020603" pitchFamily="34" charset="0"/>
          </a:endParaRPr>
        </a:p>
      </dsp:txBody>
      <dsp:txXfrm>
        <a:off x="4804688" y="912407"/>
        <a:ext cx="2012636" cy="363934"/>
      </dsp:txXfrm>
    </dsp:sp>
    <dsp:sp modelId="{8550B6D7-AE06-4C46-9FE0-000A89414FFE}">
      <dsp:nvSpPr>
        <dsp:cNvPr id="0" name=""/>
        <dsp:cNvSpPr/>
      </dsp:nvSpPr>
      <dsp:spPr>
        <a:xfrm>
          <a:off x="6397226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0C068-7B4F-4AB9-99F0-989B70F71F73}">
      <dsp:nvSpPr>
        <dsp:cNvPr id="0" name=""/>
        <dsp:cNvSpPr/>
      </dsp:nvSpPr>
      <dsp:spPr>
        <a:xfrm>
          <a:off x="6397226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42532-E45E-4EA7-9386-544DCFD16E29}">
      <dsp:nvSpPr>
        <dsp:cNvPr id="0" name=""/>
        <dsp:cNvSpPr/>
      </dsp:nvSpPr>
      <dsp:spPr>
        <a:xfrm>
          <a:off x="6112902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No</a:t>
          </a:r>
        </a:p>
      </dsp:txBody>
      <dsp:txXfrm>
        <a:off x="6112902" y="1719886"/>
        <a:ext cx="1137294" cy="363934"/>
      </dsp:txXfrm>
    </dsp:sp>
    <dsp:sp modelId="{BC8863E6-98F1-4DAC-B243-1508764B53FD}">
      <dsp:nvSpPr>
        <dsp:cNvPr id="0" name=""/>
        <dsp:cNvSpPr/>
      </dsp:nvSpPr>
      <dsp:spPr>
        <a:xfrm>
          <a:off x="6397226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7E971-F5FD-4CB7-8A8A-AC0F5D0C2392}">
      <dsp:nvSpPr>
        <dsp:cNvPr id="0" name=""/>
        <dsp:cNvSpPr/>
      </dsp:nvSpPr>
      <dsp:spPr>
        <a:xfrm>
          <a:off x="6397226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9D45-7503-452C-9C39-69C9E2E90089}">
      <dsp:nvSpPr>
        <dsp:cNvPr id="0" name=""/>
        <dsp:cNvSpPr/>
      </dsp:nvSpPr>
      <dsp:spPr>
        <a:xfrm>
          <a:off x="6112902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Route –No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6112902" y="2527366"/>
        <a:ext cx="1137294" cy="363934"/>
      </dsp:txXfrm>
    </dsp:sp>
    <dsp:sp modelId="{5EE2E5AA-BDAB-47B8-B36B-F82F7F28B6E7}">
      <dsp:nvSpPr>
        <dsp:cNvPr id="0" name=""/>
        <dsp:cNvSpPr/>
      </dsp:nvSpPr>
      <dsp:spPr>
        <a:xfrm>
          <a:off x="6397226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2AEFA-FBA6-41DA-9546-82B7488A6722}">
      <dsp:nvSpPr>
        <dsp:cNvPr id="0" name=""/>
        <dsp:cNvSpPr/>
      </dsp:nvSpPr>
      <dsp:spPr>
        <a:xfrm>
          <a:off x="6397226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0757-A447-4436-B537-E4B78F46B2D4}">
      <dsp:nvSpPr>
        <dsp:cNvPr id="0" name=""/>
        <dsp:cNvSpPr/>
      </dsp:nvSpPr>
      <dsp:spPr>
        <a:xfrm>
          <a:off x="6112902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Gender – </a:t>
          </a:r>
          <a:r>
            <a:rPr lang="en-US" sz="1300" kern="1200" dirty="0">
              <a:solidFill>
                <a:srgbClr val="FF5969"/>
              </a:solidFill>
              <a:latin typeface="Tw Cen MT" panose="020B0602020104020603" pitchFamily="34" charset="0"/>
            </a:rPr>
            <a:t>Yes (f)</a:t>
          </a:r>
          <a:endParaRPr lang="en-US" sz="1300" kern="1200" dirty="0">
            <a:latin typeface="Tw Cen MT" panose="020B0602020104020603" pitchFamily="34" charset="0"/>
          </a:endParaRPr>
        </a:p>
      </dsp:txBody>
      <dsp:txXfrm>
        <a:off x="6112902" y="3334845"/>
        <a:ext cx="1137294" cy="363934"/>
      </dsp:txXfrm>
    </dsp:sp>
    <dsp:sp modelId="{C1C0CDD6-66DB-4848-9563-705C1413DAE1}">
      <dsp:nvSpPr>
        <dsp:cNvPr id="0" name=""/>
        <dsp:cNvSpPr/>
      </dsp:nvSpPr>
      <dsp:spPr>
        <a:xfrm>
          <a:off x="6397226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BCEFB-B9D0-4BA7-8BFA-82FD7F37C9C3}">
      <dsp:nvSpPr>
        <dsp:cNvPr id="0" name=""/>
        <dsp:cNvSpPr/>
      </dsp:nvSpPr>
      <dsp:spPr>
        <a:xfrm>
          <a:off x="6397226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9E417-B233-437E-9B0B-755AEFD67E6D}">
      <dsp:nvSpPr>
        <dsp:cNvPr id="0" name=""/>
        <dsp:cNvSpPr/>
      </dsp:nvSpPr>
      <dsp:spPr>
        <a:xfrm>
          <a:off x="6112902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Plane type- 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6112902" y="4142325"/>
        <a:ext cx="1137294" cy="363934"/>
      </dsp:txXfrm>
    </dsp:sp>
    <dsp:sp modelId="{D5F99A75-6D73-4C28-BDEF-28D8A4597671}">
      <dsp:nvSpPr>
        <dsp:cNvPr id="0" name=""/>
        <dsp:cNvSpPr/>
      </dsp:nvSpPr>
      <dsp:spPr>
        <a:xfrm>
          <a:off x="6397226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93104-B3D0-4C61-BB31-EDBAE279FD3E}">
      <dsp:nvSpPr>
        <dsp:cNvPr id="0" name=""/>
        <dsp:cNvSpPr/>
      </dsp:nvSpPr>
      <dsp:spPr>
        <a:xfrm>
          <a:off x="6397226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1A79-6C16-4FBC-9A4F-8B89DA0486DC}">
      <dsp:nvSpPr>
        <dsp:cNvPr id="0" name=""/>
        <dsp:cNvSpPr/>
      </dsp:nvSpPr>
      <dsp:spPr>
        <a:xfrm>
          <a:off x="6112902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Flying Class- No</a:t>
          </a:r>
          <a:endParaRPr lang="en-US" sz="1300" kern="1200" dirty="0"/>
        </a:p>
      </dsp:txBody>
      <dsp:txXfrm>
        <a:off x="6112902" y="4949804"/>
        <a:ext cx="1137294" cy="3639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27743-DE9D-45E6-8710-DB5CF6D6E18C}">
      <dsp:nvSpPr>
        <dsp:cNvPr id="0" name=""/>
        <dsp:cNvSpPr/>
      </dsp:nvSpPr>
      <dsp:spPr>
        <a:xfrm>
          <a:off x="5070506" y="1378698"/>
          <a:ext cx="523155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523155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A5C83-9080-47A4-AFB0-78BF3317723B}">
      <dsp:nvSpPr>
        <dsp:cNvPr id="0" name=""/>
        <dsp:cNvSpPr/>
      </dsp:nvSpPr>
      <dsp:spPr>
        <a:xfrm>
          <a:off x="5070506" y="1378698"/>
          <a:ext cx="523155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523155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A3946-255D-4727-B652-C540325EB8E1}">
      <dsp:nvSpPr>
        <dsp:cNvPr id="0" name=""/>
        <dsp:cNvSpPr/>
      </dsp:nvSpPr>
      <dsp:spPr>
        <a:xfrm>
          <a:off x="5070506" y="1378698"/>
          <a:ext cx="523155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523155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B4620-4BC7-44C3-9756-CF416EFE3920}">
      <dsp:nvSpPr>
        <dsp:cNvPr id="0" name=""/>
        <dsp:cNvSpPr/>
      </dsp:nvSpPr>
      <dsp:spPr>
        <a:xfrm>
          <a:off x="5070506" y="1378698"/>
          <a:ext cx="523155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523155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BBF6-9514-4EC4-A1E5-CF3492604F17}">
      <dsp:nvSpPr>
        <dsp:cNvPr id="0" name=""/>
        <dsp:cNvSpPr/>
      </dsp:nvSpPr>
      <dsp:spPr>
        <a:xfrm>
          <a:off x="5070506" y="1378698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65638-D69E-41A1-896F-73C56E1014DD}">
      <dsp:nvSpPr>
        <dsp:cNvPr id="0" name=""/>
        <dsp:cNvSpPr/>
      </dsp:nvSpPr>
      <dsp:spPr>
        <a:xfrm>
          <a:off x="3694379" y="571219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376126" y="119415"/>
              </a:lnTo>
              <a:lnTo>
                <a:pt x="1376126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B211B-698D-4FB5-B396-6398392D68C8}">
      <dsp:nvSpPr>
        <dsp:cNvPr id="0" name=""/>
        <dsp:cNvSpPr/>
      </dsp:nvSpPr>
      <dsp:spPr>
        <a:xfrm>
          <a:off x="3694379" y="1378698"/>
          <a:ext cx="523155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523155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8B26B-920A-4FB8-B3F7-881F314F0BDA}">
      <dsp:nvSpPr>
        <dsp:cNvPr id="0" name=""/>
        <dsp:cNvSpPr/>
      </dsp:nvSpPr>
      <dsp:spPr>
        <a:xfrm>
          <a:off x="3694379" y="1378698"/>
          <a:ext cx="523155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523155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DDE17-D9EA-438E-B972-CC26A1C39F52}">
      <dsp:nvSpPr>
        <dsp:cNvPr id="0" name=""/>
        <dsp:cNvSpPr/>
      </dsp:nvSpPr>
      <dsp:spPr>
        <a:xfrm>
          <a:off x="3694379" y="1378698"/>
          <a:ext cx="523155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523155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E563B-0633-41CF-B5DB-471380D8939D}">
      <dsp:nvSpPr>
        <dsp:cNvPr id="0" name=""/>
        <dsp:cNvSpPr/>
      </dsp:nvSpPr>
      <dsp:spPr>
        <a:xfrm>
          <a:off x="3694379" y="1378698"/>
          <a:ext cx="523155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523155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F04B5-13B6-4B7E-9632-3EB8728A14E8}">
      <dsp:nvSpPr>
        <dsp:cNvPr id="0" name=""/>
        <dsp:cNvSpPr/>
      </dsp:nvSpPr>
      <dsp:spPr>
        <a:xfrm>
          <a:off x="3694379" y="1378698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9A0B-824A-449E-A673-3559BF6AC070}">
      <dsp:nvSpPr>
        <dsp:cNvPr id="0" name=""/>
        <dsp:cNvSpPr/>
      </dsp:nvSpPr>
      <dsp:spPr>
        <a:xfrm>
          <a:off x="3648659" y="571219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8C2C8-C58D-419D-AA40-CA0A8C3F8FC2}">
      <dsp:nvSpPr>
        <dsp:cNvPr id="0" name=""/>
        <dsp:cNvSpPr/>
      </dsp:nvSpPr>
      <dsp:spPr>
        <a:xfrm>
          <a:off x="2318252" y="1378698"/>
          <a:ext cx="523155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523155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3E578-8099-4A50-8A23-4DAE30B3587D}">
      <dsp:nvSpPr>
        <dsp:cNvPr id="0" name=""/>
        <dsp:cNvSpPr/>
      </dsp:nvSpPr>
      <dsp:spPr>
        <a:xfrm>
          <a:off x="2318252" y="1378698"/>
          <a:ext cx="523155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523155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BA3A1-39D0-427E-A1DE-B0F30B49B6B1}">
      <dsp:nvSpPr>
        <dsp:cNvPr id="0" name=""/>
        <dsp:cNvSpPr/>
      </dsp:nvSpPr>
      <dsp:spPr>
        <a:xfrm>
          <a:off x="2318252" y="1378698"/>
          <a:ext cx="523155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523155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74D4-6E6F-4201-B79C-BEC70D8DC7AF}">
      <dsp:nvSpPr>
        <dsp:cNvPr id="0" name=""/>
        <dsp:cNvSpPr/>
      </dsp:nvSpPr>
      <dsp:spPr>
        <a:xfrm>
          <a:off x="2318252" y="1378698"/>
          <a:ext cx="523155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523155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31982-7234-469D-972A-C70C0985729D}">
      <dsp:nvSpPr>
        <dsp:cNvPr id="0" name=""/>
        <dsp:cNvSpPr/>
      </dsp:nvSpPr>
      <dsp:spPr>
        <a:xfrm>
          <a:off x="2318252" y="1378698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BD8B2-6B53-4493-A3C0-315A34EE02CF}">
      <dsp:nvSpPr>
        <dsp:cNvPr id="0" name=""/>
        <dsp:cNvSpPr/>
      </dsp:nvSpPr>
      <dsp:spPr>
        <a:xfrm>
          <a:off x="2318252" y="571219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1376126" y="0"/>
              </a:moveTo>
              <a:lnTo>
                <a:pt x="1376126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841F1-9353-465F-B976-4F2781BC68F6}">
      <dsp:nvSpPr>
        <dsp:cNvPr id="0" name=""/>
        <dsp:cNvSpPr/>
      </dsp:nvSpPr>
      <dsp:spPr>
        <a:xfrm>
          <a:off x="3410055" y="2571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F3B7C-CEDE-4908-B3A7-E7322B947073}">
      <dsp:nvSpPr>
        <dsp:cNvPr id="0" name=""/>
        <dsp:cNvSpPr/>
      </dsp:nvSpPr>
      <dsp:spPr>
        <a:xfrm>
          <a:off x="3410055" y="2571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3A8C7-7896-443A-9DCF-3A9FAFAD5A6F}">
      <dsp:nvSpPr>
        <dsp:cNvPr id="0" name=""/>
        <dsp:cNvSpPr/>
      </dsp:nvSpPr>
      <dsp:spPr>
        <a:xfrm>
          <a:off x="3125731" y="104928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w Cen MT" panose="020B0602020104020603" pitchFamily="34" charset="0"/>
            </a:rPr>
            <a:t>Cabin</a:t>
          </a:r>
        </a:p>
      </dsp:txBody>
      <dsp:txXfrm>
        <a:off x="3125731" y="104928"/>
        <a:ext cx="1137294" cy="363934"/>
      </dsp:txXfrm>
    </dsp:sp>
    <dsp:sp modelId="{88228D44-192B-42EB-910E-1F2F906E7812}">
      <dsp:nvSpPr>
        <dsp:cNvPr id="0" name=""/>
        <dsp:cNvSpPr/>
      </dsp:nvSpPr>
      <dsp:spPr>
        <a:xfrm>
          <a:off x="2033928" y="81005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73763-841D-4BE4-BE6B-82D6DD92868D}">
      <dsp:nvSpPr>
        <dsp:cNvPr id="0" name=""/>
        <dsp:cNvSpPr/>
      </dsp:nvSpPr>
      <dsp:spPr>
        <a:xfrm>
          <a:off x="2033928" y="81005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E591C-22F5-48C0-A426-EE3E7AE16B40}">
      <dsp:nvSpPr>
        <dsp:cNvPr id="0" name=""/>
        <dsp:cNvSpPr/>
      </dsp:nvSpPr>
      <dsp:spPr>
        <a:xfrm>
          <a:off x="1749604" y="912407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00A0A8"/>
              </a:highlight>
              <a:latin typeface="Tw Cen MT" panose="020B0602020104020603" pitchFamily="34" charset="0"/>
            </a:rPr>
            <a:t>Sufficient room</a:t>
          </a:r>
        </a:p>
      </dsp:txBody>
      <dsp:txXfrm>
        <a:off x="1749604" y="912407"/>
        <a:ext cx="1137294" cy="363934"/>
      </dsp:txXfrm>
    </dsp:sp>
    <dsp:sp modelId="{ED35F10C-08CE-4BF6-8787-DFFE73A9B79F}">
      <dsp:nvSpPr>
        <dsp:cNvPr id="0" name=""/>
        <dsp:cNvSpPr/>
      </dsp:nvSpPr>
      <dsp:spPr>
        <a:xfrm>
          <a:off x="2773170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E655F-9E5A-49BC-B6D6-EA0C478D76F2}">
      <dsp:nvSpPr>
        <dsp:cNvPr id="0" name=""/>
        <dsp:cNvSpPr/>
      </dsp:nvSpPr>
      <dsp:spPr>
        <a:xfrm>
          <a:off x="2773170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08C33-96A8-4946-AF67-C8072F6351E3}">
      <dsp:nvSpPr>
        <dsp:cNvPr id="0" name=""/>
        <dsp:cNvSpPr/>
      </dsp:nvSpPr>
      <dsp:spPr>
        <a:xfrm>
          <a:off x="2488846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</a:t>
          </a:r>
          <a:r>
            <a:rPr lang="en-US" sz="16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  <a:endParaRPr lang="en-US" sz="1600" kern="1200" dirty="0">
            <a:latin typeface="Tw Cen MT" panose="020B0602020104020603" pitchFamily="34" charset="0"/>
          </a:endParaRPr>
        </a:p>
      </dsp:txBody>
      <dsp:txXfrm>
        <a:off x="2488846" y="1719886"/>
        <a:ext cx="1137294" cy="363934"/>
      </dsp:txXfrm>
    </dsp:sp>
    <dsp:sp modelId="{2DD3E74B-2A6E-4770-9CE5-0BA6655AB65B}">
      <dsp:nvSpPr>
        <dsp:cNvPr id="0" name=""/>
        <dsp:cNvSpPr/>
      </dsp:nvSpPr>
      <dsp:spPr>
        <a:xfrm>
          <a:off x="2773170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FDE8D-7CCC-4290-AFD3-1511721956BC}">
      <dsp:nvSpPr>
        <dsp:cNvPr id="0" name=""/>
        <dsp:cNvSpPr/>
      </dsp:nvSpPr>
      <dsp:spPr>
        <a:xfrm>
          <a:off x="2773170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26527-28A3-4FD3-9BFE-9C79204B466F}">
      <dsp:nvSpPr>
        <dsp:cNvPr id="0" name=""/>
        <dsp:cNvSpPr/>
      </dsp:nvSpPr>
      <dsp:spPr>
        <a:xfrm>
          <a:off x="2488846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Route –No</a:t>
          </a:r>
        </a:p>
      </dsp:txBody>
      <dsp:txXfrm>
        <a:off x="2488846" y="2527366"/>
        <a:ext cx="1137294" cy="363934"/>
      </dsp:txXfrm>
    </dsp:sp>
    <dsp:sp modelId="{FA1C3AAB-17AA-455C-AA47-330A95C54D75}">
      <dsp:nvSpPr>
        <dsp:cNvPr id="0" name=""/>
        <dsp:cNvSpPr/>
      </dsp:nvSpPr>
      <dsp:spPr>
        <a:xfrm>
          <a:off x="2773170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13DFE-6E76-42C4-8052-BE67DBE5A25F}">
      <dsp:nvSpPr>
        <dsp:cNvPr id="0" name=""/>
        <dsp:cNvSpPr/>
      </dsp:nvSpPr>
      <dsp:spPr>
        <a:xfrm>
          <a:off x="2773170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DF6C3-3C1E-449C-98E3-E6F0CCF2D356}">
      <dsp:nvSpPr>
        <dsp:cNvPr id="0" name=""/>
        <dsp:cNvSpPr/>
      </dsp:nvSpPr>
      <dsp:spPr>
        <a:xfrm>
          <a:off x="2488846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Gender – No</a:t>
          </a:r>
        </a:p>
      </dsp:txBody>
      <dsp:txXfrm>
        <a:off x="2488846" y="3334845"/>
        <a:ext cx="1137294" cy="363934"/>
      </dsp:txXfrm>
    </dsp:sp>
    <dsp:sp modelId="{AB3E1C6E-B841-4033-A4A2-A101968BE32D}">
      <dsp:nvSpPr>
        <dsp:cNvPr id="0" name=""/>
        <dsp:cNvSpPr/>
      </dsp:nvSpPr>
      <dsp:spPr>
        <a:xfrm>
          <a:off x="2773170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35405-6575-4B8F-88E4-EF0DF076D81B}">
      <dsp:nvSpPr>
        <dsp:cNvPr id="0" name=""/>
        <dsp:cNvSpPr/>
      </dsp:nvSpPr>
      <dsp:spPr>
        <a:xfrm>
          <a:off x="2773170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31078-6D11-4858-AD9B-81EC8EF51CB6}">
      <dsp:nvSpPr>
        <dsp:cNvPr id="0" name=""/>
        <dsp:cNvSpPr/>
      </dsp:nvSpPr>
      <dsp:spPr>
        <a:xfrm>
          <a:off x="2488846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Plane type- No</a:t>
          </a:r>
        </a:p>
      </dsp:txBody>
      <dsp:txXfrm>
        <a:off x="2488846" y="4142325"/>
        <a:ext cx="1137294" cy="363934"/>
      </dsp:txXfrm>
    </dsp:sp>
    <dsp:sp modelId="{F5728BA9-7F4C-4F7F-AFA2-074766338439}">
      <dsp:nvSpPr>
        <dsp:cNvPr id="0" name=""/>
        <dsp:cNvSpPr/>
      </dsp:nvSpPr>
      <dsp:spPr>
        <a:xfrm>
          <a:off x="2773170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9D847-BC2C-4CFA-A218-3D1E0D00D85E}">
      <dsp:nvSpPr>
        <dsp:cNvPr id="0" name=""/>
        <dsp:cNvSpPr/>
      </dsp:nvSpPr>
      <dsp:spPr>
        <a:xfrm>
          <a:off x="2773170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3B3B8-0B87-49B4-BAFE-BB95D6658358}">
      <dsp:nvSpPr>
        <dsp:cNvPr id="0" name=""/>
        <dsp:cNvSpPr/>
      </dsp:nvSpPr>
      <dsp:spPr>
        <a:xfrm>
          <a:off x="2488846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Flying Class- No</a:t>
          </a:r>
          <a:endParaRPr lang="en-US" sz="16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2488846" y="4949804"/>
        <a:ext cx="1137294" cy="363934"/>
      </dsp:txXfrm>
    </dsp:sp>
    <dsp:sp modelId="{3CCC7429-CC5C-496C-A821-2F9714FF8600}">
      <dsp:nvSpPr>
        <dsp:cNvPr id="0" name=""/>
        <dsp:cNvSpPr/>
      </dsp:nvSpPr>
      <dsp:spPr>
        <a:xfrm>
          <a:off x="3410055" y="81005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3E80F-36F7-47C7-A077-B9492AF730C4}">
      <dsp:nvSpPr>
        <dsp:cNvPr id="0" name=""/>
        <dsp:cNvSpPr/>
      </dsp:nvSpPr>
      <dsp:spPr>
        <a:xfrm>
          <a:off x="3410055" y="81005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C0A1-ED9A-4C74-9B43-54EC780A8DAF}">
      <dsp:nvSpPr>
        <dsp:cNvPr id="0" name=""/>
        <dsp:cNvSpPr/>
      </dsp:nvSpPr>
      <dsp:spPr>
        <a:xfrm>
          <a:off x="3125731" y="912407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FEC630"/>
              </a:highlight>
              <a:latin typeface="Tw Cen MT" panose="020B0602020104020603" pitchFamily="34" charset="0"/>
            </a:rPr>
            <a:t>Cabin Design</a:t>
          </a:r>
        </a:p>
      </dsp:txBody>
      <dsp:txXfrm>
        <a:off x="3125731" y="912407"/>
        <a:ext cx="1137294" cy="363934"/>
      </dsp:txXfrm>
    </dsp:sp>
    <dsp:sp modelId="{2B73E060-A7B0-4C36-9D2E-CDA5892FC93E}">
      <dsp:nvSpPr>
        <dsp:cNvPr id="0" name=""/>
        <dsp:cNvSpPr/>
      </dsp:nvSpPr>
      <dsp:spPr>
        <a:xfrm>
          <a:off x="4149297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CCF87-F8AF-4EA0-8BBE-01532D42FC93}">
      <dsp:nvSpPr>
        <dsp:cNvPr id="0" name=""/>
        <dsp:cNvSpPr/>
      </dsp:nvSpPr>
      <dsp:spPr>
        <a:xfrm>
          <a:off x="4149297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1CCD3-3DAB-4DF5-875F-75FD9B9D43CA}">
      <dsp:nvSpPr>
        <dsp:cNvPr id="0" name=""/>
        <dsp:cNvSpPr/>
      </dsp:nvSpPr>
      <dsp:spPr>
        <a:xfrm>
          <a:off x="3864973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No</a:t>
          </a:r>
          <a:endParaRPr lang="en-US" sz="16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3864973" y="1719886"/>
        <a:ext cx="1137294" cy="363934"/>
      </dsp:txXfrm>
    </dsp:sp>
    <dsp:sp modelId="{18430121-C84C-4AF8-82EE-68FCAF9C8BD9}">
      <dsp:nvSpPr>
        <dsp:cNvPr id="0" name=""/>
        <dsp:cNvSpPr/>
      </dsp:nvSpPr>
      <dsp:spPr>
        <a:xfrm>
          <a:off x="4149297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FE8C3-6381-4F5B-9CBF-117E76A9732C}">
      <dsp:nvSpPr>
        <dsp:cNvPr id="0" name=""/>
        <dsp:cNvSpPr/>
      </dsp:nvSpPr>
      <dsp:spPr>
        <a:xfrm>
          <a:off x="4149297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8514-1DB2-47E7-BECE-F3C14E50EE16}">
      <dsp:nvSpPr>
        <dsp:cNvPr id="0" name=""/>
        <dsp:cNvSpPr/>
      </dsp:nvSpPr>
      <dsp:spPr>
        <a:xfrm>
          <a:off x="3864973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Route –</a:t>
          </a:r>
          <a:r>
            <a:rPr lang="en-US" sz="1300" kern="1200" dirty="0">
              <a:solidFill>
                <a:srgbClr val="FF5969"/>
              </a:solidFill>
              <a:latin typeface="Tw Cen MT" panose="020B0602020104020603" pitchFamily="34" charset="0"/>
            </a:rPr>
            <a:t>Yes (In)</a:t>
          </a:r>
        </a:p>
      </dsp:txBody>
      <dsp:txXfrm>
        <a:off x="3864973" y="2527366"/>
        <a:ext cx="1137294" cy="363934"/>
      </dsp:txXfrm>
    </dsp:sp>
    <dsp:sp modelId="{6549348F-9016-4FA3-AAFB-1F59C16D8335}">
      <dsp:nvSpPr>
        <dsp:cNvPr id="0" name=""/>
        <dsp:cNvSpPr/>
      </dsp:nvSpPr>
      <dsp:spPr>
        <a:xfrm>
          <a:off x="4149297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DB22-F320-4A2D-9038-33235F3B910E}">
      <dsp:nvSpPr>
        <dsp:cNvPr id="0" name=""/>
        <dsp:cNvSpPr/>
      </dsp:nvSpPr>
      <dsp:spPr>
        <a:xfrm>
          <a:off x="4149297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D848C-D5B2-4FD6-B2BC-52D3FF35F3DF}">
      <dsp:nvSpPr>
        <dsp:cNvPr id="0" name=""/>
        <dsp:cNvSpPr/>
      </dsp:nvSpPr>
      <dsp:spPr>
        <a:xfrm>
          <a:off x="3864973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Gender – No</a:t>
          </a:r>
        </a:p>
      </dsp:txBody>
      <dsp:txXfrm>
        <a:off x="3864973" y="3334845"/>
        <a:ext cx="1137294" cy="363934"/>
      </dsp:txXfrm>
    </dsp:sp>
    <dsp:sp modelId="{628F0133-BC08-454E-848C-DA6334F8BFBA}">
      <dsp:nvSpPr>
        <dsp:cNvPr id="0" name=""/>
        <dsp:cNvSpPr/>
      </dsp:nvSpPr>
      <dsp:spPr>
        <a:xfrm>
          <a:off x="4149297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DAF93-9328-4496-894F-227B059037C8}">
      <dsp:nvSpPr>
        <dsp:cNvPr id="0" name=""/>
        <dsp:cNvSpPr/>
      </dsp:nvSpPr>
      <dsp:spPr>
        <a:xfrm>
          <a:off x="4149297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AFFC-A4A5-4637-802A-2A8C372F1725}">
      <dsp:nvSpPr>
        <dsp:cNvPr id="0" name=""/>
        <dsp:cNvSpPr/>
      </dsp:nvSpPr>
      <dsp:spPr>
        <a:xfrm>
          <a:off x="3864973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Plane type- 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3864973" y="4142325"/>
        <a:ext cx="1137294" cy="363934"/>
      </dsp:txXfrm>
    </dsp:sp>
    <dsp:sp modelId="{8E6EED08-EB83-4D99-9D27-2F90DE78A85D}">
      <dsp:nvSpPr>
        <dsp:cNvPr id="0" name=""/>
        <dsp:cNvSpPr/>
      </dsp:nvSpPr>
      <dsp:spPr>
        <a:xfrm>
          <a:off x="4149297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57D5C-990F-4024-81BC-EC3F682C5AC0}">
      <dsp:nvSpPr>
        <dsp:cNvPr id="0" name=""/>
        <dsp:cNvSpPr/>
      </dsp:nvSpPr>
      <dsp:spPr>
        <a:xfrm>
          <a:off x="4149297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AD8CE-37C6-4EFA-B496-60AB64E75FCB}">
      <dsp:nvSpPr>
        <dsp:cNvPr id="0" name=""/>
        <dsp:cNvSpPr/>
      </dsp:nvSpPr>
      <dsp:spPr>
        <a:xfrm>
          <a:off x="3864973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Flying Class- 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3864973" y="4949804"/>
        <a:ext cx="1137294" cy="363934"/>
      </dsp:txXfrm>
    </dsp:sp>
    <dsp:sp modelId="{30E57DFC-5CA7-4167-8E9F-B84CAE08FA22}">
      <dsp:nvSpPr>
        <dsp:cNvPr id="0" name=""/>
        <dsp:cNvSpPr/>
      </dsp:nvSpPr>
      <dsp:spPr>
        <a:xfrm>
          <a:off x="4786182" y="81005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9F131-CDD4-4613-9DFA-8721D0B6D6F2}">
      <dsp:nvSpPr>
        <dsp:cNvPr id="0" name=""/>
        <dsp:cNvSpPr/>
      </dsp:nvSpPr>
      <dsp:spPr>
        <a:xfrm>
          <a:off x="4786182" y="81005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008D4-53C5-46BD-AC2C-07B3AA55A82E}">
      <dsp:nvSpPr>
        <dsp:cNvPr id="0" name=""/>
        <dsp:cNvSpPr/>
      </dsp:nvSpPr>
      <dsp:spPr>
        <a:xfrm>
          <a:off x="4501858" y="912407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FF5969"/>
              </a:highlight>
              <a:latin typeface="Tw Cen MT" panose="020B0602020104020603" pitchFamily="34" charset="0"/>
            </a:rPr>
            <a:t>Cleanliness of cabin</a:t>
          </a:r>
        </a:p>
      </dsp:txBody>
      <dsp:txXfrm>
        <a:off x="4501858" y="912407"/>
        <a:ext cx="1137294" cy="363934"/>
      </dsp:txXfrm>
    </dsp:sp>
    <dsp:sp modelId="{8550B6D7-AE06-4C46-9FE0-000A89414FFE}">
      <dsp:nvSpPr>
        <dsp:cNvPr id="0" name=""/>
        <dsp:cNvSpPr/>
      </dsp:nvSpPr>
      <dsp:spPr>
        <a:xfrm>
          <a:off x="5525423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0C068-7B4F-4AB9-99F0-989B70F71F73}">
      <dsp:nvSpPr>
        <dsp:cNvPr id="0" name=""/>
        <dsp:cNvSpPr/>
      </dsp:nvSpPr>
      <dsp:spPr>
        <a:xfrm>
          <a:off x="5525423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42532-E45E-4EA7-9386-544DCFD16E29}">
      <dsp:nvSpPr>
        <dsp:cNvPr id="0" name=""/>
        <dsp:cNvSpPr/>
      </dsp:nvSpPr>
      <dsp:spPr>
        <a:xfrm>
          <a:off x="5241100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No</a:t>
          </a:r>
        </a:p>
      </dsp:txBody>
      <dsp:txXfrm>
        <a:off x="5241100" y="1719886"/>
        <a:ext cx="1137294" cy="363934"/>
      </dsp:txXfrm>
    </dsp:sp>
    <dsp:sp modelId="{BC8863E6-98F1-4DAC-B243-1508764B53FD}">
      <dsp:nvSpPr>
        <dsp:cNvPr id="0" name=""/>
        <dsp:cNvSpPr/>
      </dsp:nvSpPr>
      <dsp:spPr>
        <a:xfrm>
          <a:off x="5525423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7E971-F5FD-4CB7-8A8A-AC0F5D0C2392}">
      <dsp:nvSpPr>
        <dsp:cNvPr id="0" name=""/>
        <dsp:cNvSpPr/>
      </dsp:nvSpPr>
      <dsp:spPr>
        <a:xfrm>
          <a:off x="5525423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9D45-7503-452C-9C39-69C9E2E90089}">
      <dsp:nvSpPr>
        <dsp:cNvPr id="0" name=""/>
        <dsp:cNvSpPr/>
      </dsp:nvSpPr>
      <dsp:spPr>
        <a:xfrm>
          <a:off x="5241100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Route –</a:t>
          </a:r>
          <a:r>
            <a:rPr lang="en-US" sz="1300" kern="1200" dirty="0">
              <a:solidFill>
                <a:srgbClr val="FF5969"/>
              </a:solidFill>
              <a:latin typeface="Tw Cen MT" panose="020B0602020104020603" pitchFamily="34" charset="0"/>
            </a:rPr>
            <a:t>Yes (D)</a:t>
          </a:r>
        </a:p>
      </dsp:txBody>
      <dsp:txXfrm>
        <a:off x="5241100" y="2527366"/>
        <a:ext cx="1137294" cy="363934"/>
      </dsp:txXfrm>
    </dsp:sp>
    <dsp:sp modelId="{5EE2E5AA-BDAB-47B8-B36B-F82F7F28B6E7}">
      <dsp:nvSpPr>
        <dsp:cNvPr id="0" name=""/>
        <dsp:cNvSpPr/>
      </dsp:nvSpPr>
      <dsp:spPr>
        <a:xfrm>
          <a:off x="5525423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2AEFA-FBA6-41DA-9546-82B7488A6722}">
      <dsp:nvSpPr>
        <dsp:cNvPr id="0" name=""/>
        <dsp:cNvSpPr/>
      </dsp:nvSpPr>
      <dsp:spPr>
        <a:xfrm>
          <a:off x="5525423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0757-A447-4436-B537-E4B78F46B2D4}">
      <dsp:nvSpPr>
        <dsp:cNvPr id="0" name=""/>
        <dsp:cNvSpPr/>
      </dsp:nvSpPr>
      <dsp:spPr>
        <a:xfrm>
          <a:off x="5241100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Gender – No</a:t>
          </a:r>
        </a:p>
      </dsp:txBody>
      <dsp:txXfrm>
        <a:off x="5241100" y="3334845"/>
        <a:ext cx="1137294" cy="363934"/>
      </dsp:txXfrm>
    </dsp:sp>
    <dsp:sp modelId="{C1C0CDD6-66DB-4848-9563-705C1413DAE1}">
      <dsp:nvSpPr>
        <dsp:cNvPr id="0" name=""/>
        <dsp:cNvSpPr/>
      </dsp:nvSpPr>
      <dsp:spPr>
        <a:xfrm>
          <a:off x="5525423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BCEFB-B9D0-4BA7-8BFA-82FD7F37C9C3}">
      <dsp:nvSpPr>
        <dsp:cNvPr id="0" name=""/>
        <dsp:cNvSpPr/>
      </dsp:nvSpPr>
      <dsp:spPr>
        <a:xfrm>
          <a:off x="5525423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9E417-B233-437E-9B0B-755AEFD67E6D}">
      <dsp:nvSpPr>
        <dsp:cNvPr id="0" name=""/>
        <dsp:cNvSpPr/>
      </dsp:nvSpPr>
      <dsp:spPr>
        <a:xfrm>
          <a:off x="5241100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Plane type- No</a:t>
          </a:r>
          <a:endParaRPr lang="en-US" sz="1300" kern="1200" dirty="0">
            <a:solidFill>
              <a:srgbClr val="FF5969"/>
            </a:solidFill>
            <a:latin typeface="Tw Cen MT" panose="020B0602020104020603" pitchFamily="34" charset="0"/>
          </a:endParaRPr>
        </a:p>
      </dsp:txBody>
      <dsp:txXfrm>
        <a:off x="5241100" y="4142325"/>
        <a:ext cx="1137294" cy="363934"/>
      </dsp:txXfrm>
    </dsp:sp>
    <dsp:sp modelId="{D5F99A75-6D73-4C28-BDEF-28D8A4597671}">
      <dsp:nvSpPr>
        <dsp:cNvPr id="0" name=""/>
        <dsp:cNvSpPr/>
      </dsp:nvSpPr>
      <dsp:spPr>
        <a:xfrm>
          <a:off x="5525423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93104-B3D0-4C61-BB31-EDBAE279FD3E}">
      <dsp:nvSpPr>
        <dsp:cNvPr id="0" name=""/>
        <dsp:cNvSpPr/>
      </dsp:nvSpPr>
      <dsp:spPr>
        <a:xfrm>
          <a:off x="5525423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1A79-6C16-4FBC-9A4F-8B89DA0486DC}">
      <dsp:nvSpPr>
        <dsp:cNvPr id="0" name=""/>
        <dsp:cNvSpPr/>
      </dsp:nvSpPr>
      <dsp:spPr>
        <a:xfrm>
          <a:off x="5241100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Flying Class- No</a:t>
          </a:r>
          <a:endParaRPr lang="en-US" sz="1300" kern="1200" dirty="0"/>
        </a:p>
      </dsp:txBody>
      <dsp:txXfrm>
        <a:off x="5241100" y="4949804"/>
        <a:ext cx="1137294" cy="3639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BB202-3638-4D74-93B1-299A6ECA11C7}">
      <dsp:nvSpPr>
        <dsp:cNvPr id="0" name=""/>
        <dsp:cNvSpPr/>
      </dsp:nvSpPr>
      <dsp:spPr>
        <a:xfrm>
          <a:off x="5758569" y="1378698"/>
          <a:ext cx="523155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523155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16350-295D-4193-B7FE-92EE9BBA9A7B}">
      <dsp:nvSpPr>
        <dsp:cNvPr id="0" name=""/>
        <dsp:cNvSpPr/>
      </dsp:nvSpPr>
      <dsp:spPr>
        <a:xfrm>
          <a:off x="5758569" y="1378698"/>
          <a:ext cx="523155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523155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B9CAC-4769-44BD-9D68-FE20D8A20442}">
      <dsp:nvSpPr>
        <dsp:cNvPr id="0" name=""/>
        <dsp:cNvSpPr/>
      </dsp:nvSpPr>
      <dsp:spPr>
        <a:xfrm>
          <a:off x="5758569" y="1378698"/>
          <a:ext cx="523155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523155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3BA2C-3021-4C49-96D5-F4B0000FDAA7}">
      <dsp:nvSpPr>
        <dsp:cNvPr id="0" name=""/>
        <dsp:cNvSpPr/>
      </dsp:nvSpPr>
      <dsp:spPr>
        <a:xfrm>
          <a:off x="5758569" y="1378698"/>
          <a:ext cx="523155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523155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335A9-8BC4-4C09-B31F-6194340DAFA4}">
      <dsp:nvSpPr>
        <dsp:cNvPr id="0" name=""/>
        <dsp:cNvSpPr/>
      </dsp:nvSpPr>
      <dsp:spPr>
        <a:xfrm>
          <a:off x="5758569" y="1378698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7A2C3-BE38-4492-B5D6-472D8F4F8D32}">
      <dsp:nvSpPr>
        <dsp:cNvPr id="0" name=""/>
        <dsp:cNvSpPr/>
      </dsp:nvSpPr>
      <dsp:spPr>
        <a:xfrm>
          <a:off x="3694379" y="571219"/>
          <a:ext cx="2064190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2064190" y="119415"/>
              </a:lnTo>
              <a:lnTo>
                <a:pt x="2064190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27743-DE9D-45E6-8710-DB5CF6D6E18C}">
      <dsp:nvSpPr>
        <dsp:cNvPr id="0" name=""/>
        <dsp:cNvSpPr/>
      </dsp:nvSpPr>
      <dsp:spPr>
        <a:xfrm>
          <a:off x="4382442" y="1378698"/>
          <a:ext cx="523155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523155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A5C83-9080-47A4-AFB0-78BF3317723B}">
      <dsp:nvSpPr>
        <dsp:cNvPr id="0" name=""/>
        <dsp:cNvSpPr/>
      </dsp:nvSpPr>
      <dsp:spPr>
        <a:xfrm>
          <a:off x="4382442" y="1378698"/>
          <a:ext cx="523155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523155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A3946-255D-4727-B652-C540325EB8E1}">
      <dsp:nvSpPr>
        <dsp:cNvPr id="0" name=""/>
        <dsp:cNvSpPr/>
      </dsp:nvSpPr>
      <dsp:spPr>
        <a:xfrm>
          <a:off x="4382442" y="1378698"/>
          <a:ext cx="523155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523155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B4620-4BC7-44C3-9756-CF416EFE3920}">
      <dsp:nvSpPr>
        <dsp:cNvPr id="0" name=""/>
        <dsp:cNvSpPr/>
      </dsp:nvSpPr>
      <dsp:spPr>
        <a:xfrm>
          <a:off x="4382442" y="1378698"/>
          <a:ext cx="523155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523155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BBF6-9514-4EC4-A1E5-CF3492604F17}">
      <dsp:nvSpPr>
        <dsp:cNvPr id="0" name=""/>
        <dsp:cNvSpPr/>
      </dsp:nvSpPr>
      <dsp:spPr>
        <a:xfrm>
          <a:off x="4382442" y="1378698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65638-D69E-41A1-896F-73C56E1014DD}">
      <dsp:nvSpPr>
        <dsp:cNvPr id="0" name=""/>
        <dsp:cNvSpPr/>
      </dsp:nvSpPr>
      <dsp:spPr>
        <a:xfrm>
          <a:off x="3694379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B211B-698D-4FB5-B396-6398392D68C8}">
      <dsp:nvSpPr>
        <dsp:cNvPr id="0" name=""/>
        <dsp:cNvSpPr/>
      </dsp:nvSpPr>
      <dsp:spPr>
        <a:xfrm>
          <a:off x="3006315" y="1378698"/>
          <a:ext cx="523155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523155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8B26B-920A-4FB8-B3F7-881F314F0BDA}">
      <dsp:nvSpPr>
        <dsp:cNvPr id="0" name=""/>
        <dsp:cNvSpPr/>
      </dsp:nvSpPr>
      <dsp:spPr>
        <a:xfrm>
          <a:off x="3006315" y="1378698"/>
          <a:ext cx="523155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523155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DDE17-D9EA-438E-B972-CC26A1C39F52}">
      <dsp:nvSpPr>
        <dsp:cNvPr id="0" name=""/>
        <dsp:cNvSpPr/>
      </dsp:nvSpPr>
      <dsp:spPr>
        <a:xfrm>
          <a:off x="3006315" y="1378698"/>
          <a:ext cx="523155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523155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E563B-0633-41CF-B5DB-471380D8939D}">
      <dsp:nvSpPr>
        <dsp:cNvPr id="0" name=""/>
        <dsp:cNvSpPr/>
      </dsp:nvSpPr>
      <dsp:spPr>
        <a:xfrm>
          <a:off x="3006315" y="1378698"/>
          <a:ext cx="523155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523155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F04B5-13B6-4B7E-9632-3EB8728A14E8}">
      <dsp:nvSpPr>
        <dsp:cNvPr id="0" name=""/>
        <dsp:cNvSpPr/>
      </dsp:nvSpPr>
      <dsp:spPr>
        <a:xfrm>
          <a:off x="3006315" y="1378698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9A0B-824A-449E-A673-3559BF6AC070}">
      <dsp:nvSpPr>
        <dsp:cNvPr id="0" name=""/>
        <dsp:cNvSpPr/>
      </dsp:nvSpPr>
      <dsp:spPr>
        <a:xfrm>
          <a:off x="3006315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8C2C8-C58D-419D-AA40-CA0A8C3F8FC2}">
      <dsp:nvSpPr>
        <dsp:cNvPr id="0" name=""/>
        <dsp:cNvSpPr/>
      </dsp:nvSpPr>
      <dsp:spPr>
        <a:xfrm>
          <a:off x="1630188" y="1378698"/>
          <a:ext cx="523155" cy="357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106"/>
              </a:lnTo>
              <a:lnTo>
                <a:pt x="523155" y="3571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3E578-8099-4A50-8A23-4DAE30B3587D}">
      <dsp:nvSpPr>
        <dsp:cNvPr id="0" name=""/>
        <dsp:cNvSpPr/>
      </dsp:nvSpPr>
      <dsp:spPr>
        <a:xfrm>
          <a:off x="1630188" y="1378698"/>
          <a:ext cx="523155" cy="276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3626"/>
              </a:lnTo>
              <a:lnTo>
                <a:pt x="523155" y="27636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BA3A1-39D0-427E-A1DE-B0F30B49B6B1}">
      <dsp:nvSpPr>
        <dsp:cNvPr id="0" name=""/>
        <dsp:cNvSpPr/>
      </dsp:nvSpPr>
      <dsp:spPr>
        <a:xfrm>
          <a:off x="1630188" y="1378698"/>
          <a:ext cx="523155" cy="1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147"/>
              </a:lnTo>
              <a:lnTo>
                <a:pt x="523155" y="1956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74D4-6E6F-4201-B79C-BEC70D8DC7AF}">
      <dsp:nvSpPr>
        <dsp:cNvPr id="0" name=""/>
        <dsp:cNvSpPr/>
      </dsp:nvSpPr>
      <dsp:spPr>
        <a:xfrm>
          <a:off x="1630188" y="1378698"/>
          <a:ext cx="523155" cy="1148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67"/>
              </a:lnTo>
              <a:lnTo>
                <a:pt x="523155" y="11486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31982-7234-469D-972A-C70C0985729D}">
      <dsp:nvSpPr>
        <dsp:cNvPr id="0" name=""/>
        <dsp:cNvSpPr/>
      </dsp:nvSpPr>
      <dsp:spPr>
        <a:xfrm>
          <a:off x="1630188" y="1378698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BD8B2-6B53-4493-A3C0-315A34EE02CF}">
      <dsp:nvSpPr>
        <dsp:cNvPr id="0" name=""/>
        <dsp:cNvSpPr/>
      </dsp:nvSpPr>
      <dsp:spPr>
        <a:xfrm>
          <a:off x="1630188" y="571219"/>
          <a:ext cx="2064190" cy="238831"/>
        </a:xfrm>
        <a:custGeom>
          <a:avLst/>
          <a:gdLst/>
          <a:ahLst/>
          <a:cxnLst/>
          <a:rect l="0" t="0" r="0" b="0"/>
          <a:pathLst>
            <a:path>
              <a:moveTo>
                <a:pt x="2064190" y="0"/>
              </a:moveTo>
              <a:lnTo>
                <a:pt x="2064190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841F1-9353-465F-B976-4F2781BC68F6}">
      <dsp:nvSpPr>
        <dsp:cNvPr id="0" name=""/>
        <dsp:cNvSpPr/>
      </dsp:nvSpPr>
      <dsp:spPr>
        <a:xfrm>
          <a:off x="3410055" y="2571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F3B7C-CEDE-4908-B3A7-E7322B947073}">
      <dsp:nvSpPr>
        <dsp:cNvPr id="0" name=""/>
        <dsp:cNvSpPr/>
      </dsp:nvSpPr>
      <dsp:spPr>
        <a:xfrm>
          <a:off x="3410055" y="2571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3A8C7-7896-443A-9DCF-3A9FAFAD5A6F}">
      <dsp:nvSpPr>
        <dsp:cNvPr id="0" name=""/>
        <dsp:cNvSpPr/>
      </dsp:nvSpPr>
      <dsp:spPr>
        <a:xfrm>
          <a:off x="3125731" y="104928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w Cen MT" panose="020B0602020104020603" pitchFamily="34" charset="0"/>
            </a:rPr>
            <a:t>In-Flight catering</a:t>
          </a:r>
        </a:p>
      </dsp:txBody>
      <dsp:txXfrm>
        <a:off x="3125731" y="104928"/>
        <a:ext cx="1137294" cy="363934"/>
      </dsp:txXfrm>
    </dsp:sp>
    <dsp:sp modelId="{88228D44-192B-42EB-910E-1F2F906E7812}">
      <dsp:nvSpPr>
        <dsp:cNvPr id="0" name=""/>
        <dsp:cNvSpPr/>
      </dsp:nvSpPr>
      <dsp:spPr>
        <a:xfrm>
          <a:off x="1345865" y="81005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73763-841D-4BE4-BE6B-82D6DD92868D}">
      <dsp:nvSpPr>
        <dsp:cNvPr id="0" name=""/>
        <dsp:cNvSpPr/>
      </dsp:nvSpPr>
      <dsp:spPr>
        <a:xfrm>
          <a:off x="1345865" y="81005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E591C-22F5-48C0-A426-EE3E7AE16B40}">
      <dsp:nvSpPr>
        <dsp:cNvPr id="0" name=""/>
        <dsp:cNvSpPr/>
      </dsp:nvSpPr>
      <dsp:spPr>
        <a:xfrm>
          <a:off x="1061541" y="912407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00A0A8"/>
              </a:highlight>
              <a:latin typeface="Tw Cen MT" panose="020B0602020104020603" pitchFamily="34" charset="0"/>
            </a:rPr>
            <a:t>Flavor of food</a:t>
          </a:r>
        </a:p>
      </dsp:txBody>
      <dsp:txXfrm>
        <a:off x="1061541" y="912407"/>
        <a:ext cx="1137294" cy="363934"/>
      </dsp:txXfrm>
    </dsp:sp>
    <dsp:sp modelId="{ED35F10C-08CE-4BF6-8787-DFFE73A9B79F}">
      <dsp:nvSpPr>
        <dsp:cNvPr id="0" name=""/>
        <dsp:cNvSpPr/>
      </dsp:nvSpPr>
      <dsp:spPr>
        <a:xfrm>
          <a:off x="2085106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E655F-9E5A-49BC-B6D6-EA0C478D76F2}">
      <dsp:nvSpPr>
        <dsp:cNvPr id="0" name=""/>
        <dsp:cNvSpPr/>
      </dsp:nvSpPr>
      <dsp:spPr>
        <a:xfrm>
          <a:off x="2085106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08C33-96A8-4946-AF67-C8072F6351E3}">
      <dsp:nvSpPr>
        <dsp:cNvPr id="0" name=""/>
        <dsp:cNvSpPr/>
      </dsp:nvSpPr>
      <dsp:spPr>
        <a:xfrm>
          <a:off x="1800783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No</a:t>
          </a:r>
        </a:p>
      </dsp:txBody>
      <dsp:txXfrm>
        <a:off x="1800783" y="1719886"/>
        <a:ext cx="1137294" cy="363934"/>
      </dsp:txXfrm>
    </dsp:sp>
    <dsp:sp modelId="{2DD3E74B-2A6E-4770-9CE5-0BA6655AB65B}">
      <dsp:nvSpPr>
        <dsp:cNvPr id="0" name=""/>
        <dsp:cNvSpPr/>
      </dsp:nvSpPr>
      <dsp:spPr>
        <a:xfrm>
          <a:off x="2085106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FDE8D-7CCC-4290-AFD3-1511721956BC}">
      <dsp:nvSpPr>
        <dsp:cNvPr id="0" name=""/>
        <dsp:cNvSpPr/>
      </dsp:nvSpPr>
      <dsp:spPr>
        <a:xfrm>
          <a:off x="2085106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26527-28A3-4FD3-9BFE-9C79204B466F}">
      <dsp:nvSpPr>
        <dsp:cNvPr id="0" name=""/>
        <dsp:cNvSpPr/>
      </dsp:nvSpPr>
      <dsp:spPr>
        <a:xfrm>
          <a:off x="1800783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Route –No</a:t>
          </a:r>
        </a:p>
      </dsp:txBody>
      <dsp:txXfrm>
        <a:off x="1800783" y="2527366"/>
        <a:ext cx="1137294" cy="363934"/>
      </dsp:txXfrm>
    </dsp:sp>
    <dsp:sp modelId="{FA1C3AAB-17AA-455C-AA47-330A95C54D75}">
      <dsp:nvSpPr>
        <dsp:cNvPr id="0" name=""/>
        <dsp:cNvSpPr/>
      </dsp:nvSpPr>
      <dsp:spPr>
        <a:xfrm>
          <a:off x="2085106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13DFE-6E76-42C4-8052-BE67DBE5A25F}">
      <dsp:nvSpPr>
        <dsp:cNvPr id="0" name=""/>
        <dsp:cNvSpPr/>
      </dsp:nvSpPr>
      <dsp:spPr>
        <a:xfrm>
          <a:off x="2085106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DF6C3-3C1E-449C-98E3-E6F0CCF2D356}">
      <dsp:nvSpPr>
        <dsp:cNvPr id="0" name=""/>
        <dsp:cNvSpPr/>
      </dsp:nvSpPr>
      <dsp:spPr>
        <a:xfrm>
          <a:off x="1800783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Gender – No</a:t>
          </a:r>
        </a:p>
      </dsp:txBody>
      <dsp:txXfrm>
        <a:off x="1800783" y="3334845"/>
        <a:ext cx="1137294" cy="363934"/>
      </dsp:txXfrm>
    </dsp:sp>
    <dsp:sp modelId="{AB3E1C6E-B841-4033-A4A2-A101968BE32D}">
      <dsp:nvSpPr>
        <dsp:cNvPr id="0" name=""/>
        <dsp:cNvSpPr/>
      </dsp:nvSpPr>
      <dsp:spPr>
        <a:xfrm>
          <a:off x="2085106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35405-6575-4B8F-88E4-EF0DF076D81B}">
      <dsp:nvSpPr>
        <dsp:cNvPr id="0" name=""/>
        <dsp:cNvSpPr/>
      </dsp:nvSpPr>
      <dsp:spPr>
        <a:xfrm>
          <a:off x="2085106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31078-6D11-4858-AD9B-81EC8EF51CB6}">
      <dsp:nvSpPr>
        <dsp:cNvPr id="0" name=""/>
        <dsp:cNvSpPr/>
      </dsp:nvSpPr>
      <dsp:spPr>
        <a:xfrm>
          <a:off x="1800783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Plane type- No</a:t>
          </a:r>
        </a:p>
      </dsp:txBody>
      <dsp:txXfrm>
        <a:off x="1800783" y="4142325"/>
        <a:ext cx="1137294" cy="363934"/>
      </dsp:txXfrm>
    </dsp:sp>
    <dsp:sp modelId="{F5728BA9-7F4C-4F7F-AFA2-074766338439}">
      <dsp:nvSpPr>
        <dsp:cNvPr id="0" name=""/>
        <dsp:cNvSpPr/>
      </dsp:nvSpPr>
      <dsp:spPr>
        <a:xfrm>
          <a:off x="2085106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9D847-BC2C-4CFA-A218-3D1E0D00D85E}">
      <dsp:nvSpPr>
        <dsp:cNvPr id="0" name=""/>
        <dsp:cNvSpPr/>
      </dsp:nvSpPr>
      <dsp:spPr>
        <a:xfrm>
          <a:off x="2085106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3B3B8-0B87-49B4-BAFE-BB95D6658358}">
      <dsp:nvSpPr>
        <dsp:cNvPr id="0" name=""/>
        <dsp:cNvSpPr/>
      </dsp:nvSpPr>
      <dsp:spPr>
        <a:xfrm>
          <a:off x="1800783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Flying Class- </a:t>
          </a:r>
          <a:r>
            <a:rPr lang="en-US" sz="16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sp:txBody>
      <dsp:txXfrm>
        <a:off x="1800783" y="4949804"/>
        <a:ext cx="1137294" cy="363934"/>
      </dsp:txXfrm>
    </dsp:sp>
    <dsp:sp modelId="{3CCC7429-CC5C-496C-A821-2F9714FF8600}">
      <dsp:nvSpPr>
        <dsp:cNvPr id="0" name=""/>
        <dsp:cNvSpPr/>
      </dsp:nvSpPr>
      <dsp:spPr>
        <a:xfrm>
          <a:off x="2721991" y="81005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3E80F-36F7-47C7-A077-B9492AF730C4}">
      <dsp:nvSpPr>
        <dsp:cNvPr id="0" name=""/>
        <dsp:cNvSpPr/>
      </dsp:nvSpPr>
      <dsp:spPr>
        <a:xfrm>
          <a:off x="2721991" y="81005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C0A1-ED9A-4C74-9B43-54EC780A8DAF}">
      <dsp:nvSpPr>
        <dsp:cNvPr id="0" name=""/>
        <dsp:cNvSpPr/>
      </dsp:nvSpPr>
      <dsp:spPr>
        <a:xfrm>
          <a:off x="2437668" y="912407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FEC630"/>
              </a:highlight>
              <a:latin typeface="Tw Cen MT" panose="020B0602020104020603" pitchFamily="34" charset="0"/>
            </a:rPr>
            <a:t>Quality of food</a:t>
          </a:r>
        </a:p>
      </dsp:txBody>
      <dsp:txXfrm>
        <a:off x="2437668" y="912407"/>
        <a:ext cx="1137294" cy="363934"/>
      </dsp:txXfrm>
    </dsp:sp>
    <dsp:sp modelId="{2B73E060-A7B0-4C36-9D2E-CDA5892FC93E}">
      <dsp:nvSpPr>
        <dsp:cNvPr id="0" name=""/>
        <dsp:cNvSpPr/>
      </dsp:nvSpPr>
      <dsp:spPr>
        <a:xfrm>
          <a:off x="3461233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CCF87-F8AF-4EA0-8BBE-01532D42FC93}">
      <dsp:nvSpPr>
        <dsp:cNvPr id="0" name=""/>
        <dsp:cNvSpPr/>
      </dsp:nvSpPr>
      <dsp:spPr>
        <a:xfrm>
          <a:off x="3461233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1CCD3-3DAB-4DF5-875F-75FD9B9D43CA}">
      <dsp:nvSpPr>
        <dsp:cNvPr id="0" name=""/>
        <dsp:cNvSpPr/>
      </dsp:nvSpPr>
      <dsp:spPr>
        <a:xfrm>
          <a:off x="3176909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</a:t>
          </a:r>
          <a:r>
            <a:rPr lang="en-US" sz="16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sp:txBody>
      <dsp:txXfrm>
        <a:off x="3176909" y="1719886"/>
        <a:ext cx="1137294" cy="363934"/>
      </dsp:txXfrm>
    </dsp:sp>
    <dsp:sp modelId="{18430121-C84C-4AF8-82EE-68FCAF9C8BD9}">
      <dsp:nvSpPr>
        <dsp:cNvPr id="0" name=""/>
        <dsp:cNvSpPr/>
      </dsp:nvSpPr>
      <dsp:spPr>
        <a:xfrm>
          <a:off x="3461233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FE8C3-6381-4F5B-9CBF-117E76A9732C}">
      <dsp:nvSpPr>
        <dsp:cNvPr id="0" name=""/>
        <dsp:cNvSpPr/>
      </dsp:nvSpPr>
      <dsp:spPr>
        <a:xfrm>
          <a:off x="3461233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8514-1DB2-47E7-BECE-F3C14E50EE16}">
      <dsp:nvSpPr>
        <dsp:cNvPr id="0" name=""/>
        <dsp:cNvSpPr/>
      </dsp:nvSpPr>
      <dsp:spPr>
        <a:xfrm>
          <a:off x="3176909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Route –</a:t>
          </a:r>
          <a:r>
            <a:rPr lang="en-US" sz="13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sp:txBody>
      <dsp:txXfrm>
        <a:off x="3176909" y="2527366"/>
        <a:ext cx="1137294" cy="363934"/>
      </dsp:txXfrm>
    </dsp:sp>
    <dsp:sp modelId="{6549348F-9016-4FA3-AAFB-1F59C16D8335}">
      <dsp:nvSpPr>
        <dsp:cNvPr id="0" name=""/>
        <dsp:cNvSpPr/>
      </dsp:nvSpPr>
      <dsp:spPr>
        <a:xfrm>
          <a:off x="3461233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DB22-F320-4A2D-9038-33235F3B910E}">
      <dsp:nvSpPr>
        <dsp:cNvPr id="0" name=""/>
        <dsp:cNvSpPr/>
      </dsp:nvSpPr>
      <dsp:spPr>
        <a:xfrm>
          <a:off x="3461233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D848C-D5B2-4FD6-B2BC-52D3FF35F3DF}">
      <dsp:nvSpPr>
        <dsp:cNvPr id="0" name=""/>
        <dsp:cNvSpPr/>
      </dsp:nvSpPr>
      <dsp:spPr>
        <a:xfrm>
          <a:off x="3176909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Gender – No</a:t>
          </a:r>
        </a:p>
      </dsp:txBody>
      <dsp:txXfrm>
        <a:off x="3176909" y="3334845"/>
        <a:ext cx="1137294" cy="363934"/>
      </dsp:txXfrm>
    </dsp:sp>
    <dsp:sp modelId="{628F0133-BC08-454E-848C-DA6334F8BFBA}">
      <dsp:nvSpPr>
        <dsp:cNvPr id="0" name=""/>
        <dsp:cNvSpPr/>
      </dsp:nvSpPr>
      <dsp:spPr>
        <a:xfrm>
          <a:off x="3461233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DAF93-9328-4496-894F-227B059037C8}">
      <dsp:nvSpPr>
        <dsp:cNvPr id="0" name=""/>
        <dsp:cNvSpPr/>
      </dsp:nvSpPr>
      <dsp:spPr>
        <a:xfrm>
          <a:off x="3461233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AFFC-A4A5-4637-802A-2A8C372F1725}">
      <dsp:nvSpPr>
        <dsp:cNvPr id="0" name=""/>
        <dsp:cNvSpPr/>
      </dsp:nvSpPr>
      <dsp:spPr>
        <a:xfrm>
          <a:off x="3176909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Plane type- </a:t>
          </a:r>
          <a:r>
            <a:rPr lang="en-US" sz="13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sp:txBody>
      <dsp:txXfrm>
        <a:off x="3176909" y="4142325"/>
        <a:ext cx="1137294" cy="363934"/>
      </dsp:txXfrm>
    </dsp:sp>
    <dsp:sp modelId="{8E6EED08-EB83-4D99-9D27-2F90DE78A85D}">
      <dsp:nvSpPr>
        <dsp:cNvPr id="0" name=""/>
        <dsp:cNvSpPr/>
      </dsp:nvSpPr>
      <dsp:spPr>
        <a:xfrm>
          <a:off x="3461233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57D5C-990F-4024-81BC-EC3F682C5AC0}">
      <dsp:nvSpPr>
        <dsp:cNvPr id="0" name=""/>
        <dsp:cNvSpPr/>
      </dsp:nvSpPr>
      <dsp:spPr>
        <a:xfrm>
          <a:off x="3461233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AD8CE-37C6-4EFA-B496-60AB64E75FCB}">
      <dsp:nvSpPr>
        <dsp:cNvPr id="0" name=""/>
        <dsp:cNvSpPr/>
      </dsp:nvSpPr>
      <dsp:spPr>
        <a:xfrm>
          <a:off x="3176909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Flying Class- </a:t>
          </a:r>
          <a:r>
            <a:rPr lang="en-US" sz="13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sp:txBody>
      <dsp:txXfrm>
        <a:off x="3176909" y="4949804"/>
        <a:ext cx="1137294" cy="363934"/>
      </dsp:txXfrm>
    </dsp:sp>
    <dsp:sp modelId="{30E57DFC-5CA7-4167-8E9F-B84CAE08FA22}">
      <dsp:nvSpPr>
        <dsp:cNvPr id="0" name=""/>
        <dsp:cNvSpPr/>
      </dsp:nvSpPr>
      <dsp:spPr>
        <a:xfrm>
          <a:off x="4098118" y="81005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9F131-CDD4-4613-9DFA-8721D0B6D6F2}">
      <dsp:nvSpPr>
        <dsp:cNvPr id="0" name=""/>
        <dsp:cNvSpPr/>
      </dsp:nvSpPr>
      <dsp:spPr>
        <a:xfrm>
          <a:off x="4098118" y="81005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008D4-53C5-46BD-AC2C-07B3AA55A82E}">
      <dsp:nvSpPr>
        <dsp:cNvPr id="0" name=""/>
        <dsp:cNvSpPr/>
      </dsp:nvSpPr>
      <dsp:spPr>
        <a:xfrm>
          <a:off x="3813795" y="912407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FF5969"/>
              </a:highlight>
              <a:latin typeface="Tw Cen MT" panose="020B0602020104020603" pitchFamily="34" charset="0"/>
            </a:rPr>
            <a:t>Beverages variety</a:t>
          </a:r>
        </a:p>
      </dsp:txBody>
      <dsp:txXfrm>
        <a:off x="3813795" y="912407"/>
        <a:ext cx="1137294" cy="363934"/>
      </dsp:txXfrm>
    </dsp:sp>
    <dsp:sp modelId="{8550B6D7-AE06-4C46-9FE0-000A89414FFE}">
      <dsp:nvSpPr>
        <dsp:cNvPr id="0" name=""/>
        <dsp:cNvSpPr/>
      </dsp:nvSpPr>
      <dsp:spPr>
        <a:xfrm>
          <a:off x="4837360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0C068-7B4F-4AB9-99F0-989B70F71F73}">
      <dsp:nvSpPr>
        <dsp:cNvPr id="0" name=""/>
        <dsp:cNvSpPr/>
      </dsp:nvSpPr>
      <dsp:spPr>
        <a:xfrm>
          <a:off x="4837360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42532-E45E-4EA7-9386-544DCFD16E29}">
      <dsp:nvSpPr>
        <dsp:cNvPr id="0" name=""/>
        <dsp:cNvSpPr/>
      </dsp:nvSpPr>
      <dsp:spPr>
        <a:xfrm>
          <a:off x="4553036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w Cen MT" panose="020B0602020104020603" pitchFamily="34" charset="0"/>
            </a:rPr>
            <a:t>Age range – No</a:t>
          </a:r>
          <a:endParaRPr lang="en-US" sz="1600" kern="1200" dirty="0">
            <a:latin typeface="Tw Cen MT" panose="020B0602020104020603" pitchFamily="34" charset="0"/>
          </a:endParaRPr>
        </a:p>
      </dsp:txBody>
      <dsp:txXfrm>
        <a:off x="4553036" y="1719886"/>
        <a:ext cx="1137294" cy="363934"/>
      </dsp:txXfrm>
    </dsp:sp>
    <dsp:sp modelId="{BC8863E6-98F1-4DAC-B243-1508764B53FD}">
      <dsp:nvSpPr>
        <dsp:cNvPr id="0" name=""/>
        <dsp:cNvSpPr/>
      </dsp:nvSpPr>
      <dsp:spPr>
        <a:xfrm>
          <a:off x="4837360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7E971-F5FD-4CB7-8A8A-AC0F5D0C2392}">
      <dsp:nvSpPr>
        <dsp:cNvPr id="0" name=""/>
        <dsp:cNvSpPr/>
      </dsp:nvSpPr>
      <dsp:spPr>
        <a:xfrm>
          <a:off x="4837360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9D45-7503-452C-9C39-69C9E2E90089}">
      <dsp:nvSpPr>
        <dsp:cNvPr id="0" name=""/>
        <dsp:cNvSpPr/>
      </dsp:nvSpPr>
      <dsp:spPr>
        <a:xfrm>
          <a:off x="4553036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Route –</a:t>
          </a:r>
          <a:r>
            <a:rPr lang="en-US" sz="13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sp:txBody>
      <dsp:txXfrm>
        <a:off x="4553036" y="2527366"/>
        <a:ext cx="1137294" cy="363934"/>
      </dsp:txXfrm>
    </dsp:sp>
    <dsp:sp modelId="{5EE2E5AA-BDAB-47B8-B36B-F82F7F28B6E7}">
      <dsp:nvSpPr>
        <dsp:cNvPr id="0" name=""/>
        <dsp:cNvSpPr/>
      </dsp:nvSpPr>
      <dsp:spPr>
        <a:xfrm>
          <a:off x="4837360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2AEFA-FBA6-41DA-9546-82B7488A6722}">
      <dsp:nvSpPr>
        <dsp:cNvPr id="0" name=""/>
        <dsp:cNvSpPr/>
      </dsp:nvSpPr>
      <dsp:spPr>
        <a:xfrm>
          <a:off x="4837360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0757-A447-4436-B537-E4B78F46B2D4}">
      <dsp:nvSpPr>
        <dsp:cNvPr id="0" name=""/>
        <dsp:cNvSpPr/>
      </dsp:nvSpPr>
      <dsp:spPr>
        <a:xfrm>
          <a:off x="4553036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Gender – No</a:t>
          </a:r>
        </a:p>
      </dsp:txBody>
      <dsp:txXfrm>
        <a:off x="4553036" y="3334845"/>
        <a:ext cx="1137294" cy="363934"/>
      </dsp:txXfrm>
    </dsp:sp>
    <dsp:sp modelId="{C1C0CDD6-66DB-4848-9563-705C1413DAE1}">
      <dsp:nvSpPr>
        <dsp:cNvPr id="0" name=""/>
        <dsp:cNvSpPr/>
      </dsp:nvSpPr>
      <dsp:spPr>
        <a:xfrm>
          <a:off x="4837360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BCEFB-B9D0-4BA7-8BFA-82FD7F37C9C3}">
      <dsp:nvSpPr>
        <dsp:cNvPr id="0" name=""/>
        <dsp:cNvSpPr/>
      </dsp:nvSpPr>
      <dsp:spPr>
        <a:xfrm>
          <a:off x="4837360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9E417-B233-437E-9B0B-755AEFD67E6D}">
      <dsp:nvSpPr>
        <dsp:cNvPr id="0" name=""/>
        <dsp:cNvSpPr/>
      </dsp:nvSpPr>
      <dsp:spPr>
        <a:xfrm>
          <a:off x="4553036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Plane type- </a:t>
          </a:r>
          <a:r>
            <a:rPr lang="en-US" sz="13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sp:txBody>
      <dsp:txXfrm>
        <a:off x="4553036" y="4142325"/>
        <a:ext cx="1137294" cy="363934"/>
      </dsp:txXfrm>
    </dsp:sp>
    <dsp:sp modelId="{D5F99A75-6D73-4C28-BDEF-28D8A4597671}">
      <dsp:nvSpPr>
        <dsp:cNvPr id="0" name=""/>
        <dsp:cNvSpPr/>
      </dsp:nvSpPr>
      <dsp:spPr>
        <a:xfrm>
          <a:off x="4837360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93104-B3D0-4C61-BB31-EDBAE279FD3E}">
      <dsp:nvSpPr>
        <dsp:cNvPr id="0" name=""/>
        <dsp:cNvSpPr/>
      </dsp:nvSpPr>
      <dsp:spPr>
        <a:xfrm>
          <a:off x="4837360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1A79-6C16-4FBC-9A4F-8B89DA0486DC}">
      <dsp:nvSpPr>
        <dsp:cNvPr id="0" name=""/>
        <dsp:cNvSpPr/>
      </dsp:nvSpPr>
      <dsp:spPr>
        <a:xfrm>
          <a:off x="4553036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Flying Class- </a:t>
          </a:r>
          <a:r>
            <a:rPr lang="en-US" sz="13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  <a:endParaRPr lang="en-US" sz="1300" kern="1200"/>
        </a:p>
      </dsp:txBody>
      <dsp:txXfrm>
        <a:off x="4553036" y="4949804"/>
        <a:ext cx="1137294" cy="363934"/>
      </dsp:txXfrm>
    </dsp:sp>
    <dsp:sp modelId="{5F9AC205-0D92-4F2D-881F-8E8FE26D9A82}">
      <dsp:nvSpPr>
        <dsp:cNvPr id="0" name=""/>
        <dsp:cNvSpPr/>
      </dsp:nvSpPr>
      <dsp:spPr>
        <a:xfrm>
          <a:off x="5474245" y="81005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003B9-8811-43FC-8F03-B02D398C9AD1}">
      <dsp:nvSpPr>
        <dsp:cNvPr id="0" name=""/>
        <dsp:cNvSpPr/>
      </dsp:nvSpPr>
      <dsp:spPr>
        <a:xfrm>
          <a:off x="5474245" y="81005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57742-3108-482C-B1E0-A38846EBA9F0}">
      <dsp:nvSpPr>
        <dsp:cNvPr id="0" name=""/>
        <dsp:cNvSpPr/>
      </dsp:nvSpPr>
      <dsp:spPr>
        <a:xfrm>
          <a:off x="5189921" y="912407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10000"/>
                </a:schemeClr>
              </a:solidFill>
              <a:highlight>
                <a:srgbClr val="52CBBE"/>
              </a:highlight>
              <a:latin typeface="Tw Cen MT" panose="020B0602020104020603" pitchFamily="34" charset="0"/>
            </a:rPr>
            <a:t>Presentation quality</a:t>
          </a:r>
        </a:p>
      </dsp:txBody>
      <dsp:txXfrm>
        <a:off x="5189921" y="912407"/>
        <a:ext cx="1137294" cy="363934"/>
      </dsp:txXfrm>
    </dsp:sp>
    <dsp:sp modelId="{48987412-0AD2-45C2-8A0A-2EF9A52291DD}">
      <dsp:nvSpPr>
        <dsp:cNvPr id="0" name=""/>
        <dsp:cNvSpPr/>
      </dsp:nvSpPr>
      <dsp:spPr>
        <a:xfrm>
          <a:off x="6213487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DCAFB-6182-406C-9D93-5443EF5F131C}">
      <dsp:nvSpPr>
        <dsp:cNvPr id="0" name=""/>
        <dsp:cNvSpPr/>
      </dsp:nvSpPr>
      <dsp:spPr>
        <a:xfrm>
          <a:off x="6213487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83AB1-45F1-4288-A51B-96234CD62A01}">
      <dsp:nvSpPr>
        <dsp:cNvPr id="0" name=""/>
        <dsp:cNvSpPr/>
      </dsp:nvSpPr>
      <dsp:spPr>
        <a:xfrm>
          <a:off x="5929163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Age range – No</a:t>
          </a:r>
        </a:p>
      </dsp:txBody>
      <dsp:txXfrm>
        <a:off x="5929163" y="1719886"/>
        <a:ext cx="1137294" cy="363934"/>
      </dsp:txXfrm>
    </dsp:sp>
    <dsp:sp modelId="{20F08EF1-7E98-4A54-B479-42D61AD61896}">
      <dsp:nvSpPr>
        <dsp:cNvPr id="0" name=""/>
        <dsp:cNvSpPr/>
      </dsp:nvSpPr>
      <dsp:spPr>
        <a:xfrm>
          <a:off x="6213487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13345-1278-4205-A184-26A5415D150D}">
      <dsp:nvSpPr>
        <dsp:cNvPr id="0" name=""/>
        <dsp:cNvSpPr/>
      </dsp:nvSpPr>
      <dsp:spPr>
        <a:xfrm>
          <a:off x="6213487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390C3-E5A5-495E-B4FA-9EE50A4A103D}">
      <dsp:nvSpPr>
        <dsp:cNvPr id="0" name=""/>
        <dsp:cNvSpPr/>
      </dsp:nvSpPr>
      <dsp:spPr>
        <a:xfrm>
          <a:off x="5929163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Route –No</a:t>
          </a:r>
        </a:p>
      </dsp:txBody>
      <dsp:txXfrm>
        <a:off x="5929163" y="2527366"/>
        <a:ext cx="1137294" cy="363934"/>
      </dsp:txXfrm>
    </dsp:sp>
    <dsp:sp modelId="{6380EC92-40DD-4909-90F3-A6BC720ED470}">
      <dsp:nvSpPr>
        <dsp:cNvPr id="0" name=""/>
        <dsp:cNvSpPr/>
      </dsp:nvSpPr>
      <dsp:spPr>
        <a:xfrm>
          <a:off x="6213487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E8567-3093-440A-AEA5-B496BBC96B83}">
      <dsp:nvSpPr>
        <dsp:cNvPr id="0" name=""/>
        <dsp:cNvSpPr/>
      </dsp:nvSpPr>
      <dsp:spPr>
        <a:xfrm>
          <a:off x="6213487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D7E81-BA00-466F-A202-13CD935432AE}">
      <dsp:nvSpPr>
        <dsp:cNvPr id="0" name=""/>
        <dsp:cNvSpPr/>
      </dsp:nvSpPr>
      <dsp:spPr>
        <a:xfrm>
          <a:off x="5929163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Gender – No</a:t>
          </a:r>
        </a:p>
      </dsp:txBody>
      <dsp:txXfrm>
        <a:off x="5929163" y="3334845"/>
        <a:ext cx="1137294" cy="363934"/>
      </dsp:txXfrm>
    </dsp:sp>
    <dsp:sp modelId="{19D5BDC8-F338-4662-AB7E-3F22464A4900}">
      <dsp:nvSpPr>
        <dsp:cNvPr id="0" name=""/>
        <dsp:cNvSpPr/>
      </dsp:nvSpPr>
      <dsp:spPr>
        <a:xfrm>
          <a:off x="6213487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D9A02-40EF-4DC1-BD97-A70A309A92F5}">
      <dsp:nvSpPr>
        <dsp:cNvPr id="0" name=""/>
        <dsp:cNvSpPr/>
      </dsp:nvSpPr>
      <dsp:spPr>
        <a:xfrm>
          <a:off x="6213487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D0E2C-0DBC-4E7D-956F-222DC2EB83F7}">
      <dsp:nvSpPr>
        <dsp:cNvPr id="0" name=""/>
        <dsp:cNvSpPr/>
      </dsp:nvSpPr>
      <dsp:spPr>
        <a:xfrm>
          <a:off x="5929163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Plane type- No</a:t>
          </a:r>
        </a:p>
      </dsp:txBody>
      <dsp:txXfrm>
        <a:off x="5929163" y="4142325"/>
        <a:ext cx="1137294" cy="363934"/>
      </dsp:txXfrm>
    </dsp:sp>
    <dsp:sp modelId="{FA28AD64-14AE-4C03-9933-16AC44C23672}">
      <dsp:nvSpPr>
        <dsp:cNvPr id="0" name=""/>
        <dsp:cNvSpPr/>
      </dsp:nvSpPr>
      <dsp:spPr>
        <a:xfrm>
          <a:off x="6213487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9813C-456B-4ADA-AE22-A34A44001859}">
      <dsp:nvSpPr>
        <dsp:cNvPr id="0" name=""/>
        <dsp:cNvSpPr/>
      </dsp:nvSpPr>
      <dsp:spPr>
        <a:xfrm>
          <a:off x="6213487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82A8B-F3F7-4E80-A592-8205E43BC55F}">
      <dsp:nvSpPr>
        <dsp:cNvPr id="0" name=""/>
        <dsp:cNvSpPr/>
      </dsp:nvSpPr>
      <dsp:spPr>
        <a:xfrm>
          <a:off x="5929163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w Cen MT" panose="020B0602020104020603" pitchFamily="34" charset="0"/>
            </a:rPr>
            <a:t>Flying Class- </a:t>
          </a:r>
          <a:r>
            <a:rPr lang="en-US" sz="1300" kern="1200" dirty="0">
              <a:solidFill>
                <a:srgbClr val="FF5969"/>
              </a:solidFill>
              <a:latin typeface="Tw Cen MT" panose="020B0602020104020603" pitchFamily="34" charset="0"/>
            </a:rPr>
            <a:t>Yes</a:t>
          </a:r>
        </a:p>
      </dsp:txBody>
      <dsp:txXfrm>
        <a:off x="5929163" y="4949804"/>
        <a:ext cx="1137294" cy="363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CUSTOMER SATISFACTION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The case of Turkish Airline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63615" y="4005858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Iman Hassan 1905903</a:t>
            </a:r>
          </a:p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Omer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Ozsutcu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1906454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1" cy="6858000"/>
            <a:chOff x="-290920" y="0"/>
            <a:chExt cx="12482921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28343" y="3150285"/>
              <a:ext cx="2080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312722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AA1A808-1829-4577-A1D0-D53FFC6B8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75" y="123640"/>
            <a:ext cx="1700511" cy="1214651"/>
          </a:xfrm>
          <a:prstGeom prst="rect">
            <a:avLst/>
          </a:prstGeom>
        </p:spPr>
      </p:pic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63FAF90-52F3-4FA8-98A5-2E8CB871A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36" y="2990032"/>
            <a:ext cx="723275" cy="7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08" y="287776"/>
            <a:ext cx="723275" cy="723275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DBC36861-E8B6-47ED-8475-35C71CC70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91" y="123640"/>
            <a:ext cx="1700511" cy="121465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C01C8CA9-99E3-4FC6-BC36-24C8B5140156}"/>
              </a:ext>
            </a:extLst>
          </p:cNvPr>
          <p:cNvSpPr txBox="1">
            <a:spLocks/>
          </p:cNvSpPr>
          <p:nvPr/>
        </p:nvSpPr>
        <p:spPr>
          <a:xfrm>
            <a:off x="2831057" y="328720"/>
            <a:ext cx="3464523" cy="8096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Data Description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74C0E9-E974-49D5-90AF-85248153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83" y="1888988"/>
            <a:ext cx="6196462" cy="3581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418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08" y="287776"/>
            <a:ext cx="723275" cy="723275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DBC36861-E8B6-47ED-8475-35C71CC70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91" y="123640"/>
            <a:ext cx="1700511" cy="121465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C01C8CA9-99E3-4FC6-BC36-24C8B5140156}"/>
              </a:ext>
            </a:extLst>
          </p:cNvPr>
          <p:cNvSpPr txBox="1">
            <a:spLocks/>
          </p:cNvSpPr>
          <p:nvPr/>
        </p:nvSpPr>
        <p:spPr>
          <a:xfrm>
            <a:off x="2831057" y="328720"/>
            <a:ext cx="3464523" cy="8096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Data Description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507B4-1E5D-4C6A-A680-719041926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79" y="1883658"/>
            <a:ext cx="6209230" cy="3589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46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08" y="287776"/>
            <a:ext cx="723275" cy="723275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DBC36861-E8B6-47ED-8475-35C71CC70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91" y="123640"/>
            <a:ext cx="1700511" cy="121465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C01C8CA9-99E3-4FC6-BC36-24C8B5140156}"/>
              </a:ext>
            </a:extLst>
          </p:cNvPr>
          <p:cNvSpPr txBox="1">
            <a:spLocks/>
          </p:cNvSpPr>
          <p:nvPr/>
        </p:nvSpPr>
        <p:spPr>
          <a:xfrm>
            <a:off x="2831057" y="328720"/>
            <a:ext cx="3464523" cy="8096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Data Description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5A1CE-73A2-4966-80E9-B13F1CA95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1" y="1434635"/>
            <a:ext cx="7160138" cy="4138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520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08" y="287776"/>
            <a:ext cx="723275" cy="723275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DBC36861-E8B6-47ED-8475-35C71CC70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91" y="123640"/>
            <a:ext cx="1700511" cy="121465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C01C8CA9-99E3-4FC6-BC36-24C8B5140156}"/>
              </a:ext>
            </a:extLst>
          </p:cNvPr>
          <p:cNvSpPr txBox="1">
            <a:spLocks/>
          </p:cNvSpPr>
          <p:nvPr/>
        </p:nvSpPr>
        <p:spPr>
          <a:xfrm>
            <a:off x="2831057" y="328720"/>
            <a:ext cx="3464523" cy="8096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Data Description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5A1CE-73A2-4966-80E9-B13F1CA95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1" y="1407339"/>
            <a:ext cx="7160138" cy="4138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53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54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3FBAEC59-2422-40AB-A43E-6B195288BD74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Methods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8FC212-39C3-48C5-B138-9858714369C5}"/>
              </a:ext>
            </a:extLst>
          </p:cNvPr>
          <p:cNvGrpSpPr/>
          <p:nvPr/>
        </p:nvGrpSpPr>
        <p:grpSpPr>
          <a:xfrm>
            <a:off x="3686633" y="1675235"/>
            <a:ext cx="3196010" cy="2028500"/>
            <a:chOff x="2795389" y="3970269"/>
            <a:chExt cx="6791601" cy="10384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7E68AA-D4E1-489D-87F4-316647B5FC37}"/>
                </a:ext>
              </a:extLst>
            </p:cNvPr>
            <p:cNvSpPr txBox="1"/>
            <p:nvPr/>
          </p:nvSpPr>
          <p:spPr>
            <a:xfrm>
              <a:off x="3301498" y="3970269"/>
              <a:ext cx="5418516" cy="551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Modeling the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53F4C6F-1DB1-49EB-87A7-92FC1A094FB6}"/>
                </a:ext>
              </a:extLst>
            </p:cNvPr>
            <p:cNvSpPr txBox="1"/>
            <p:nvPr/>
          </p:nvSpPr>
          <p:spPr>
            <a:xfrm>
              <a:off x="2795389" y="4677852"/>
              <a:ext cx="6791601" cy="33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Logistic Regression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Decision Tree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A64A61E-BA78-43D5-B4D3-91EA2A0687E5}"/>
              </a:ext>
            </a:extLst>
          </p:cNvPr>
          <p:cNvGrpSpPr/>
          <p:nvPr/>
        </p:nvGrpSpPr>
        <p:grpSpPr>
          <a:xfrm>
            <a:off x="1421287" y="1721097"/>
            <a:ext cx="2695962" cy="1944249"/>
            <a:chOff x="3301498" y="3970269"/>
            <a:chExt cx="5728987" cy="995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CEA60E-C682-4DE6-8DC7-F98469907D20}"/>
                </a:ext>
              </a:extLst>
            </p:cNvPr>
            <p:cNvSpPr txBox="1"/>
            <p:nvPr/>
          </p:nvSpPr>
          <p:spPr>
            <a:xfrm>
              <a:off x="3301498" y="3970269"/>
              <a:ext cx="5418516" cy="551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Comparing Means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ED769B-4BEE-45CB-90AE-D6B0A95543C4}"/>
                </a:ext>
              </a:extLst>
            </p:cNvPr>
            <p:cNvSpPr txBox="1"/>
            <p:nvPr/>
          </p:nvSpPr>
          <p:spPr>
            <a:xfrm>
              <a:off x="4708250" y="4634721"/>
              <a:ext cx="4322235" cy="33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T.Test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Anova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6597D-E64F-491E-8F70-A02237EABF65}"/>
              </a:ext>
            </a:extLst>
          </p:cNvPr>
          <p:cNvGrpSpPr/>
          <p:nvPr/>
        </p:nvGrpSpPr>
        <p:grpSpPr>
          <a:xfrm>
            <a:off x="6322056" y="1636847"/>
            <a:ext cx="3196010" cy="2305498"/>
            <a:chOff x="2795389" y="3970269"/>
            <a:chExt cx="6791601" cy="118026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0FB788-3C5D-4828-8ADD-D9AD69C792D6}"/>
                </a:ext>
              </a:extLst>
            </p:cNvPr>
            <p:cNvSpPr txBox="1"/>
            <p:nvPr/>
          </p:nvSpPr>
          <p:spPr>
            <a:xfrm>
              <a:off x="3301498" y="3970269"/>
              <a:ext cx="5418516" cy="551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C000"/>
                  </a:solidFill>
                  <a:latin typeface="Tw Cen MT" panose="020B0602020104020603" pitchFamily="34" charset="0"/>
                </a:rPr>
                <a:t>Predicting the Data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6C9C14-BDAA-4F4C-AD29-00EF28155253}"/>
                </a:ext>
              </a:extLst>
            </p:cNvPr>
            <p:cNvSpPr txBox="1"/>
            <p:nvPr/>
          </p:nvSpPr>
          <p:spPr>
            <a:xfrm>
              <a:off x="2795389" y="4677852"/>
              <a:ext cx="6791601" cy="472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Divide the data into 70% Train and 30%Test.</a:t>
              </a:r>
            </a:p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698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7C582-BE16-4EF3-83C9-3F403C762D61}"/>
              </a:ext>
            </a:extLst>
          </p:cNvPr>
          <p:cNvSpPr txBox="1"/>
          <p:nvPr/>
        </p:nvSpPr>
        <p:spPr>
          <a:xfrm>
            <a:off x="2412428" y="1365892"/>
            <a:ext cx="6672054" cy="373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The Mean value differences for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Irregularities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Gender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Age Range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Route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Reservation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First Reason To choose Turkish Airlines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Educational level</a:t>
            </a:r>
          </a:p>
        </p:txBody>
      </p:sp>
    </p:spTree>
    <p:extLst>
      <p:ext uri="{BB962C8B-B14F-4D97-AF65-F5344CB8AC3E}">
        <p14:creationId xmlns:p14="http://schemas.microsoft.com/office/powerpoint/2010/main" val="320427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046D40-477E-4C27-9AFA-015727E32221}"/>
              </a:ext>
            </a:extLst>
          </p:cNvPr>
          <p:cNvGrpSpPr/>
          <p:nvPr/>
        </p:nvGrpSpPr>
        <p:grpSpPr>
          <a:xfrm>
            <a:off x="1683201" y="1175780"/>
            <a:ext cx="5002079" cy="751983"/>
            <a:chOff x="764723" y="2277144"/>
            <a:chExt cx="5002079" cy="7519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1ABDFE-284E-48AF-AAD3-6034172AF30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3BB89D9-2840-4C49-B734-90867748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2FD1B5-1147-491B-A5E7-63845F9A6482}"/>
                </a:ext>
              </a:extLst>
            </p:cNvPr>
            <p:cNvSpPr txBox="1"/>
            <p:nvPr/>
          </p:nvSpPr>
          <p:spPr>
            <a:xfrm>
              <a:off x="1476137" y="2382796"/>
              <a:ext cx="4290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Are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Females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more satisfied than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? </a:t>
              </a: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27249B-12F8-4F15-8C81-F30354D7B5AB}"/>
              </a:ext>
            </a:extLst>
          </p:cNvPr>
          <p:cNvSpPr txBox="1"/>
          <p:nvPr/>
        </p:nvSpPr>
        <p:spPr>
          <a:xfrm>
            <a:off x="2166943" y="1807857"/>
            <a:ext cx="553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GendarGm1&lt;-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(GM1~Gender,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var.equal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6089B-5BF6-4199-92C4-7ED8FEFCA4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" t="68519" r="59700" b="10826"/>
          <a:stretch/>
        </p:blipFill>
        <p:spPr>
          <a:xfrm>
            <a:off x="2229427" y="2289800"/>
            <a:ext cx="4894078" cy="141584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EF7D2BE-8EC2-435E-A552-34B92CE1D3DB}"/>
              </a:ext>
            </a:extLst>
          </p:cNvPr>
          <p:cNvGrpSpPr/>
          <p:nvPr/>
        </p:nvGrpSpPr>
        <p:grpSpPr>
          <a:xfrm>
            <a:off x="1632950" y="3602405"/>
            <a:ext cx="5002079" cy="751983"/>
            <a:chOff x="764723" y="2277144"/>
            <a:chExt cx="5002079" cy="75198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F7D10DD-D009-4DBC-B299-AF6A406464CA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A398AB1-7771-4D38-B04D-DB7ACB36D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9D62FC-A443-4D27-BE39-FC249B8CF151}"/>
                </a:ext>
              </a:extLst>
            </p:cNvPr>
            <p:cNvSpPr txBox="1"/>
            <p:nvPr/>
          </p:nvSpPr>
          <p:spPr>
            <a:xfrm>
              <a:off x="1476137" y="2382796"/>
              <a:ext cx="4290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Are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International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passengers more satisfied than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Domestics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?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BD8229A-71E0-4D35-933B-ECFD947E4E73}"/>
              </a:ext>
            </a:extLst>
          </p:cNvPr>
          <p:cNvSpPr txBox="1"/>
          <p:nvPr/>
        </p:nvSpPr>
        <p:spPr>
          <a:xfrm>
            <a:off x="2344364" y="4264461"/>
            <a:ext cx="553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routeGm1&lt;-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(GM1~Route,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var.equal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0F9C87A-0B81-4B81-9A04-C6ECB13959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" t="67004" r="59962" b="9334"/>
          <a:stretch/>
        </p:blipFill>
        <p:spPr>
          <a:xfrm>
            <a:off x="2354634" y="4731156"/>
            <a:ext cx="4771247" cy="15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2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1CE35C-3FDE-484B-9FB8-83813B2D2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3" y="1227687"/>
            <a:ext cx="3953260" cy="228508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8A9B3-9D1B-4E55-84DB-A0B993EE0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45" y="3809137"/>
            <a:ext cx="3953261" cy="22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046D40-477E-4C27-9AFA-015727E32221}"/>
              </a:ext>
            </a:extLst>
          </p:cNvPr>
          <p:cNvGrpSpPr/>
          <p:nvPr/>
        </p:nvGrpSpPr>
        <p:grpSpPr>
          <a:xfrm>
            <a:off x="1861129" y="1148207"/>
            <a:ext cx="5002079" cy="1028982"/>
            <a:chOff x="764723" y="2277144"/>
            <a:chExt cx="5002079" cy="102898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1ABDFE-284E-48AF-AAD3-6034172AF30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3BB89D9-2840-4C49-B734-90867748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2FD1B5-1147-491B-A5E7-63845F9A6482}"/>
                </a:ext>
              </a:extLst>
            </p:cNvPr>
            <p:cNvSpPr txBox="1"/>
            <p:nvPr/>
          </p:nvSpPr>
          <p:spPr>
            <a:xfrm>
              <a:off x="1476137" y="2382796"/>
              <a:ext cx="42906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Is there is a significant difference among different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Reservation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ways in term of overall satisfaction 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27249B-12F8-4F15-8C81-F30354D7B5AB}"/>
              </a:ext>
            </a:extLst>
          </p:cNvPr>
          <p:cNvSpPr txBox="1"/>
          <p:nvPr/>
        </p:nvSpPr>
        <p:spPr>
          <a:xfrm>
            <a:off x="2397020" y="2235331"/>
            <a:ext cx="553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Reservationtype1&lt;-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(GM1~BR1)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09A02-3898-42D1-B0FB-CE8AAC8B51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84793" r="71232" b="8039"/>
          <a:stretch/>
        </p:blipFill>
        <p:spPr>
          <a:xfrm>
            <a:off x="2523185" y="2624663"/>
            <a:ext cx="3402341" cy="49132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090996B-1A64-4B57-9BDD-3119AC2BD24A}"/>
              </a:ext>
            </a:extLst>
          </p:cNvPr>
          <p:cNvGrpSpPr/>
          <p:nvPr/>
        </p:nvGrpSpPr>
        <p:grpSpPr>
          <a:xfrm>
            <a:off x="1823554" y="3391259"/>
            <a:ext cx="5002079" cy="1028982"/>
            <a:chOff x="764723" y="2277144"/>
            <a:chExt cx="5002079" cy="102898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37C209B-34F7-4125-ACA5-BAB4BF90B1D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B47F70C-8C97-41D5-918B-EB1F54802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6E7E68-35C9-4EA4-BD82-3744B5C16A7E}"/>
                </a:ext>
              </a:extLst>
            </p:cNvPr>
            <p:cNvSpPr txBox="1"/>
            <p:nvPr/>
          </p:nvSpPr>
          <p:spPr>
            <a:xfrm>
              <a:off x="1476137" y="2382796"/>
              <a:ext cx="42906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is there is difference in mean values of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First reason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to choose Turkish Airline in term of overall satisfaction?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664E44A-FC01-455A-8499-E2341B678BC1}"/>
              </a:ext>
            </a:extLst>
          </p:cNvPr>
          <p:cNvSpPr txBox="1"/>
          <p:nvPr/>
        </p:nvSpPr>
        <p:spPr>
          <a:xfrm>
            <a:off x="2478010" y="4386125"/>
            <a:ext cx="553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Gm1Fst&lt;-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(GM1~FirstReasonsforChose)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2D499-5782-41B8-A9BF-2CCAE70AD3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" t="78713" r="61045" b="8417"/>
          <a:stretch/>
        </p:blipFill>
        <p:spPr>
          <a:xfrm>
            <a:off x="2567393" y="4839994"/>
            <a:ext cx="4730303" cy="8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046D40-477E-4C27-9AFA-015727E32221}"/>
              </a:ext>
            </a:extLst>
          </p:cNvPr>
          <p:cNvGrpSpPr/>
          <p:nvPr/>
        </p:nvGrpSpPr>
        <p:grpSpPr>
          <a:xfrm>
            <a:off x="1861129" y="1148207"/>
            <a:ext cx="5002079" cy="1028982"/>
            <a:chOff x="764723" y="2277144"/>
            <a:chExt cx="5002079" cy="102898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1ABDFE-284E-48AF-AAD3-6034172AF30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3BB89D9-2840-4C49-B734-90867748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2FD1B5-1147-491B-A5E7-63845F9A6482}"/>
                </a:ext>
              </a:extLst>
            </p:cNvPr>
            <p:cNvSpPr txBox="1"/>
            <p:nvPr/>
          </p:nvSpPr>
          <p:spPr>
            <a:xfrm>
              <a:off x="1476137" y="2382796"/>
              <a:ext cx="42906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Is there is difference in mean values of different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Education level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 term of overall satisfaction?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27249B-12F8-4F15-8C81-F30354D7B5AB}"/>
              </a:ext>
            </a:extLst>
          </p:cNvPr>
          <p:cNvSpPr txBox="1"/>
          <p:nvPr/>
        </p:nvSpPr>
        <p:spPr>
          <a:xfrm>
            <a:off x="2397020" y="2235331"/>
            <a:ext cx="553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Dem1Gm1&lt;-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(GM1~Dem1)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90996B-1A64-4B57-9BDD-3119AC2BD24A}"/>
              </a:ext>
            </a:extLst>
          </p:cNvPr>
          <p:cNvGrpSpPr/>
          <p:nvPr/>
        </p:nvGrpSpPr>
        <p:grpSpPr>
          <a:xfrm>
            <a:off x="1823554" y="3391259"/>
            <a:ext cx="5002079" cy="1028982"/>
            <a:chOff x="764723" y="2277144"/>
            <a:chExt cx="5002079" cy="102898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37C209B-34F7-4125-ACA5-BAB4BF90B1D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B47F70C-8C97-41D5-918B-EB1F54802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6E7E68-35C9-4EA4-BD82-3744B5C16A7E}"/>
                </a:ext>
              </a:extLst>
            </p:cNvPr>
            <p:cNvSpPr txBox="1"/>
            <p:nvPr/>
          </p:nvSpPr>
          <p:spPr>
            <a:xfrm>
              <a:off x="1476137" y="2382796"/>
              <a:ext cx="42906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Is there is a significant difference among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Irregularities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in term of overall satisfaction?</a:t>
              </a: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664E44A-FC01-455A-8499-E2341B678BC1}"/>
              </a:ext>
            </a:extLst>
          </p:cNvPr>
          <p:cNvSpPr txBox="1"/>
          <p:nvPr/>
        </p:nvSpPr>
        <p:spPr>
          <a:xfrm>
            <a:off x="2521545" y="4053315"/>
            <a:ext cx="553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irregulaityGM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(GM1~ `EH1x (1/7)`)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09A44-9BD2-41AA-9457-7BE79D12C4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" t="84687" r="71791" b="8417"/>
          <a:stretch/>
        </p:blipFill>
        <p:spPr>
          <a:xfrm>
            <a:off x="2512395" y="2670625"/>
            <a:ext cx="4174129" cy="576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E5DE7-FE79-4879-A9DB-18B2491A75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4" t="82802" r="71454" b="8418"/>
          <a:stretch/>
        </p:blipFill>
        <p:spPr>
          <a:xfrm>
            <a:off x="2572543" y="4508816"/>
            <a:ext cx="3858347" cy="7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2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6" y="287776"/>
            <a:ext cx="723275" cy="7232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2D40BA-F568-4708-839C-1D02DB2B0657}"/>
              </a:ext>
            </a:extLst>
          </p:cNvPr>
          <p:cNvSpPr txBox="1"/>
          <p:nvPr/>
        </p:nvSpPr>
        <p:spPr>
          <a:xfrm>
            <a:off x="3189896" y="1250917"/>
            <a:ext cx="8276730" cy="444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Turkish Airline is one of most remarkable Airline services providers.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The company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joined the global airline confederation 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Star Alliance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). (Turkish Airlines, 2019)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conduct flights to 120 countries all over the world. (Turkish Airlines, 2019)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The Company has 13 subsidiaries, compromising mainly of service provider companies operating in the field of maintenance and overhaul, catering, ground handling and fuel supply. Among these, 3 are directly owned companies and 10 are joint ventures. (Turkish Airlines, 2019)</a:t>
            </a:r>
          </a:p>
        </p:txBody>
      </p:sp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5B676A5A-61D4-412A-85B6-66662C995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75" y="123640"/>
            <a:ext cx="1700511" cy="121465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EC82D1D-2D4D-455E-8479-79C41094FDFB}"/>
              </a:ext>
            </a:extLst>
          </p:cNvPr>
          <p:cNvSpPr txBox="1">
            <a:spLocks/>
          </p:cNvSpPr>
          <p:nvPr/>
        </p:nvSpPr>
        <p:spPr>
          <a:xfrm>
            <a:off x="4065723" y="287776"/>
            <a:ext cx="4761613" cy="126227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Turkish Airlines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90996B-1A64-4B57-9BDD-3119AC2BD24A}"/>
              </a:ext>
            </a:extLst>
          </p:cNvPr>
          <p:cNvGrpSpPr/>
          <p:nvPr/>
        </p:nvGrpSpPr>
        <p:grpSpPr>
          <a:xfrm>
            <a:off x="1769740" y="1094326"/>
            <a:ext cx="5002079" cy="1028982"/>
            <a:chOff x="764723" y="2277144"/>
            <a:chExt cx="5002079" cy="102898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37C209B-34F7-4125-ACA5-BAB4BF90B1D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B47F70C-8C97-41D5-918B-EB1F54802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6E7E68-35C9-4EA4-BD82-3744B5C16A7E}"/>
                </a:ext>
              </a:extLst>
            </p:cNvPr>
            <p:cNvSpPr txBox="1"/>
            <p:nvPr/>
          </p:nvSpPr>
          <p:spPr>
            <a:xfrm>
              <a:off x="1476137" y="2382796"/>
              <a:ext cx="42906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Is there is a significant difference among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Irregularities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in term of overall satisfaction?</a:t>
              </a: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664E44A-FC01-455A-8499-E2341B678BC1}"/>
              </a:ext>
            </a:extLst>
          </p:cNvPr>
          <p:cNvSpPr txBox="1"/>
          <p:nvPr/>
        </p:nvSpPr>
        <p:spPr>
          <a:xfrm>
            <a:off x="2431796" y="1812092"/>
            <a:ext cx="553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irregulaityGM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(GM1~ `EH1x (1/7)`)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7242AC-9355-42A5-B675-87C7E29E4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95" y="2248540"/>
            <a:ext cx="6503905" cy="2360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476B08-3623-4EC5-B34F-C7705D858745}"/>
              </a:ext>
            </a:extLst>
          </p:cNvPr>
          <p:cNvSpPr txBox="1"/>
          <p:nvPr/>
        </p:nvSpPr>
        <p:spPr>
          <a:xfrm>
            <a:off x="2341592" y="4844955"/>
            <a:ext cx="5888008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 we found out that Delay and Missing Baggage are having less satisfaction level compare to other irregularities.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We decided to create new column to split the irregularities into two (Delay and Missing Baggage =1, others=0)</a:t>
            </a:r>
          </a:p>
        </p:txBody>
      </p:sp>
    </p:spTree>
    <p:extLst>
      <p:ext uri="{BB962C8B-B14F-4D97-AF65-F5344CB8AC3E}">
        <p14:creationId xmlns:p14="http://schemas.microsoft.com/office/powerpoint/2010/main" val="221684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90996B-1A64-4B57-9BDD-3119AC2BD24A}"/>
              </a:ext>
            </a:extLst>
          </p:cNvPr>
          <p:cNvGrpSpPr/>
          <p:nvPr/>
        </p:nvGrpSpPr>
        <p:grpSpPr>
          <a:xfrm>
            <a:off x="1769740" y="1094326"/>
            <a:ext cx="5002079" cy="1028982"/>
            <a:chOff x="764723" y="2277144"/>
            <a:chExt cx="5002079" cy="102898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37C209B-34F7-4125-ACA5-BAB4BF90B1D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B47F70C-8C97-41D5-918B-EB1F54802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6E7E68-35C9-4EA4-BD82-3744B5C16A7E}"/>
                </a:ext>
              </a:extLst>
            </p:cNvPr>
            <p:cNvSpPr txBox="1"/>
            <p:nvPr/>
          </p:nvSpPr>
          <p:spPr>
            <a:xfrm>
              <a:off x="1476137" y="2382796"/>
              <a:ext cx="42906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Is there is a significant difference among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Irregularities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in term of overall satisfaction?</a:t>
              </a: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664E44A-FC01-455A-8499-E2341B678BC1}"/>
              </a:ext>
            </a:extLst>
          </p:cNvPr>
          <p:cNvSpPr txBox="1"/>
          <p:nvPr/>
        </p:nvSpPr>
        <p:spPr>
          <a:xfrm>
            <a:off x="5775834" y="1781400"/>
            <a:ext cx="553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(GM1~issue))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(GM1~issue))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242AC-9355-42A5-B675-87C7E29E4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0" y="2327024"/>
            <a:ext cx="4084452" cy="2360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476B08-3623-4EC5-B34F-C7705D858745}"/>
              </a:ext>
            </a:extLst>
          </p:cNvPr>
          <p:cNvSpPr txBox="1"/>
          <p:nvPr/>
        </p:nvSpPr>
        <p:spPr>
          <a:xfrm>
            <a:off x="2341592" y="4844955"/>
            <a:ext cx="5888008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294F4B-FAE0-431C-BCD7-395337CC98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2" t="73508" r="61045" b="16833"/>
          <a:stretch/>
        </p:blipFill>
        <p:spPr>
          <a:xfrm>
            <a:off x="1726123" y="5589137"/>
            <a:ext cx="6401088" cy="912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D8D560-B291-4A24-ADC5-ACBBC6A9E8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5900" r="59925" b="8835"/>
          <a:stretch/>
        </p:blipFill>
        <p:spPr>
          <a:xfrm>
            <a:off x="4676618" y="3733359"/>
            <a:ext cx="4885899" cy="17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7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7C582-BE16-4EF3-83C9-3F403C762D61}"/>
              </a:ext>
            </a:extLst>
          </p:cNvPr>
          <p:cNvSpPr txBox="1"/>
          <p:nvPr/>
        </p:nvSpPr>
        <p:spPr>
          <a:xfrm>
            <a:off x="2451021" y="1560955"/>
            <a:ext cx="6672054" cy="373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What are the most important Factors that affect overall customer satisfaction.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Irregularities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Pre-Flight experience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Onboard experience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Post-Flight experiences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Reservation type.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7C582-BE16-4EF3-83C9-3F403C762D61}"/>
              </a:ext>
            </a:extLst>
          </p:cNvPr>
          <p:cNvSpPr txBox="1"/>
          <p:nvPr/>
        </p:nvSpPr>
        <p:spPr>
          <a:xfrm>
            <a:off x="2288039" y="820568"/>
            <a:ext cx="6672054" cy="23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What are the most important Factors that affect overall customer satisfaction.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Correlation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F043F5-3988-43E8-B9AC-BC6F87E48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28933"/>
              </p:ext>
            </p:extLst>
          </p:nvPr>
        </p:nvGraphicFramePr>
        <p:xfrm>
          <a:off x="2079254" y="2492540"/>
          <a:ext cx="6320300" cy="119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4060">
                  <a:extLst>
                    <a:ext uri="{9D8B030D-6E8A-4147-A177-3AD203B41FA5}">
                      <a16:colId xmlns:a16="http://schemas.microsoft.com/office/drawing/2014/main" val="150026520"/>
                    </a:ext>
                  </a:extLst>
                </a:gridCol>
                <a:gridCol w="1264060">
                  <a:extLst>
                    <a:ext uri="{9D8B030D-6E8A-4147-A177-3AD203B41FA5}">
                      <a16:colId xmlns:a16="http://schemas.microsoft.com/office/drawing/2014/main" val="2681255994"/>
                    </a:ext>
                  </a:extLst>
                </a:gridCol>
                <a:gridCol w="1264060">
                  <a:extLst>
                    <a:ext uri="{9D8B030D-6E8A-4147-A177-3AD203B41FA5}">
                      <a16:colId xmlns:a16="http://schemas.microsoft.com/office/drawing/2014/main" val="2387784913"/>
                    </a:ext>
                  </a:extLst>
                </a:gridCol>
                <a:gridCol w="1264060">
                  <a:extLst>
                    <a:ext uri="{9D8B030D-6E8A-4147-A177-3AD203B41FA5}">
                      <a16:colId xmlns:a16="http://schemas.microsoft.com/office/drawing/2014/main" val="4045868792"/>
                    </a:ext>
                  </a:extLst>
                </a:gridCol>
                <a:gridCol w="1264060">
                  <a:extLst>
                    <a:ext uri="{9D8B030D-6E8A-4147-A177-3AD203B41FA5}">
                      <a16:colId xmlns:a16="http://schemas.microsoft.com/office/drawing/2014/main" val="229138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Irregularities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Pre-Flight experience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Onboard experience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Post-Flight experiences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-0.284028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0.611454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0.714373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0.440716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7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8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ED4B50EC-BD6D-4F72-914A-DA592F745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365260"/>
              </p:ext>
            </p:extLst>
          </p:nvPr>
        </p:nvGraphicFramePr>
        <p:xfrm>
          <a:off x="1689523" y="785592"/>
          <a:ext cx="7178077" cy="3949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B39DBBF-DABF-4355-8E76-A409ADE5C2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62" t="50219" r="61269" b="9384"/>
          <a:stretch/>
        </p:blipFill>
        <p:spPr>
          <a:xfrm>
            <a:off x="2943976" y="3681955"/>
            <a:ext cx="4616993" cy="27690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B8A4F8F-3DD0-4D65-92FD-9A8AC76B9ACF}"/>
              </a:ext>
            </a:extLst>
          </p:cNvPr>
          <p:cNvSpPr txBox="1"/>
          <p:nvPr/>
        </p:nvSpPr>
        <p:spPr>
          <a:xfrm>
            <a:off x="2089719" y="851453"/>
            <a:ext cx="6672054" cy="96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What are the most important Factors that affect overall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51632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ED4B50EC-BD6D-4F72-914A-DA592F745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593303"/>
              </p:ext>
            </p:extLst>
          </p:nvPr>
        </p:nvGraphicFramePr>
        <p:xfrm>
          <a:off x="1689523" y="539939"/>
          <a:ext cx="7178077" cy="3949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B39DBBF-DABF-4355-8E76-A409ADE5C2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62" t="50219" r="61269" b="9384"/>
          <a:stretch/>
        </p:blipFill>
        <p:spPr>
          <a:xfrm>
            <a:off x="3031431" y="3528043"/>
            <a:ext cx="4616993" cy="276906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4A49667-C7BD-4645-BE17-53981303751E}"/>
              </a:ext>
            </a:extLst>
          </p:cNvPr>
          <p:cNvSpPr txBox="1"/>
          <p:nvPr/>
        </p:nvSpPr>
        <p:spPr>
          <a:xfrm>
            <a:off x="2089719" y="851453"/>
            <a:ext cx="6672054" cy="96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What are the most important Factors that affect overall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80862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49667-C7BD-4645-BE17-53981303751E}"/>
              </a:ext>
            </a:extLst>
          </p:cNvPr>
          <p:cNvSpPr txBox="1"/>
          <p:nvPr/>
        </p:nvSpPr>
        <p:spPr>
          <a:xfrm>
            <a:off x="2089719" y="851453"/>
            <a:ext cx="6672054" cy="96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What are the most important Factors that affect overall customer satisfaction.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2BC517-D969-4424-8A51-0DC52739F830}"/>
              </a:ext>
            </a:extLst>
          </p:cNvPr>
          <p:cNvSpPr txBox="1"/>
          <p:nvPr/>
        </p:nvSpPr>
        <p:spPr>
          <a:xfrm>
            <a:off x="2343620" y="1782532"/>
            <a:ext cx="6672054" cy="50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A0A8"/>
                </a:solidFill>
                <a:latin typeface="Tw Cen MT" panose="020B0602020104020603" pitchFamily="34" charset="0"/>
              </a:rPr>
              <a:t>Our Final Model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C2B5A3-37D3-4CAD-85D6-85ED0F340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" t="46924" r="57798" b="10229"/>
          <a:stretch/>
        </p:blipFill>
        <p:spPr>
          <a:xfrm>
            <a:off x="2591604" y="2516729"/>
            <a:ext cx="5926368" cy="34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4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49667-C7BD-4645-BE17-53981303751E}"/>
              </a:ext>
            </a:extLst>
          </p:cNvPr>
          <p:cNvSpPr txBox="1"/>
          <p:nvPr/>
        </p:nvSpPr>
        <p:spPr>
          <a:xfrm>
            <a:off x="2089719" y="851453"/>
            <a:ext cx="6672054" cy="96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What are the most important Factors that affect overall customer satisfaction.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2BC517-D969-4424-8A51-0DC52739F830}"/>
              </a:ext>
            </a:extLst>
          </p:cNvPr>
          <p:cNvSpPr txBox="1"/>
          <p:nvPr/>
        </p:nvSpPr>
        <p:spPr>
          <a:xfrm>
            <a:off x="2343620" y="1782532"/>
            <a:ext cx="6672054" cy="50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A0A8"/>
                </a:solidFill>
                <a:latin typeface="Tw Cen MT" panose="020B0602020104020603" pitchFamily="34" charset="0"/>
              </a:rPr>
              <a:t>Our Final Model – Multicollinearity test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ECE3E-D63F-4D43-BC8D-5BAD4A800D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2" t="84196" r="72575" b="8445"/>
          <a:stretch/>
        </p:blipFill>
        <p:spPr>
          <a:xfrm>
            <a:off x="2273984" y="2637546"/>
            <a:ext cx="5485196" cy="8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49667-C7BD-4645-BE17-53981303751E}"/>
              </a:ext>
            </a:extLst>
          </p:cNvPr>
          <p:cNvSpPr txBox="1"/>
          <p:nvPr/>
        </p:nvSpPr>
        <p:spPr>
          <a:xfrm>
            <a:off x="2089719" y="851453"/>
            <a:ext cx="6672054" cy="96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What are the most important Factors that affect overall customer satisfaction.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2BC517-D969-4424-8A51-0DC52739F830}"/>
              </a:ext>
            </a:extLst>
          </p:cNvPr>
          <p:cNvSpPr txBox="1"/>
          <p:nvPr/>
        </p:nvSpPr>
        <p:spPr>
          <a:xfrm>
            <a:off x="2343620" y="1782532"/>
            <a:ext cx="6672054" cy="50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A0A8"/>
                </a:solidFill>
                <a:latin typeface="Tw Cen MT" panose="020B0602020104020603" pitchFamily="34" charset="0"/>
              </a:rPr>
              <a:t>Our Final Model – Prediction Model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E5093B-EFE5-42B2-9B8C-6DAA7C6C4E70}"/>
              </a:ext>
            </a:extLst>
          </p:cNvPr>
          <p:cNvGrpSpPr/>
          <p:nvPr/>
        </p:nvGrpSpPr>
        <p:grpSpPr>
          <a:xfrm>
            <a:off x="5252954" y="2534783"/>
            <a:ext cx="3196010" cy="1344409"/>
            <a:chOff x="2795389" y="4178675"/>
            <a:chExt cx="6791601" cy="68825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2CE706-E033-4390-987B-30CD3547AF59}"/>
                </a:ext>
              </a:extLst>
            </p:cNvPr>
            <p:cNvSpPr txBox="1"/>
            <p:nvPr/>
          </p:nvSpPr>
          <p:spPr>
            <a:xfrm>
              <a:off x="3328182" y="4178675"/>
              <a:ext cx="5418516" cy="299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52CBBE"/>
                  </a:solidFill>
                  <a:latin typeface="Tw Cen MT" panose="020B0602020104020603" pitchFamily="34" charset="0"/>
                </a:rPr>
                <a:t>Decision Tree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32E35E-19FE-4F17-B5A1-1431E57604B8}"/>
                </a:ext>
              </a:extLst>
            </p:cNvPr>
            <p:cNvSpPr txBox="1"/>
            <p:nvPr/>
          </p:nvSpPr>
          <p:spPr>
            <a:xfrm>
              <a:off x="2795389" y="4677852"/>
              <a:ext cx="6791601" cy="18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CE961F-76EA-4EB4-8EC3-FF73A15095BC}"/>
              </a:ext>
            </a:extLst>
          </p:cNvPr>
          <p:cNvGrpSpPr/>
          <p:nvPr/>
        </p:nvGrpSpPr>
        <p:grpSpPr>
          <a:xfrm>
            <a:off x="2409653" y="2288562"/>
            <a:ext cx="2695962" cy="1667250"/>
            <a:chOff x="3301498" y="3970269"/>
            <a:chExt cx="5728987" cy="85352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677162-CFBB-4969-93A6-4B0D90AE3617}"/>
                </a:ext>
              </a:extLst>
            </p:cNvPr>
            <p:cNvSpPr txBox="1"/>
            <p:nvPr/>
          </p:nvSpPr>
          <p:spPr>
            <a:xfrm>
              <a:off x="3301498" y="3970269"/>
              <a:ext cx="5418517" cy="551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Logistic Regression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17ED07-9044-48CA-833C-F13B578EBFE2}"/>
                </a:ext>
              </a:extLst>
            </p:cNvPr>
            <p:cNvSpPr txBox="1"/>
            <p:nvPr/>
          </p:nvSpPr>
          <p:spPr>
            <a:xfrm>
              <a:off x="4708250" y="4634720"/>
              <a:ext cx="4322235" cy="18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4C17FE-FEC1-486F-B683-B155F5B91BAE}"/>
              </a:ext>
            </a:extLst>
          </p:cNvPr>
          <p:cNvSpPr/>
          <p:nvPr/>
        </p:nvSpPr>
        <p:spPr>
          <a:xfrm>
            <a:off x="2708115" y="33657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dirty="0"/>
              <a:t>&gt; 1-sum(diag(tabLR))/sum(tabLR)</a:t>
            </a:r>
          </a:p>
          <a:p>
            <a:r>
              <a:rPr lang="nn-NO" sz="1600" dirty="0"/>
              <a:t>[1] 0.9886364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D7029-7FC4-4C27-BDBC-B915042B0266}"/>
              </a:ext>
            </a:extLst>
          </p:cNvPr>
          <p:cNvSpPr/>
          <p:nvPr/>
        </p:nvSpPr>
        <p:spPr>
          <a:xfrm>
            <a:off x="5802818" y="3231985"/>
            <a:ext cx="2433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&gt; 1-sum(</a:t>
            </a:r>
            <a:r>
              <a:rPr lang="en-US" sz="1600" dirty="0" err="1"/>
              <a:t>diag</a:t>
            </a:r>
            <a:r>
              <a:rPr lang="en-US" sz="1600" dirty="0"/>
              <a:t>(DT))/sum(DT)</a:t>
            </a:r>
          </a:p>
          <a:p>
            <a:r>
              <a:rPr lang="en-US" sz="1600" dirty="0"/>
              <a:t>[1] 0.9659091</a:t>
            </a:r>
          </a:p>
        </p:txBody>
      </p:sp>
    </p:spTree>
    <p:extLst>
      <p:ext uri="{BB962C8B-B14F-4D97-AF65-F5344CB8AC3E}">
        <p14:creationId xmlns:p14="http://schemas.microsoft.com/office/powerpoint/2010/main" val="206277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49667-C7BD-4645-BE17-53981303751E}"/>
              </a:ext>
            </a:extLst>
          </p:cNvPr>
          <p:cNvSpPr txBox="1"/>
          <p:nvPr/>
        </p:nvSpPr>
        <p:spPr>
          <a:xfrm>
            <a:off x="2089719" y="851453"/>
            <a:ext cx="6672054" cy="96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What are the most important Factors that affect overall customer satisfaction.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2BC517-D969-4424-8A51-0DC52739F830}"/>
              </a:ext>
            </a:extLst>
          </p:cNvPr>
          <p:cNvSpPr txBox="1"/>
          <p:nvPr/>
        </p:nvSpPr>
        <p:spPr>
          <a:xfrm>
            <a:off x="2343620" y="1782532"/>
            <a:ext cx="6672054" cy="50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A0A8"/>
                </a:solidFill>
                <a:latin typeface="Tw Cen MT" panose="020B0602020104020603" pitchFamily="34" charset="0"/>
              </a:rPr>
              <a:t>Our Final Model – Prediction Model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E5093B-EFE5-42B2-9B8C-6DAA7C6C4E70}"/>
              </a:ext>
            </a:extLst>
          </p:cNvPr>
          <p:cNvGrpSpPr/>
          <p:nvPr/>
        </p:nvGrpSpPr>
        <p:grpSpPr>
          <a:xfrm>
            <a:off x="5252954" y="2534783"/>
            <a:ext cx="3196010" cy="1344409"/>
            <a:chOff x="2795389" y="4178675"/>
            <a:chExt cx="6791601" cy="68825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2CE706-E033-4390-987B-30CD3547AF59}"/>
                </a:ext>
              </a:extLst>
            </p:cNvPr>
            <p:cNvSpPr txBox="1"/>
            <p:nvPr/>
          </p:nvSpPr>
          <p:spPr>
            <a:xfrm>
              <a:off x="3328182" y="4178675"/>
              <a:ext cx="5418516" cy="299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52CBBE"/>
                  </a:solidFill>
                  <a:latin typeface="Tw Cen MT" panose="020B0602020104020603" pitchFamily="34" charset="0"/>
                </a:rPr>
                <a:t>Decision Tree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32E35E-19FE-4F17-B5A1-1431E57604B8}"/>
                </a:ext>
              </a:extLst>
            </p:cNvPr>
            <p:cNvSpPr txBox="1"/>
            <p:nvPr/>
          </p:nvSpPr>
          <p:spPr>
            <a:xfrm>
              <a:off x="2795389" y="4677852"/>
              <a:ext cx="6791601" cy="18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CE961F-76EA-4EB4-8EC3-FF73A15095BC}"/>
              </a:ext>
            </a:extLst>
          </p:cNvPr>
          <p:cNvGrpSpPr/>
          <p:nvPr/>
        </p:nvGrpSpPr>
        <p:grpSpPr>
          <a:xfrm>
            <a:off x="2409653" y="2288562"/>
            <a:ext cx="2695962" cy="1667250"/>
            <a:chOff x="3301498" y="3970269"/>
            <a:chExt cx="5728987" cy="85352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677162-CFBB-4969-93A6-4B0D90AE3617}"/>
                </a:ext>
              </a:extLst>
            </p:cNvPr>
            <p:cNvSpPr txBox="1"/>
            <p:nvPr/>
          </p:nvSpPr>
          <p:spPr>
            <a:xfrm>
              <a:off x="3301498" y="3970269"/>
              <a:ext cx="5418517" cy="551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Logistic Regression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17ED07-9044-48CA-833C-F13B578EBFE2}"/>
                </a:ext>
              </a:extLst>
            </p:cNvPr>
            <p:cNvSpPr txBox="1"/>
            <p:nvPr/>
          </p:nvSpPr>
          <p:spPr>
            <a:xfrm>
              <a:off x="4708250" y="4634720"/>
              <a:ext cx="4322235" cy="18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4C17FE-FEC1-486F-B683-B155F5B91BAE}"/>
              </a:ext>
            </a:extLst>
          </p:cNvPr>
          <p:cNvSpPr/>
          <p:nvPr/>
        </p:nvSpPr>
        <p:spPr>
          <a:xfrm>
            <a:off x="2708115" y="33657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dirty="0"/>
              <a:t>&gt; 1-sum(diag(tabLR))/sum(tabLR)</a:t>
            </a:r>
          </a:p>
          <a:p>
            <a:r>
              <a:rPr lang="nn-NO" sz="1600" dirty="0"/>
              <a:t>[1] 0.9886364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D7029-7FC4-4C27-BDBC-B915042B0266}"/>
              </a:ext>
            </a:extLst>
          </p:cNvPr>
          <p:cNvSpPr/>
          <p:nvPr/>
        </p:nvSpPr>
        <p:spPr>
          <a:xfrm>
            <a:off x="5802818" y="3231985"/>
            <a:ext cx="2433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&gt; 1-sum(</a:t>
            </a:r>
            <a:r>
              <a:rPr lang="en-US" sz="1600" dirty="0" err="1"/>
              <a:t>diag</a:t>
            </a:r>
            <a:r>
              <a:rPr lang="en-US" sz="1600" dirty="0"/>
              <a:t>(DT))/sum(DT)</a:t>
            </a:r>
          </a:p>
          <a:p>
            <a:r>
              <a:rPr lang="en-US" sz="1600" dirty="0"/>
              <a:t>[1] 0.9659091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90D1547-4EE0-40E3-9EC5-F854E91EF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78" y="2268703"/>
            <a:ext cx="6818085" cy="39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52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6" y="287776"/>
            <a:ext cx="723275" cy="723275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7D2EA1AE-9EA0-41B3-91EE-78231B113CCB}"/>
              </a:ext>
            </a:extLst>
          </p:cNvPr>
          <p:cNvSpPr txBox="1">
            <a:spLocks/>
          </p:cNvSpPr>
          <p:nvPr/>
        </p:nvSpPr>
        <p:spPr>
          <a:xfrm>
            <a:off x="4065723" y="287776"/>
            <a:ext cx="4761613" cy="126227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Turkish Airlines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F34C31F-C49C-4AFD-BAA6-60210B784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31" t="27271" r="32065" b="19986"/>
          <a:stretch/>
        </p:blipFill>
        <p:spPr>
          <a:xfrm>
            <a:off x="2980594" y="1298827"/>
            <a:ext cx="5402767" cy="35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D92093-147D-481D-A089-D3F5F1E120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46" t="43895" r="32609" b="13992"/>
          <a:stretch/>
        </p:blipFill>
        <p:spPr>
          <a:xfrm>
            <a:off x="6715271" y="3929978"/>
            <a:ext cx="4622563" cy="2457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20020957-0785-4F3E-B5E6-22FF42C63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75" y="123640"/>
            <a:ext cx="1700511" cy="12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74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49667-C7BD-4645-BE17-53981303751E}"/>
              </a:ext>
            </a:extLst>
          </p:cNvPr>
          <p:cNvSpPr txBox="1"/>
          <p:nvPr/>
        </p:nvSpPr>
        <p:spPr>
          <a:xfrm>
            <a:off x="2089719" y="851453"/>
            <a:ext cx="6672054" cy="96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What are the most important Factors that affect overall customer satisfaction.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2BC517-D969-4424-8A51-0DC52739F830}"/>
              </a:ext>
            </a:extLst>
          </p:cNvPr>
          <p:cNvSpPr txBox="1"/>
          <p:nvPr/>
        </p:nvSpPr>
        <p:spPr>
          <a:xfrm>
            <a:off x="2343620" y="1782532"/>
            <a:ext cx="6672054" cy="50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A0A8"/>
                </a:solidFill>
                <a:latin typeface="Tw Cen MT" panose="020B0602020104020603" pitchFamily="34" charset="0"/>
              </a:rPr>
              <a:t>Our Final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23926-69D7-44C4-A6DC-CE35E00DAAC4}"/>
              </a:ext>
            </a:extLst>
          </p:cNvPr>
          <p:cNvSpPr txBox="1"/>
          <p:nvPr/>
        </p:nvSpPr>
        <p:spPr>
          <a:xfrm>
            <a:off x="2503454" y="2565461"/>
            <a:ext cx="6449227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Overall satisfaction </a:t>
            </a:r>
            <a:r>
              <a:rPr lang="en-US" dirty="0">
                <a:latin typeface="Tw Cen MT" panose="020B0602020104020603" pitchFamily="34" charset="0"/>
              </a:rPr>
              <a:t>~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Pre-flight + Onboard + Cabin + In-flight catering + issue.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As those are the most significant variables that affect overall satisfaction we should dive into the details of each one of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Furthermore, we can conduct a useful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361361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BC843A-74A3-464C-AF69-78698901E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756314"/>
              </p:ext>
            </p:extLst>
          </p:nvPr>
        </p:nvGraphicFramePr>
        <p:xfrm>
          <a:off x="1702402" y="9262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1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BC843A-74A3-464C-AF69-78698901E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758410"/>
              </p:ext>
            </p:extLst>
          </p:nvPr>
        </p:nvGraphicFramePr>
        <p:xfrm>
          <a:off x="1702402" y="9262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4650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BC843A-74A3-464C-AF69-78698901E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201870"/>
              </p:ext>
            </p:extLst>
          </p:nvPr>
        </p:nvGraphicFramePr>
        <p:xfrm>
          <a:off x="1702402" y="9262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502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8739987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8" y="287776"/>
            <a:ext cx="723275" cy="72327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32140E5-7E08-4B4B-9CC8-13F687B9F307}"/>
              </a:ext>
            </a:extLst>
          </p:cNvPr>
          <p:cNvSpPr txBox="1">
            <a:spLocks/>
          </p:cNvSpPr>
          <p:nvPr/>
        </p:nvSpPr>
        <p:spPr>
          <a:xfrm>
            <a:off x="228804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Questions &amp;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BC843A-74A3-464C-AF69-78698901E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594633"/>
              </p:ext>
            </p:extLst>
          </p:nvPr>
        </p:nvGraphicFramePr>
        <p:xfrm>
          <a:off x="1702402" y="9262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221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1035998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1409950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346591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3" y="287776"/>
            <a:ext cx="723275" cy="7232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CF95AE-B10D-4DD1-9621-5614619088C1}"/>
              </a:ext>
            </a:extLst>
          </p:cNvPr>
          <p:cNvSpPr/>
          <p:nvPr/>
        </p:nvSpPr>
        <p:spPr>
          <a:xfrm>
            <a:off x="67394" y="1214650"/>
            <a:ext cx="8620476" cy="378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The company should focus on the pre-flight experiences and onboard experiences, cabin , and inflight catering.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By increasing the quality delivered by these variables, increase in overall customer satisfaction can be expected. Therefore resulting in increase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of company’s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revenue.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When the passengers faces problems in term of Delays, missing baggage and others, that indicates that the customers satisfaction will decrease.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A993BF0-6508-4CB2-8A23-68BB26D04E3A}"/>
              </a:ext>
            </a:extLst>
          </p:cNvPr>
          <p:cNvSpPr txBox="1">
            <a:spLocks/>
          </p:cNvSpPr>
          <p:nvPr/>
        </p:nvSpPr>
        <p:spPr>
          <a:xfrm>
            <a:off x="1138378" y="287776"/>
            <a:ext cx="5002077" cy="10087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Recommendations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9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6" y="287776"/>
            <a:ext cx="723275" cy="7232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2D40BA-F568-4708-839C-1D02DB2B0657}"/>
              </a:ext>
            </a:extLst>
          </p:cNvPr>
          <p:cNvSpPr txBox="1"/>
          <p:nvPr/>
        </p:nvSpPr>
        <p:spPr>
          <a:xfrm>
            <a:off x="3268941" y="1599188"/>
            <a:ext cx="8276730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88CB0F-6389-4FA9-BEF7-18D6F9874C81}"/>
              </a:ext>
            </a:extLst>
          </p:cNvPr>
          <p:cNvSpPr txBox="1"/>
          <p:nvPr/>
        </p:nvSpPr>
        <p:spPr>
          <a:xfrm>
            <a:off x="2857813" y="1434995"/>
            <a:ext cx="8468551" cy="55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As any service-based company, customer satisfaction and loyalty play significant role in term of the company Revenue.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When firms provide a high quality services and keen to reach beyond the consumers expectation, that will enhance it to gain sustainable competitive advantage in the market.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One of the important management way to improve customers satisfaction and understand the customers’ needs is using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SERVQUAL.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SERVQUAL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is model that is identifies the gaps between the customers’ expectations and the services provided to them. (Parasuraman et al., 1988)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F0EE915E-FA32-430D-B21B-198237CA8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75" y="123640"/>
            <a:ext cx="1700511" cy="1214651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715E82E5-2536-4612-9204-149423A602F9}"/>
              </a:ext>
            </a:extLst>
          </p:cNvPr>
          <p:cNvSpPr txBox="1">
            <a:spLocks/>
          </p:cNvSpPr>
          <p:nvPr/>
        </p:nvSpPr>
        <p:spPr>
          <a:xfrm>
            <a:off x="3983315" y="336918"/>
            <a:ext cx="6816242" cy="126227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Turkish Airlines As a Service based company.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6" y="287776"/>
            <a:ext cx="723275" cy="7232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2D40BA-F568-4708-839C-1D02DB2B0657}"/>
              </a:ext>
            </a:extLst>
          </p:cNvPr>
          <p:cNvSpPr txBox="1"/>
          <p:nvPr/>
        </p:nvSpPr>
        <p:spPr>
          <a:xfrm>
            <a:off x="3268941" y="1599188"/>
            <a:ext cx="8276730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A30CD8AD-17C8-4A50-8A4E-F365303CCD55}"/>
              </a:ext>
            </a:extLst>
          </p:cNvPr>
          <p:cNvSpPr txBox="1">
            <a:spLocks/>
          </p:cNvSpPr>
          <p:nvPr/>
        </p:nvSpPr>
        <p:spPr>
          <a:xfrm>
            <a:off x="3983315" y="336918"/>
            <a:ext cx="6816242" cy="126227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Turkish Airlines As a Service based company.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88CB0F-6389-4FA9-BEF7-18D6F9874C81}"/>
              </a:ext>
            </a:extLst>
          </p:cNvPr>
          <p:cNvSpPr txBox="1"/>
          <p:nvPr/>
        </p:nvSpPr>
        <p:spPr>
          <a:xfrm>
            <a:off x="2857813" y="1434995"/>
            <a:ext cx="8468551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SERVQUAL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F0EE915E-FA32-430D-B21B-198237CA8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75" y="123640"/>
            <a:ext cx="1700511" cy="121465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A39FFD8-2DAF-477A-ACBB-749A2FC4CF78}"/>
              </a:ext>
            </a:extLst>
          </p:cNvPr>
          <p:cNvPicPr/>
          <p:nvPr/>
        </p:nvPicPr>
        <p:blipFill rotWithShape="1">
          <a:blip r:embed="rId5"/>
          <a:srcRect l="24028" t="50642" r="26944" b="16008"/>
          <a:stretch/>
        </p:blipFill>
        <p:spPr bwMode="auto">
          <a:xfrm>
            <a:off x="3478777" y="2485149"/>
            <a:ext cx="7038404" cy="26918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2801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82" y="287776"/>
            <a:ext cx="723275" cy="723275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C224CB91-C617-4C5C-9CFB-10026451F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954" y="123640"/>
            <a:ext cx="1700511" cy="1214651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8D9C59E-04F6-4A67-8993-68BE374EBA15}"/>
              </a:ext>
            </a:extLst>
          </p:cNvPr>
          <p:cNvGrpSpPr/>
          <p:nvPr/>
        </p:nvGrpSpPr>
        <p:grpSpPr>
          <a:xfrm>
            <a:off x="7756085" y="1226555"/>
            <a:ext cx="979247" cy="712482"/>
            <a:chOff x="4442225" y="2049196"/>
            <a:chExt cx="979247" cy="71248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2E70B6-5678-41F6-A3B5-C424EF0ED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322422" cy="712482"/>
            </a:xfrm>
            <a:prstGeom prst="line">
              <a:avLst/>
            </a:prstGeom>
            <a:ln w="28575"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BA801A-2F5B-458C-8348-D27A0A93A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225" y="2051577"/>
              <a:ext cx="666349" cy="0"/>
            </a:xfrm>
            <a:prstGeom prst="line">
              <a:avLst/>
            </a:prstGeom>
            <a:ln w="28575"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7AF19D-27CC-4A1F-A5D3-A598697831B4}"/>
              </a:ext>
            </a:extLst>
          </p:cNvPr>
          <p:cNvGrpSpPr/>
          <p:nvPr/>
        </p:nvGrpSpPr>
        <p:grpSpPr>
          <a:xfrm>
            <a:off x="5673657" y="604971"/>
            <a:ext cx="2802523" cy="1761084"/>
            <a:chOff x="1667777" y="1552263"/>
            <a:chExt cx="2802523" cy="176108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C6BADE-86F2-4362-8CED-5645A587B079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B6A5BE-79F6-4171-B4E1-A090FDCA9D25}"/>
                </a:ext>
              </a:extLst>
            </p:cNvPr>
            <p:cNvSpPr txBox="1"/>
            <p:nvPr/>
          </p:nvSpPr>
          <p:spPr>
            <a:xfrm>
              <a:off x="1667777" y="1989908"/>
              <a:ext cx="28025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What is the most important factors that affect customer satisfaction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DACE0C-4743-49CA-A9C2-F19FE7FC3169}"/>
              </a:ext>
            </a:extLst>
          </p:cNvPr>
          <p:cNvGrpSpPr/>
          <p:nvPr/>
        </p:nvGrpSpPr>
        <p:grpSpPr>
          <a:xfrm>
            <a:off x="7864971" y="1934759"/>
            <a:ext cx="1843314" cy="1843314"/>
            <a:chOff x="7864971" y="1934759"/>
            <a:chExt cx="1843314" cy="184331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6D5B6A-6077-4E39-AC20-138BCA9429E8}"/>
                </a:ext>
              </a:extLst>
            </p:cNvPr>
            <p:cNvSpPr/>
            <p:nvPr/>
          </p:nvSpPr>
          <p:spPr>
            <a:xfrm>
              <a:off x="7864971" y="1934759"/>
              <a:ext cx="1843314" cy="1843314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8BF068-9613-4DBB-8BE7-AC34BFB15C91}"/>
                </a:ext>
              </a:extLst>
            </p:cNvPr>
            <p:cNvSpPr/>
            <p:nvPr/>
          </p:nvSpPr>
          <p:spPr>
            <a:xfrm>
              <a:off x="7977113" y="2042170"/>
              <a:ext cx="1628491" cy="16284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5E7D7C-60BA-4486-888F-2663B2C44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22" y="2140639"/>
              <a:ext cx="1256522" cy="1256522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0789BEF-BD60-4949-8BC2-6D256D5145C9}"/>
              </a:ext>
            </a:extLst>
          </p:cNvPr>
          <p:cNvGrpSpPr/>
          <p:nvPr/>
        </p:nvGrpSpPr>
        <p:grpSpPr>
          <a:xfrm flipV="1">
            <a:off x="6645653" y="4864383"/>
            <a:ext cx="782545" cy="821366"/>
            <a:chOff x="1872307" y="2945596"/>
            <a:chExt cx="782545" cy="82136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72644A-7B76-4736-AB38-EA4925D081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9770FFE-FFBF-4783-8BC4-24F8564915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2307" y="2945596"/>
              <a:ext cx="589564" cy="0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67171F-29C3-430D-AF22-C1DDC377853C}"/>
              </a:ext>
            </a:extLst>
          </p:cNvPr>
          <p:cNvGrpSpPr/>
          <p:nvPr/>
        </p:nvGrpSpPr>
        <p:grpSpPr>
          <a:xfrm>
            <a:off x="3974648" y="5334584"/>
            <a:ext cx="2802523" cy="1015663"/>
            <a:chOff x="909848" y="5391747"/>
            <a:chExt cx="1918551" cy="101566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1496624-B942-45C1-9089-92339115BE4C}"/>
                </a:ext>
              </a:extLst>
            </p:cNvPr>
            <p:cNvSpPr txBox="1"/>
            <p:nvPr/>
          </p:nvSpPr>
          <p:spPr>
            <a:xfrm>
              <a:off x="909848" y="5391747"/>
              <a:ext cx="19185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What is the most suitable Model to predict customer satisfaction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E744A52-6A2E-4415-8D8F-25450614B927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B179F3-133D-46BB-9E82-2D7374B60E0C}"/>
              </a:ext>
            </a:extLst>
          </p:cNvPr>
          <p:cNvGrpSpPr/>
          <p:nvPr/>
        </p:nvGrpSpPr>
        <p:grpSpPr>
          <a:xfrm>
            <a:off x="7063054" y="3708399"/>
            <a:ext cx="1221014" cy="1221014"/>
            <a:chOff x="7226830" y="3421791"/>
            <a:chExt cx="1221014" cy="122101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5E316-7C9A-40D1-83D8-4508012F7FA5}"/>
                </a:ext>
              </a:extLst>
            </p:cNvPr>
            <p:cNvSpPr/>
            <p:nvPr/>
          </p:nvSpPr>
          <p:spPr>
            <a:xfrm>
              <a:off x="7226830" y="3421791"/>
              <a:ext cx="1221014" cy="1221014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050F81E-3489-4870-A39B-1992EF55ACC8}"/>
                </a:ext>
              </a:extLst>
            </p:cNvPr>
            <p:cNvSpPr/>
            <p:nvPr/>
          </p:nvSpPr>
          <p:spPr>
            <a:xfrm>
              <a:off x="7316820" y="3515354"/>
              <a:ext cx="1041034" cy="10410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5CAF7C93-1819-4DB0-99CA-DB8A3B387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133" y="3670661"/>
              <a:ext cx="785013" cy="785013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451BFF4-6649-4864-AEC8-9516EEE91A02}"/>
              </a:ext>
            </a:extLst>
          </p:cNvPr>
          <p:cNvGrpSpPr/>
          <p:nvPr/>
        </p:nvGrpSpPr>
        <p:grpSpPr>
          <a:xfrm>
            <a:off x="4818606" y="2568379"/>
            <a:ext cx="842445" cy="820793"/>
            <a:chOff x="1812406" y="2946170"/>
            <a:chExt cx="842445" cy="820793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FC8160F-4766-4E33-991E-2FA6F9C61F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65" y="2946170"/>
              <a:ext cx="377486" cy="820793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8A3FE9-F61A-4B58-895C-FF2291289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2406" y="2954946"/>
              <a:ext cx="471956" cy="0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D048778-4099-4A35-BE6F-788118F2A0CA}"/>
              </a:ext>
            </a:extLst>
          </p:cNvPr>
          <p:cNvGrpSpPr/>
          <p:nvPr/>
        </p:nvGrpSpPr>
        <p:grpSpPr>
          <a:xfrm>
            <a:off x="2732219" y="2374540"/>
            <a:ext cx="2105434" cy="1015663"/>
            <a:chOff x="-372702" y="2730616"/>
            <a:chExt cx="2105434" cy="101566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66FC1E-006D-47A2-920D-6740EC1D7E60}"/>
                </a:ext>
              </a:extLst>
            </p:cNvPr>
            <p:cNvSpPr txBox="1"/>
            <p:nvPr/>
          </p:nvSpPr>
          <p:spPr>
            <a:xfrm>
              <a:off x="-372702" y="2730616"/>
              <a:ext cx="21054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What is the data provide as recommendations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7A1075A-5537-4AD3-B4CF-DF3C79221582}"/>
                </a:ext>
              </a:extLst>
            </p:cNvPr>
            <p:cNvSpPr txBox="1"/>
            <p:nvPr/>
          </p:nvSpPr>
          <p:spPr>
            <a:xfrm>
              <a:off x="66260" y="3032726"/>
              <a:ext cx="166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1DCBFF-A87C-4B5E-8C16-01D314C8665E}"/>
              </a:ext>
            </a:extLst>
          </p:cNvPr>
          <p:cNvGrpSpPr/>
          <p:nvPr/>
        </p:nvGrpSpPr>
        <p:grpSpPr>
          <a:xfrm>
            <a:off x="5273406" y="3318817"/>
            <a:ext cx="1010067" cy="1010067"/>
            <a:chOff x="5273406" y="3318817"/>
            <a:chExt cx="1010067" cy="10100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21FD51-362A-4405-84C1-A1090CC34B7D}"/>
                </a:ext>
              </a:extLst>
            </p:cNvPr>
            <p:cNvGrpSpPr/>
            <p:nvPr/>
          </p:nvGrpSpPr>
          <p:grpSpPr>
            <a:xfrm>
              <a:off x="5273406" y="3318817"/>
              <a:ext cx="1010067" cy="1010067"/>
              <a:chOff x="5273406" y="3318817"/>
              <a:chExt cx="1010067" cy="1010067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9EFFC9-C382-463A-A6E2-57C3CCBA7C21}"/>
                  </a:ext>
                </a:extLst>
              </p:cNvPr>
              <p:cNvSpPr/>
              <p:nvPr/>
            </p:nvSpPr>
            <p:spPr>
              <a:xfrm>
                <a:off x="5273406" y="3318817"/>
                <a:ext cx="1010067" cy="1010067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28C2B58-DD99-4012-B9AD-159FE7661189}"/>
                  </a:ext>
                </a:extLst>
              </p:cNvPr>
              <p:cNvSpPr/>
              <p:nvPr/>
            </p:nvSpPr>
            <p:spPr>
              <a:xfrm>
                <a:off x="5343918" y="3389329"/>
                <a:ext cx="871331" cy="8713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7735528-3B8A-4D61-A07E-136B8496B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6264" y="3468954"/>
              <a:ext cx="670655" cy="670655"/>
            </a:xfrm>
            <a:prstGeom prst="rect">
              <a:avLst/>
            </a:prstGeom>
          </p:spPr>
        </p:pic>
      </p:grpSp>
      <p:sp>
        <p:nvSpPr>
          <p:cNvPr id="99" name="Title 1">
            <a:extLst>
              <a:ext uri="{FF2B5EF4-FFF2-40B4-BE49-F238E27FC236}">
                <a16:creationId xmlns:a16="http://schemas.microsoft.com/office/drawing/2014/main" id="{632BFF98-FE21-47F4-AA17-9B054FE334A1}"/>
              </a:ext>
            </a:extLst>
          </p:cNvPr>
          <p:cNvSpPr txBox="1">
            <a:spLocks/>
          </p:cNvSpPr>
          <p:nvPr/>
        </p:nvSpPr>
        <p:spPr>
          <a:xfrm>
            <a:off x="3406898" y="282575"/>
            <a:ext cx="1892930" cy="8096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Goals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0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08" y="287776"/>
            <a:ext cx="723275" cy="723275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DBC36861-E8B6-47ED-8475-35C71CC70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91" y="123640"/>
            <a:ext cx="1700511" cy="121465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C01C8CA9-99E3-4FC6-BC36-24C8B5140156}"/>
              </a:ext>
            </a:extLst>
          </p:cNvPr>
          <p:cNvSpPr txBox="1">
            <a:spLocks/>
          </p:cNvSpPr>
          <p:nvPr/>
        </p:nvSpPr>
        <p:spPr>
          <a:xfrm>
            <a:off x="2831057" y="328720"/>
            <a:ext cx="3464523" cy="8096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Data Description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CA1819-6D61-4B2A-968E-56185CFCE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256787"/>
              </p:ext>
            </p:extLst>
          </p:nvPr>
        </p:nvGraphicFramePr>
        <p:xfrm>
          <a:off x="1933946" y="719666"/>
          <a:ext cx="9333419" cy="5850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37904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08" y="287776"/>
            <a:ext cx="723275" cy="723275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DBC36861-E8B6-47ED-8475-35C71CC70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91" y="123640"/>
            <a:ext cx="1700511" cy="1214651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18FFB3-1272-4E25-ABBD-269FCC5B9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491053"/>
              </p:ext>
            </p:extLst>
          </p:nvPr>
        </p:nvGraphicFramePr>
        <p:xfrm>
          <a:off x="4020126" y="3595427"/>
          <a:ext cx="4661335" cy="3028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92F557-3C4B-4CAB-95DB-11E2739BB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418076"/>
              </p:ext>
            </p:extLst>
          </p:nvPr>
        </p:nvGraphicFramePr>
        <p:xfrm>
          <a:off x="6784858" y="869309"/>
          <a:ext cx="2649295" cy="3058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EC2FE6A-9A07-49E2-937C-53B17081F8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904489"/>
              </p:ext>
            </p:extLst>
          </p:nvPr>
        </p:nvGraphicFramePr>
        <p:xfrm>
          <a:off x="1961327" y="846432"/>
          <a:ext cx="4288267" cy="334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6" name="Title 1">
            <a:extLst>
              <a:ext uri="{FF2B5EF4-FFF2-40B4-BE49-F238E27FC236}">
                <a16:creationId xmlns:a16="http://schemas.microsoft.com/office/drawing/2014/main" id="{C01C8CA9-99E3-4FC6-BC36-24C8B5140156}"/>
              </a:ext>
            </a:extLst>
          </p:cNvPr>
          <p:cNvSpPr txBox="1">
            <a:spLocks/>
          </p:cNvSpPr>
          <p:nvPr/>
        </p:nvSpPr>
        <p:spPr>
          <a:xfrm>
            <a:off x="2831057" y="328720"/>
            <a:ext cx="3464523" cy="8096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Data Description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9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28342" y="3150284"/>
              <a:ext cx="2080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0876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Goals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11599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312720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Description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28107"/>
              <a:ext cx="19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Recommendation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5700C3-8FD5-4D53-9FD5-FB9A0755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08" y="287776"/>
            <a:ext cx="723275" cy="723275"/>
          </a:xfrm>
          <a:prstGeom prst="rect">
            <a:avLst/>
          </a:prstGeom>
        </p:spPr>
      </p:pic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DBC36861-E8B6-47ED-8475-35C71CC70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91" y="123640"/>
            <a:ext cx="1700511" cy="121465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C01C8CA9-99E3-4FC6-BC36-24C8B5140156}"/>
              </a:ext>
            </a:extLst>
          </p:cNvPr>
          <p:cNvSpPr txBox="1">
            <a:spLocks/>
          </p:cNvSpPr>
          <p:nvPr/>
        </p:nvSpPr>
        <p:spPr>
          <a:xfrm>
            <a:off x="2831057" y="328720"/>
            <a:ext cx="3464523" cy="8096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Data Description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E86186-F279-436F-AF3E-AFB89F21D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30" y="3928144"/>
            <a:ext cx="4239295" cy="2514484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139D158-0E83-4563-889A-DFC872784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88" y="1236129"/>
            <a:ext cx="4390221" cy="2276643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7005E-51CB-48A6-B772-7909DEAC2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33" y="4114266"/>
            <a:ext cx="3904841" cy="231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3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8089</TotalTime>
  <Words>1533</Words>
  <Application>Microsoft Office PowerPoint</Application>
  <PresentationFormat>Widescreen</PresentationFormat>
  <Paragraphs>458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IMAN AHMED ABDELSALAM ABDELKADER</cp:lastModifiedBy>
  <cp:revision>169</cp:revision>
  <dcterms:created xsi:type="dcterms:W3CDTF">2017-01-05T13:17:27Z</dcterms:created>
  <dcterms:modified xsi:type="dcterms:W3CDTF">2019-12-23T16:15:11Z</dcterms:modified>
</cp:coreProperties>
</file>