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6DCD84-D0FA-4E31-8BA7-26254E564EF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174877-7D48-4376-A002-00693C1B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4419599"/>
          </a:xfrm>
        </p:spPr>
        <p:txBody>
          <a:bodyPr>
            <a:normAutofit/>
          </a:bodyPr>
          <a:lstStyle/>
          <a:p>
            <a:r>
              <a:rPr lang="en-US" dirty="0" smtClean="0"/>
              <a:t>BASIC INFORMATION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USED IN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2895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Grid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Bootstrap grid system has four classes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xs</a:t>
            </a:r>
            <a:r>
              <a:rPr lang="en-US" dirty="0"/>
              <a:t> (for phones - screens less than 768px wide)</a:t>
            </a:r>
          </a:p>
          <a:p>
            <a:r>
              <a:rPr lang="en-US" dirty="0" err="1"/>
              <a:t>sm</a:t>
            </a:r>
            <a:r>
              <a:rPr lang="en-US" dirty="0"/>
              <a:t> (for tablets - screens equal to or greater than 768px wide)</a:t>
            </a:r>
          </a:p>
          <a:p>
            <a:r>
              <a:rPr lang="en-US" dirty="0"/>
              <a:t>md (for small laptops - screens equal to or greater than 992px wide)</a:t>
            </a:r>
          </a:p>
          <a:p>
            <a:r>
              <a:rPr lang="en-US" dirty="0" err="1"/>
              <a:t>lg</a:t>
            </a:r>
            <a:r>
              <a:rPr lang="en-US" dirty="0"/>
              <a:t> (for laptops and desktops - screens equal to or greater than 1200px wide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classes above can be combined to create more dynamic and flexible layouts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aria-</a:t>
            </a:r>
            <a:r>
              <a:rPr lang="en-US" dirty="0" err="1"/>
              <a:t>valuenow</a:t>
            </a:r>
            <a:r>
              <a:rPr lang="en-US" dirty="0"/>
              <a:t>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aria-</a:t>
            </a:r>
            <a:r>
              <a:rPr lang="en-US" dirty="0" err="1"/>
              <a:t>valuenow</a:t>
            </a:r>
            <a:r>
              <a:rPr lang="en-US" dirty="0"/>
              <a:t> attribute is used to define the current value for a range widget such as a slider, </a:t>
            </a:r>
            <a:r>
              <a:rPr lang="en-US" dirty="0" err="1" smtClean="0"/>
              <a:t>spinbutton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progressbar</a:t>
            </a:r>
            <a:r>
              <a:rPr lang="en-US" dirty="0"/>
              <a:t>. If the current value is not known, the author should not set the </a:t>
            </a:r>
            <a:r>
              <a:rPr lang="en-US" dirty="0" smtClean="0"/>
              <a:t>aria-</a:t>
            </a:r>
            <a:r>
              <a:rPr lang="en-US" dirty="0" err="1" smtClean="0"/>
              <a:t>valuenow</a:t>
            </a:r>
            <a:r>
              <a:rPr lang="en-US" dirty="0"/>
              <a:t> attribute. If the </a:t>
            </a:r>
            <a:r>
              <a:rPr lang="en-US" dirty="0" smtClean="0"/>
              <a:t>aria-</a:t>
            </a:r>
            <a:r>
              <a:rPr lang="en-US" dirty="0" err="1" smtClean="0"/>
              <a:t>valuenow</a:t>
            </a:r>
            <a:r>
              <a:rPr lang="en-US" dirty="0"/>
              <a:t> has a known minimum and maximum value, authors should set the aria-</a:t>
            </a:r>
            <a:r>
              <a:rPr lang="en-US" dirty="0" err="1"/>
              <a:t>valuemin</a:t>
            </a:r>
            <a:r>
              <a:rPr lang="en-US" dirty="0"/>
              <a:t> and aria-</a:t>
            </a:r>
            <a:r>
              <a:rPr lang="en-US" dirty="0" err="1"/>
              <a:t>valuemax</a:t>
            </a:r>
            <a:r>
              <a:rPr lang="en-US" dirty="0"/>
              <a:t> attributes.</a:t>
            </a:r>
          </a:p>
        </p:txBody>
      </p:sp>
    </p:spTree>
    <p:extLst>
      <p:ext uri="{BB962C8B-B14F-4D97-AF65-F5344CB8AC3E}">
        <p14:creationId xmlns:p14="http://schemas.microsoft.com/office/powerpoint/2010/main" val="7686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META:</a:t>
            </a:r>
          </a:p>
          <a:p>
            <a:pPr marL="0" indent="0">
              <a:buNone/>
            </a:pPr>
            <a:r>
              <a:rPr lang="en-US" dirty="0"/>
              <a:t>The "</a:t>
            </a:r>
            <a:r>
              <a:rPr lang="en-US" b="1" dirty="0"/>
              <a:t>meta</a:t>
            </a:r>
            <a:r>
              <a:rPr lang="en-US" dirty="0"/>
              <a:t>" is info in the head. </a:t>
            </a:r>
            <a:r>
              <a:rPr lang="en-US" b="1" dirty="0"/>
              <a:t>charset</a:t>
            </a:r>
            <a:r>
              <a:rPr lang="en-US" dirty="0"/>
              <a:t> = </a:t>
            </a:r>
            <a:r>
              <a:rPr lang="en-US" b="1" dirty="0"/>
              <a:t>character set utf</a:t>
            </a:r>
            <a:r>
              <a:rPr lang="en-US" dirty="0"/>
              <a:t>-</a:t>
            </a:r>
            <a:r>
              <a:rPr lang="en-US" b="1" dirty="0"/>
              <a:t>8</a:t>
            </a:r>
            <a:r>
              <a:rPr lang="en-US" dirty="0"/>
              <a:t> is </a:t>
            </a:r>
            <a:r>
              <a:rPr lang="en-US" b="1" dirty="0"/>
              <a:t>character encoding</a:t>
            </a:r>
            <a:r>
              <a:rPr lang="en-US" dirty="0"/>
              <a:t> capable of encoding all characters on the web. </a:t>
            </a:r>
            <a:endParaRPr lang="en-US" dirty="0" smtClean="0"/>
          </a:p>
          <a:p>
            <a:r>
              <a:rPr lang="en-US" dirty="0" smtClean="0"/>
              <a:t>LINK :</a:t>
            </a:r>
          </a:p>
          <a:p>
            <a:pPr marL="0" indent="0">
              <a:buNone/>
            </a:pPr>
            <a:r>
              <a:rPr lang="en-US" dirty="0" smtClean="0"/>
              <a:t>External link is provided!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Data-spy Tag: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data</a:t>
            </a:r>
            <a:r>
              <a:rPr lang="en-US" dirty="0"/>
              <a:t>-</a:t>
            </a:r>
            <a:r>
              <a:rPr lang="en-US" b="1" dirty="0"/>
              <a:t>spy</a:t>
            </a:r>
            <a:r>
              <a:rPr lang="en-US" dirty="0"/>
              <a:t>="</a:t>
            </a:r>
            <a:r>
              <a:rPr lang="en-US" b="1" dirty="0"/>
              <a:t>scroll</a:t>
            </a:r>
            <a:r>
              <a:rPr lang="en-US" dirty="0"/>
              <a:t>" attribute (line no-01) is applied to the scrollable element that is being spied on, which is the &lt;body&gt; element. The </a:t>
            </a:r>
            <a:r>
              <a:rPr lang="en-US" b="1" dirty="0"/>
              <a:t>data</a:t>
            </a:r>
            <a:r>
              <a:rPr lang="en-US" dirty="0"/>
              <a:t>-target attribute is added on the scrollable element with the ID or class of the parent element of </a:t>
            </a:r>
            <a:r>
              <a:rPr lang="en-US" dirty="0" err="1"/>
              <a:t>the</a:t>
            </a:r>
            <a:r>
              <a:rPr lang="en-US" b="1" dirty="0" err="1"/>
              <a:t>Bootstrap</a:t>
            </a:r>
            <a:r>
              <a:rPr lang="en-US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7594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97563"/>
          </a:xfrm>
        </p:spPr>
        <p:txBody>
          <a:bodyPr/>
          <a:lstStyle/>
          <a:p>
            <a:r>
              <a:rPr lang="en-US" dirty="0" smtClean="0"/>
              <a:t>Data-target Tag:</a:t>
            </a:r>
          </a:p>
          <a:p>
            <a:pPr marL="0" indent="0">
              <a:buNone/>
            </a:pPr>
            <a:r>
              <a:rPr lang="en-US" b="1" dirty="0" smtClean="0"/>
              <a:t>Data</a:t>
            </a:r>
            <a:r>
              <a:rPr lang="en-US" dirty="0" smtClean="0"/>
              <a:t>-</a:t>
            </a:r>
            <a:r>
              <a:rPr lang="en-US" b="1" dirty="0" smtClean="0"/>
              <a:t>target</a:t>
            </a:r>
            <a:r>
              <a:rPr lang="en-US" dirty="0"/>
              <a:t> is used by </a:t>
            </a:r>
            <a:r>
              <a:rPr lang="en-US" b="1" dirty="0"/>
              <a:t>bootstrap</a:t>
            </a:r>
            <a:r>
              <a:rPr lang="en-US" dirty="0"/>
              <a:t> to make your life easier. You (mostly) do not need to write a single line of </a:t>
            </a:r>
            <a:r>
              <a:rPr lang="en-US" dirty="0" err="1"/>
              <a:t>Javascript</a:t>
            </a:r>
            <a:r>
              <a:rPr lang="en-US" dirty="0"/>
              <a:t> to use their pre-made JavaScript components.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data</a:t>
            </a:r>
            <a:r>
              <a:rPr lang="en-US" dirty="0"/>
              <a:t>-</a:t>
            </a:r>
            <a:r>
              <a:rPr lang="en-US" b="1" dirty="0"/>
              <a:t>target</a:t>
            </a:r>
            <a:r>
              <a:rPr lang="en-US" dirty="0"/>
              <a:t> attribute should contain a CSS selector that points to the HTML Element that will be changed.</a:t>
            </a:r>
          </a:p>
        </p:txBody>
      </p:sp>
    </p:spTree>
    <p:extLst>
      <p:ext uri="{BB962C8B-B14F-4D97-AF65-F5344CB8AC3E}">
        <p14:creationId xmlns:p14="http://schemas.microsoft.com/office/powerpoint/2010/main" val="16385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41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Data-Offset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optional </a:t>
            </a:r>
            <a:r>
              <a:rPr lang="en-US" b="1" dirty="0"/>
              <a:t>data</a:t>
            </a:r>
            <a:r>
              <a:rPr lang="en-US" dirty="0"/>
              <a:t>-</a:t>
            </a:r>
            <a:r>
              <a:rPr lang="en-US" b="1" dirty="0"/>
              <a:t>offset</a:t>
            </a:r>
            <a:r>
              <a:rPr lang="en-US" dirty="0"/>
              <a:t> attribute specifies the number of pixels to </a:t>
            </a:r>
            <a:r>
              <a:rPr lang="en-US" b="1" dirty="0"/>
              <a:t>offset</a:t>
            </a:r>
            <a:r>
              <a:rPr lang="en-US" dirty="0"/>
              <a:t> from top when calculating the position of scroll. This is useful when you feel that the links inside the </a:t>
            </a:r>
            <a:r>
              <a:rPr lang="en-US" dirty="0" err="1"/>
              <a:t>navbar</a:t>
            </a:r>
            <a:r>
              <a:rPr lang="en-US" dirty="0"/>
              <a:t> changes the active state too soon or too early when jumping to the scrollable elements. Default is 10 pixels.</a:t>
            </a:r>
          </a:p>
        </p:txBody>
      </p:sp>
    </p:spTree>
    <p:extLst>
      <p:ext uri="{BB962C8B-B14F-4D97-AF65-F5344CB8AC3E}">
        <p14:creationId xmlns:p14="http://schemas.microsoft.com/office/powerpoint/2010/main" val="2930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Container-Fluid: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</a:t>
            </a:r>
            <a:r>
              <a:rPr lang="en-US" dirty="0"/>
              <a:t> class provides a responsive fixed width </a:t>
            </a:r>
            <a:r>
              <a:rPr lang="en-US" b="1" dirty="0"/>
              <a:t>container</a:t>
            </a:r>
            <a:r>
              <a:rPr lang="en-US" dirty="0"/>
              <a:t>. The . </a:t>
            </a:r>
            <a:r>
              <a:rPr lang="en-US" b="1" dirty="0"/>
              <a:t>container</a:t>
            </a:r>
            <a:r>
              <a:rPr lang="en-US" dirty="0"/>
              <a:t>-</a:t>
            </a:r>
            <a:r>
              <a:rPr lang="en-US" b="1" dirty="0"/>
              <a:t>fluid</a:t>
            </a:r>
            <a:r>
              <a:rPr lang="en-US" dirty="0"/>
              <a:t> class provides a full width </a:t>
            </a:r>
            <a:r>
              <a:rPr lang="en-US" b="1" dirty="0"/>
              <a:t>container</a:t>
            </a:r>
            <a:r>
              <a:rPr lang="en-US" dirty="0"/>
              <a:t>, spanning the entire width of the viewport.</a:t>
            </a:r>
          </a:p>
        </p:txBody>
      </p:sp>
    </p:spTree>
    <p:extLst>
      <p:ext uri="{BB962C8B-B14F-4D97-AF65-F5344CB8AC3E}">
        <p14:creationId xmlns:p14="http://schemas.microsoft.com/office/powerpoint/2010/main" val="3335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 property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d-inline-block </a:t>
            </a:r>
            <a:r>
              <a:rPr lang="en-US" dirty="0"/>
              <a:t>to simply set an element's </a:t>
            </a:r>
            <a:r>
              <a:rPr lang="en-US" b="1" dirty="0"/>
              <a:t>display</a:t>
            </a:r>
            <a:r>
              <a:rPr lang="en-US" dirty="0"/>
              <a:t> property to </a:t>
            </a:r>
            <a:r>
              <a:rPr lang="en-US" b="1" dirty="0"/>
              <a:t>block</a:t>
            </a:r>
            <a:r>
              <a:rPr lang="en-US" dirty="0"/>
              <a:t> ,</a:t>
            </a:r>
            <a:r>
              <a:rPr lang="en-US" b="1" dirty="0"/>
              <a:t>inline</a:t>
            </a:r>
            <a:r>
              <a:rPr lang="en-US" dirty="0"/>
              <a:t> , or </a:t>
            </a:r>
            <a:r>
              <a:rPr lang="en-US" b="1" dirty="0"/>
              <a:t>inline</a:t>
            </a:r>
            <a:r>
              <a:rPr lang="en-US" dirty="0"/>
              <a:t>-</a:t>
            </a:r>
            <a:r>
              <a:rPr lang="en-US" b="1" dirty="0"/>
              <a:t>block</a:t>
            </a:r>
            <a:r>
              <a:rPr lang="en-US" dirty="0"/>
              <a:t> (respectively).</a:t>
            </a:r>
            <a:endParaRPr lang="en-US" dirty="0" smtClean="0"/>
          </a:p>
          <a:p>
            <a:r>
              <a:rPr lang="en-US" dirty="0" smtClean="0"/>
              <a:t> d-</a:t>
            </a:r>
            <a:r>
              <a:rPr lang="en-US" dirty="0" err="1" smtClean="0"/>
              <a:t>lg</a:t>
            </a:r>
            <a:r>
              <a:rPr lang="en-US" dirty="0" smtClean="0"/>
              <a:t>-none:</a:t>
            </a:r>
          </a:p>
          <a:p>
            <a:pPr marL="0" indent="0">
              <a:buNone/>
            </a:pPr>
            <a:r>
              <a:rPr lang="en-US" dirty="0"/>
              <a:t>The media queries effect screen widths with the given breakpoint </a:t>
            </a:r>
            <a:r>
              <a:rPr lang="en-US" i="1" dirty="0"/>
              <a:t>or larger</a:t>
            </a:r>
            <a:r>
              <a:rPr lang="en-US" dirty="0"/>
              <a:t>. For example, </a:t>
            </a:r>
            <a:r>
              <a:rPr lang="en-US" dirty="0" smtClean="0"/>
              <a:t>.d-</a:t>
            </a:r>
            <a:r>
              <a:rPr lang="en-US" dirty="0" err="1" smtClean="0"/>
              <a:t>lg</a:t>
            </a:r>
            <a:r>
              <a:rPr lang="en-US" dirty="0" smtClean="0"/>
              <a:t>-none</a:t>
            </a:r>
            <a:r>
              <a:rPr lang="en-US" dirty="0"/>
              <a:t> sets </a:t>
            </a:r>
            <a:r>
              <a:rPr lang="en-US" dirty="0" smtClean="0"/>
              <a:t>display: none;</a:t>
            </a:r>
            <a:r>
              <a:rPr lang="en-US" dirty="0"/>
              <a:t> on both </a:t>
            </a:r>
            <a:r>
              <a:rPr lang="en-US" dirty="0" err="1" smtClean="0"/>
              <a:t>lg</a:t>
            </a:r>
            <a:r>
              <a:rPr lang="en-US" dirty="0"/>
              <a:t> and </a:t>
            </a:r>
            <a:r>
              <a:rPr lang="en-US" dirty="0" smtClean="0"/>
              <a:t>xl</a:t>
            </a:r>
            <a:r>
              <a:rPr lang="en-US" dirty="0"/>
              <a:t> screens.</a:t>
            </a:r>
          </a:p>
        </p:txBody>
      </p:sp>
    </p:spTree>
    <p:extLst>
      <p:ext uri="{BB962C8B-B14F-4D97-AF65-F5344CB8AC3E}">
        <p14:creationId xmlns:p14="http://schemas.microsoft.com/office/powerpoint/2010/main" val="4734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ite-menu-toggle or </a:t>
            </a:r>
            <a:r>
              <a:rPr lang="en-US" dirty="0" err="1"/>
              <a:t>J</a:t>
            </a:r>
            <a:r>
              <a:rPr lang="en-US" dirty="0" err="1" smtClean="0"/>
              <a:t>s</a:t>
            </a:r>
            <a:r>
              <a:rPr lang="en-US" dirty="0" smtClean="0"/>
              <a:t>-menu-toggle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the </a:t>
            </a:r>
            <a:r>
              <a:rPr lang="en-US" b="1" dirty="0"/>
              <a:t>definition</a:t>
            </a:r>
            <a:r>
              <a:rPr lang="en-US" dirty="0"/>
              <a:t> of </a:t>
            </a:r>
            <a:r>
              <a:rPr lang="en-US" b="1" dirty="0"/>
              <a:t>toggle</a:t>
            </a:r>
            <a:r>
              <a:rPr lang="en-US" dirty="0"/>
              <a:t> is to </a:t>
            </a:r>
            <a:r>
              <a:rPr lang="en-US" b="1" dirty="0"/>
              <a:t>switch</a:t>
            </a:r>
            <a:r>
              <a:rPr lang="en-US" dirty="0"/>
              <a:t> from one effect, feature, or state to another. In the case of a </a:t>
            </a:r>
            <a:r>
              <a:rPr lang="en-US" b="1" dirty="0"/>
              <a:t>navigation</a:t>
            </a:r>
            <a:r>
              <a:rPr lang="en-US" dirty="0"/>
              <a:t>, it's a change between states. On the other hand, an overlay is something laid as a covering over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24678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 smtClean="0"/>
              <a:t>BOOTSTRAP BUTTONS</a:t>
            </a:r>
            <a:br>
              <a:rPr lang="en-US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 </a:t>
            </a:r>
            <a:r>
              <a:rPr lang="en-US" sz="2800" dirty="0"/>
              <a:t>MDB’s custom button styles for actions in forms, dialogs, and more. Includes support for a handful of contextual variations, sizes, states, and more.</a:t>
            </a:r>
          </a:p>
          <a:p>
            <a:r>
              <a:rPr lang="en-US" sz="2800" dirty="0"/>
              <a:t>All the visually attractive and highly functional buttons we provided you with are fully customizable and easily adjustable to your needs.</a:t>
            </a:r>
          </a:p>
          <a:p>
            <a:r>
              <a:rPr lang="en-US" sz="2800" dirty="0" smtClean="0"/>
              <a:t>USED: </a:t>
            </a:r>
            <a:r>
              <a:rPr lang="en-US" sz="2800" dirty="0" err="1" smtClean="0"/>
              <a:t>btn</a:t>
            </a:r>
            <a:r>
              <a:rPr lang="en-US" sz="2800" dirty="0" smtClean="0"/>
              <a:t> </a:t>
            </a:r>
            <a:r>
              <a:rPr lang="en-US" sz="2800" dirty="0" err="1" smtClean="0"/>
              <a:t>smoothscroll</a:t>
            </a:r>
            <a:r>
              <a:rPr lang="en-US" sz="2800" dirty="0" smtClean="0"/>
              <a:t> </a:t>
            </a:r>
            <a:r>
              <a:rPr lang="en-US" sz="2800" dirty="0" err="1" smtClean="0"/>
              <a:t>btn</a:t>
            </a:r>
            <a:r>
              <a:rPr lang="en-US" sz="2800" dirty="0" smtClean="0"/>
              <a:t>-primary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8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</TotalTime>
  <Words>124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BASIC INFORMATION TO BOOTSTRAP USED IN PORTFOLIO</vt:lpstr>
      <vt:lpstr>HEAD TAG</vt:lpstr>
      <vt:lpstr>BODY TAG</vt:lpstr>
      <vt:lpstr>PowerPoint Presentation</vt:lpstr>
      <vt:lpstr>Data-Offset Tag:</vt:lpstr>
      <vt:lpstr>Container-Fluid:</vt:lpstr>
      <vt:lpstr>Display property </vt:lpstr>
      <vt:lpstr>Site-menu-toggle or Js-menu-toggle</vt:lpstr>
      <vt:lpstr>BOOTSTRAP BUTTONS </vt:lpstr>
      <vt:lpstr>Grid system </vt:lpstr>
      <vt:lpstr>Using the aria-valuenow attribute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INFORMATION TO HTML,CSS,JS &amp; BOOTSTRAP USED IN USING PORTFOLIO</dc:title>
  <dc:creator>Uddab</dc:creator>
  <cp:lastModifiedBy>Uddab</cp:lastModifiedBy>
  <cp:revision>7</cp:revision>
  <dcterms:created xsi:type="dcterms:W3CDTF">2020-02-17T14:39:03Z</dcterms:created>
  <dcterms:modified xsi:type="dcterms:W3CDTF">2020-02-17T15:41:10Z</dcterms:modified>
</cp:coreProperties>
</file>