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08" d="100"/>
          <a:sy n="108" d="100"/>
        </p:scale>
        <p:origin x="736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9CDE-22C3-5FA5-582D-9FFA81E84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E836C-8D4C-FFE7-72F9-3673F594B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C08C4-0069-5759-1887-0154AF53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C3B-BAB8-C747-B7C5-13BA4BAF78D6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2D2E4-A71C-F9D9-D159-6640593F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05CC1-2DAE-E64B-9AFA-0885A0D8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E51-1AB5-FE41-9918-002B7D46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1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4EF8-B262-346F-1DE4-801E40DC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D3C9C-C709-2471-8B7B-428EA46B9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F91D1-B93E-4C37-1FE0-D56A0F42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C3B-BAB8-C747-B7C5-13BA4BAF78D6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F1D5F-CA63-E182-379A-C9FB0567E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8C9D0-F2F4-00D1-9298-22F750855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E51-1AB5-FE41-9918-002B7D46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A5DA5-CB40-0126-A53A-7DBF35792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AE81C-312A-F1CE-66B1-7C6999C8D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E8433-A593-C04E-4187-17DA7AD1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C3B-BAB8-C747-B7C5-13BA4BAF78D6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EEFC5-F80A-1C12-FBD6-41975291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DC361-8745-BDA3-7D0F-1B4C815F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E51-1AB5-FE41-9918-002B7D46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3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12DE-D4C9-83D7-630A-803DB532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D6680-6144-A5D7-F71E-6AE17CE7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02025-5F6A-9201-2BC8-59C81568B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C3B-BAB8-C747-B7C5-13BA4BAF78D6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E974-E271-2D28-0707-C3EA6576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CE337-765B-D004-0360-7B8EA552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E51-1AB5-FE41-9918-002B7D46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3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D961-27B8-9AF6-8480-7D50AF6A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BDAEA-E47D-6675-5987-F9691F4A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5FF95-082E-2D36-4EEF-09ED3A58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C3B-BAB8-C747-B7C5-13BA4BAF78D6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A6C55-E0F3-6D71-3C02-5699EBB1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6A71-A0FA-8D74-EDCA-E2017C7F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E51-1AB5-FE41-9918-002B7D46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7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D5BF-AAA9-2FB2-D4BF-BD2BF1B6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AF6E6-D552-47FC-EBE6-E3C573AA8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B6B31-5964-A875-5E7A-8C3CDE052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65574-B48B-00DC-1B3D-AA120272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C3B-BAB8-C747-B7C5-13BA4BAF78D6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E5685-9C19-92C4-D62E-1917FBFC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46158-D952-7FC3-7409-E4555C02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E51-1AB5-FE41-9918-002B7D46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7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1EA4-FD77-90DB-AA21-9070F8E63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FD6AE-CEBB-E57B-0623-B665BA928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BD167-37E5-A94E-8848-B1F23B963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35399-9C7B-BA7B-FA6D-F5C98C487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D157D-DFD4-E546-4240-B54F89A60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453F73-9A4D-7973-5BAD-8D941B1D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C3B-BAB8-C747-B7C5-13BA4BAF78D6}" type="datetimeFigureOut">
              <a:rPr lang="en-US" smtClean="0"/>
              <a:t>7/20/23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943F55-79AA-A28F-105B-A899C302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5B292-C8AA-11E5-B418-A0BB9F48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E51-1AB5-FE41-9918-002B7D46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8473-48AA-24EE-9F11-3AC7A768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CE5D5-4688-3E86-45AC-A3D90FCB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C3B-BAB8-C747-B7C5-13BA4BAF78D6}" type="datetimeFigureOut">
              <a:rPr lang="en-US" smtClean="0"/>
              <a:t>7/20/23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B7D39-3BE6-ABE3-CC4C-4530DE33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56C73-C5F9-EE0E-1DBB-A06E2BF0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E51-1AB5-FE41-9918-002B7D46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9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8BF971-0DD8-22B6-76DA-17C14B5E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C3B-BAB8-C747-B7C5-13BA4BAF78D6}" type="datetimeFigureOut">
              <a:rPr lang="en-US" smtClean="0"/>
              <a:t>7/20/23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6755ED-236C-7140-0B5C-F1EA7CDE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CCCAC-9C21-51C9-80BB-03E073B2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E51-1AB5-FE41-9918-002B7D46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8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5EC0-8C80-AF99-12F8-986F1883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76EEC-A74C-A8BD-9826-C86D66FFC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42AD5-40AE-15D8-CC92-6DBC6FD4B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A6A92-0398-784B-54D1-9A67C1F1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C3B-BAB8-C747-B7C5-13BA4BAF78D6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DF0B9-0618-6DF9-B04C-8EA1736F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3077B-4856-7920-9D7D-52D26770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E51-1AB5-FE41-9918-002B7D46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7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AEEF-2067-7028-83BE-BF2CE069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2623B9-29D2-B04B-29F5-E4C1D77F8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D9D78-1DE9-3F76-F35C-8D875EAB5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E4E90-EA3E-B271-A2AE-3D4143E5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C3B-BAB8-C747-B7C5-13BA4BAF78D6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0F0A1-A585-A04E-2BE4-258C209E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E9D06-B661-34E4-6C27-85A3CA951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E51-1AB5-FE41-9918-002B7D46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2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A674A-C14A-DBAD-3866-1C61D5C0E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DF0A0-58B1-4F94-56C9-646816146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1DB63-CE47-B74A-91CA-B9C009050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91C3B-BAB8-C747-B7C5-13BA4BAF78D6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5E228-A3FA-392E-EDEE-16232D23A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E3A9B-E10B-897A-2B33-2A01929A7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7E51-1AB5-FE41-9918-002B7D46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6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DABC-E278-9532-65B4-28E1A15D8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9514" y="-178061"/>
            <a:ext cx="9144000" cy="2387600"/>
          </a:xfrm>
        </p:spPr>
        <p:txBody>
          <a:bodyPr/>
          <a:lstStyle/>
          <a:p>
            <a:r>
              <a:rPr lang="en-US" dirty="0">
                <a:latin typeface="Albertus MT" pitchFamily="18" charset="0"/>
                <a:cs typeface="AkayaTelivigala" pitchFamily="2" charset="77"/>
              </a:rPr>
              <a:t>Magically Magic 8 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D00FD-17E1-86C9-1AC9-C014E4FC0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785" y="2209540"/>
            <a:ext cx="7811045" cy="944806"/>
          </a:xfrm>
        </p:spPr>
        <p:txBody>
          <a:bodyPr/>
          <a:lstStyle/>
          <a:p>
            <a:r>
              <a:rPr lang="en-US" dirty="0">
                <a:latin typeface="Albertus MT" pitchFamily="18" charset="0"/>
              </a:rPr>
              <a:t>Kaiti Holcomb &amp; Imani Ford</a:t>
            </a:r>
          </a:p>
        </p:txBody>
      </p:sp>
      <p:pic>
        <p:nvPicPr>
          <p:cNvPr id="5" name="Picture 4" descr="&#10;&#10;">
            <a:extLst>
              <a:ext uri="{FF2B5EF4-FFF2-40B4-BE49-F238E27FC236}">
                <a16:creationId xmlns:a16="http://schemas.microsoft.com/office/drawing/2014/main" id="{955389BE-9D41-53F6-7ED4-2B829C679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3903785" cy="6858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570037-E9CC-4144-F39C-4D41D0F3326D}"/>
              </a:ext>
            </a:extLst>
          </p:cNvPr>
          <p:cNvSpPr txBox="1"/>
          <p:nvPr/>
        </p:nvSpPr>
        <p:spPr>
          <a:xfrm>
            <a:off x="4196862" y="3276599"/>
            <a:ext cx="7713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bertus MT" pitchFamily="18" charset="0"/>
              </a:rPr>
              <a:t>The Magically Magic 8 Ball is unique because fortune tellers are not the only ones who can use it! The everyday person can use this program to predict what their future looks like with a simple question. You cannot say that every Magic 8 Ball is like this one.</a:t>
            </a:r>
          </a:p>
        </p:txBody>
      </p:sp>
    </p:spTree>
    <p:extLst>
      <p:ext uri="{BB962C8B-B14F-4D97-AF65-F5344CB8AC3E}">
        <p14:creationId xmlns:p14="http://schemas.microsoft.com/office/powerpoint/2010/main" val="184481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61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Albertus MT</vt:lpstr>
      <vt:lpstr>Arial</vt:lpstr>
      <vt:lpstr>Calibri</vt:lpstr>
      <vt:lpstr>Calibri Light</vt:lpstr>
      <vt:lpstr>Office Theme</vt:lpstr>
      <vt:lpstr>Magically Magic 8 Ball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Magically Magic 8 Ball</dc:title>
  <dc:creator>Imani Ford</dc:creator>
  <cp:lastModifiedBy>Imani Ford</cp:lastModifiedBy>
  <cp:revision>9</cp:revision>
  <dcterms:created xsi:type="dcterms:W3CDTF">2023-07-19T22:49:54Z</dcterms:created>
  <dcterms:modified xsi:type="dcterms:W3CDTF">2023-07-20T13:46:31Z</dcterms:modified>
</cp:coreProperties>
</file>