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p:cViewPr varScale="1">
        <p:scale>
          <a:sx n="109" d="100"/>
          <a:sy n="109" d="100"/>
        </p:scale>
        <p:origin x="680"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9CDE-22C3-5FA5-582D-9FFA81E84C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8E836C-8D4C-FFE7-72F9-3673F594B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5C08C4-0069-5759-1887-0154AF539577}"/>
              </a:ext>
            </a:extLst>
          </p:cNvPr>
          <p:cNvSpPr>
            <a:spLocks noGrp="1"/>
          </p:cNvSpPr>
          <p:nvPr>
            <p:ph type="dt" sz="half" idx="10"/>
          </p:nvPr>
        </p:nvSpPr>
        <p:spPr/>
        <p:txBody>
          <a:bodyPr/>
          <a:lstStyle/>
          <a:p>
            <a:fld id="{92891C3B-BAB8-C747-B7C5-13BA4BAF78D6}" type="datetimeFigureOut">
              <a:rPr lang="en-US" smtClean="0"/>
              <a:t>7/19/23</a:t>
            </a:fld>
            <a:endParaRPr lang="en-US"/>
          </a:p>
        </p:txBody>
      </p:sp>
      <p:sp>
        <p:nvSpPr>
          <p:cNvPr id="5" name="Footer Placeholder 4">
            <a:extLst>
              <a:ext uri="{FF2B5EF4-FFF2-40B4-BE49-F238E27FC236}">
                <a16:creationId xmlns:a16="http://schemas.microsoft.com/office/drawing/2014/main" id="{BA02D2E4-A71C-F9D9-D159-6640593F15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05CC1-2DAE-E64B-9AFA-0885A0D84C71}"/>
              </a:ext>
            </a:extLst>
          </p:cNvPr>
          <p:cNvSpPr>
            <a:spLocks noGrp="1"/>
          </p:cNvSpPr>
          <p:nvPr>
            <p:ph type="sldNum" sz="quarter" idx="12"/>
          </p:nvPr>
        </p:nvSpPr>
        <p:spPr/>
        <p:txBody>
          <a:bodyPr/>
          <a:lstStyle/>
          <a:p>
            <a:fld id="{42587E51-1AB5-FE41-9918-002B7D46E814}" type="slidenum">
              <a:rPr lang="en-US" smtClean="0"/>
              <a:t>‹#›</a:t>
            </a:fld>
            <a:endParaRPr lang="en-US"/>
          </a:p>
        </p:txBody>
      </p:sp>
    </p:spTree>
    <p:extLst>
      <p:ext uri="{BB962C8B-B14F-4D97-AF65-F5344CB8AC3E}">
        <p14:creationId xmlns:p14="http://schemas.microsoft.com/office/powerpoint/2010/main" val="810913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4EF8-B262-346F-1DE4-801E40DC28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DD3C9C-C709-2471-8B7B-428EA46B95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F91D1-B93E-4C37-1FE0-D56A0F42BFBD}"/>
              </a:ext>
            </a:extLst>
          </p:cNvPr>
          <p:cNvSpPr>
            <a:spLocks noGrp="1"/>
          </p:cNvSpPr>
          <p:nvPr>
            <p:ph type="dt" sz="half" idx="10"/>
          </p:nvPr>
        </p:nvSpPr>
        <p:spPr/>
        <p:txBody>
          <a:bodyPr/>
          <a:lstStyle/>
          <a:p>
            <a:fld id="{92891C3B-BAB8-C747-B7C5-13BA4BAF78D6}" type="datetimeFigureOut">
              <a:rPr lang="en-US" smtClean="0"/>
              <a:t>7/19/23</a:t>
            </a:fld>
            <a:endParaRPr lang="en-US"/>
          </a:p>
        </p:txBody>
      </p:sp>
      <p:sp>
        <p:nvSpPr>
          <p:cNvPr id="5" name="Footer Placeholder 4">
            <a:extLst>
              <a:ext uri="{FF2B5EF4-FFF2-40B4-BE49-F238E27FC236}">
                <a16:creationId xmlns:a16="http://schemas.microsoft.com/office/drawing/2014/main" id="{A78F1D5F-CA63-E182-379A-C9FB0567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8C9D0-F2F4-00D1-9298-22F750855E64}"/>
              </a:ext>
            </a:extLst>
          </p:cNvPr>
          <p:cNvSpPr>
            <a:spLocks noGrp="1"/>
          </p:cNvSpPr>
          <p:nvPr>
            <p:ph type="sldNum" sz="quarter" idx="12"/>
          </p:nvPr>
        </p:nvSpPr>
        <p:spPr/>
        <p:txBody>
          <a:bodyPr/>
          <a:lstStyle/>
          <a:p>
            <a:fld id="{42587E51-1AB5-FE41-9918-002B7D46E814}" type="slidenum">
              <a:rPr lang="en-US" smtClean="0"/>
              <a:t>‹#›</a:t>
            </a:fld>
            <a:endParaRPr lang="en-US"/>
          </a:p>
        </p:txBody>
      </p:sp>
    </p:spTree>
    <p:extLst>
      <p:ext uri="{BB962C8B-B14F-4D97-AF65-F5344CB8AC3E}">
        <p14:creationId xmlns:p14="http://schemas.microsoft.com/office/powerpoint/2010/main" val="196254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EA5DA5-CB40-0126-A53A-7DBF35792F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8AE81C-312A-F1CE-66B1-7C6999C8DA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8433-A593-C04E-4187-17DA7AD1BDCB}"/>
              </a:ext>
            </a:extLst>
          </p:cNvPr>
          <p:cNvSpPr>
            <a:spLocks noGrp="1"/>
          </p:cNvSpPr>
          <p:nvPr>
            <p:ph type="dt" sz="half" idx="10"/>
          </p:nvPr>
        </p:nvSpPr>
        <p:spPr/>
        <p:txBody>
          <a:bodyPr/>
          <a:lstStyle/>
          <a:p>
            <a:fld id="{92891C3B-BAB8-C747-B7C5-13BA4BAF78D6}" type="datetimeFigureOut">
              <a:rPr lang="en-US" smtClean="0"/>
              <a:t>7/19/23</a:t>
            </a:fld>
            <a:endParaRPr lang="en-US"/>
          </a:p>
        </p:txBody>
      </p:sp>
      <p:sp>
        <p:nvSpPr>
          <p:cNvPr id="5" name="Footer Placeholder 4">
            <a:extLst>
              <a:ext uri="{FF2B5EF4-FFF2-40B4-BE49-F238E27FC236}">
                <a16:creationId xmlns:a16="http://schemas.microsoft.com/office/drawing/2014/main" id="{351EEFC5-F80A-1C12-FBD6-419752915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DC361-8745-BDA3-7D0F-1B4C815F90C5}"/>
              </a:ext>
            </a:extLst>
          </p:cNvPr>
          <p:cNvSpPr>
            <a:spLocks noGrp="1"/>
          </p:cNvSpPr>
          <p:nvPr>
            <p:ph type="sldNum" sz="quarter" idx="12"/>
          </p:nvPr>
        </p:nvSpPr>
        <p:spPr/>
        <p:txBody>
          <a:bodyPr/>
          <a:lstStyle/>
          <a:p>
            <a:fld id="{42587E51-1AB5-FE41-9918-002B7D46E814}" type="slidenum">
              <a:rPr lang="en-US" smtClean="0"/>
              <a:t>‹#›</a:t>
            </a:fld>
            <a:endParaRPr lang="en-US"/>
          </a:p>
        </p:txBody>
      </p:sp>
    </p:spTree>
    <p:extLst>
      <p:ext uri="{BB962C8B-B14F-4D97-AF65-F5344CB8AC3E}">
        <p14:creationId xmlns:p14="http://schemas.microsoft.com/office/powerpoint/2010/main" val="259723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12DE-D4C9-83D7-630A-803DB5328C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D6680-6144-A5D7-F71E-6AE17CE7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02025-5F6A-9201-2BC8-59C81568BB05}"/>
              </a:ext>
            </a:extLst>
          </p:cNvPr>
          <p:cNvSpPr>
            <a:spLocks noGrp="1"/>
          </p:cNvSpPr>
          <p:nvPr>
            <p:ph type="dt" sz="half" idx="10"/>
          </p:nvPr>
        </p:nvSpPr>
        <p:spPr/>
        <p:txBody>
          <a:bodyPr/>
          <a:lstStyle/>
          <a:p>
            <a:fld id="{92891C3B-BAB8-C747-B7C5-13BA4BAF78D6}" type="datetimeFigureOut">
              <a:rPr lang="en-US" smtClean="0"/>
              <a:t>7/19/23</a:t>
            </a:fld>
            <a:endParaRPr lang="en-US"/>
          </a:p>
        </p:txBody>
      </p:sp>
      <p:sp>
        <p:nvSpPr>
          <p:cNvPr id="5" name="Footer Placeholder 4">
            <a:extLst>
              <a:ext uri="{FF2B5EF4-FFF2-40B4-BE49-F238E27FC236}">
                <a16:creationId xmlns:a16="http://schemas.microsoft.com/office/drawing/2014/main" id="{963AE974-E271-2D28-0707-C3EA65766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CE337-765B-D004-0360-7B8EA5520E73}"/>
              </a:ext>
            </a:extLst>
          </p:cNvPr>
          <p:cNvSpPr>
            <a:spLocks noGrp="1"/>
          </p:cNvSpPr>
          <p:nvPr>
            <p:ph type="sldNum" sz="quarter" idx="12"/>
          </p:nvPr>
        </p:nvSpPr>
        <p:spPr/>
        <p:txBody>
          <a:bodyPr/>
          <a:lstStyle/>
          <a:p>
            <a:fld id="{42587E51-1AB5-FE41-9918-002B7D46E814}" type="slidenum">
              <a:rPr lang="en-US" smtClean="0"/>
              <a:t>‹#›</a:t>
            </a:fld>
            <a:endParaRPr lang="en-US"/>
          </a:p>
        </p:txBody>
      </p:sp>
    </p:spTree>
    <p:extLst>
      <p:ext uri="{BB962C8B-B14F-4D97-AF65-F5344CB8AC3E}">
        <p14:creationId xmlns:p14="http://schemas.microsoft.com/office/powerpoint/2010/main" val="196983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D961-27B8-9AF6-8480-7D50AF6A0F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8BDAEA-E47D-6675-5987-F9691F4A8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5FF95-082E-2D36-4EEF-09ED3A589BBB}"/>
              </a:ext>
            </a:extLst>
          </p:cNvPr>
          <p:cNvSpPr>
            <a:spLocks noGrp="1"/>
          </p:cNvSpPr>
          <p:nvPr>
            <p:ph type="dt" sz="half" idx="10"/>
          </p:nvPr>
        </p:nvSpPr>
        <p:spPr/>
        <p:txBody>
          <a:bodyPr/>
          <a:lstStyle/>
          <a:p>
            <a:fld id="{92891C3B-BAB8-C747-B7C5-13BA4BAF78D6}" type="datetimeFigureOut">
              <a:rPr lang="en-US" smtClean="0"/>
              <a:t>7/19/23</a:t>
            </a:fld>
            <a:endParaRPr lang="en-US"/>
          </a:p>
        </p:txBody>
      </p:sp>
      <p:sp>
        <p:nvSpPr>
          <p:cNvPr id="5" name="Footer Placeholder 4">
            <a:extLst>
              <a:ext uri="{FF2B5EF4-FFF2-40B4-BE49-F238E27FC236}">
                <a16:creationId xmlns:a16="http://schemas.microsoft.com/office/drawing/2014/main" id="{A4DA6C55-E0F3-6D71-3C02-5699EBB18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6A71-A0FA-8D74-EDCA-E2017C7FB379}"/>
              </a:ext>
            </a:extLst>
          </p:cNvPr>
          <p:cNvSpPr>
            <a:spLocks noGrp="1"/>
          </p:cNvSpPr>
          <p:nvPr>
            <p:ph type="sldNum" sz="quarter" idx="12"/>
          </p:nvPr>
        </p:nvSpPr>
        <p:spPr/>
        <p:txBody>
          <a:bodyPr/>
          <a:lstStyle/>
          <a:p>
            <a:fld id="{42587E51-1AB5-FE41-9918-002B7D46E814}" type="slidenum">
              <a:rPr lang="en-US" smtClean="0"/>
              <a:t>‹#›</a:t>
            </a:fld>
            <a:endParaRPr lang="en-US"/>
          </a:p>
        </p:txBody>
      </p:sp>
    </p:spTree>
    <p:extLst>
      <p:ext uri="{BB962C8B-B14F-4D97-AF65-F5344CB8AC3E}">
        <p14:creationId xmlns:p14="http://schemas.microsoft.com/office/powerpoint/2010/main" val="2103478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D5BF-AAA9-2FB2-D4BF-BD2BF1B649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AF6E6-D552-47FC-EBE6-E3C573AA80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BB6B31-5964-A875-5E7A-8C3CDE0528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565574-B48B-00DC-1B3D-AA120272C0D8}"/>
              </a:ext>
            </a:extLst>
          </p:cNvPr>
          <p:cNvSpPr>
            <a:spLocks noGrp="1"/>
          </p:cNvSpPr>
          <p:nvPr>
            <p:ph type="dt" sz="half" idx="10"/>
          </p:nvPr>
        </p:nvSpPr>
        <p:spPr/>
        <p:txBody>
          <a:bodyPr/>
          <a:lstStyle/>
          <a:p>
            <a:fld id="{92891C3B-BAB8-C747-B7C5-13BA4BAF78D6}" type="datetimeFigureOut">
              <a:rPr lang="en-US" smtClean="0"/>
              <a:t>7/19/23</a:t>
            </a:fld>
            <a:endParaRPr lang="en-US"/>
          </a:p>
        </p:txBody>
      </p:sp>
      <p:sp>
        <p:nvSpPr>
          <p:cNvPr id="6" name="Footer Placeholder 5">
            <a:extLst>
              <a:ext uri="{FF2B5EF4-FFF2-40B4-BE49-F238E27FC236}">
                <a16:creationId xmlns:a16="http://schemas.microsoft.com/office/drawing/2014/main" id="{CBDE5685-9C19-92C4-D62E-1917FBFC6F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C46158-D952-7FC3-7409-E4555C021466}"/>
              </a:ext>
            </a:extLst>
          </p:cNvPr>
          <p:cNvSpPr>
            <a:spLocks noGrp="1"/>
          </p:cNvSpPr>
          <p:nvPr>
            <p:ph type="sldNum" sz="quarter" idx="12"/>
          </p:nvPr>
        </p:nvSpPr>
        <p:spPr/>
        <p:txBody>
          <a:bodyPr/>
          <a:lstStyle/>
          <a:p>
            <a:fld id="{42587E51-1AB5-FE41-9918-002B7D46E814}" type="slidenum">
              <a:rPr lang="en-US" smtClean="0"/>
              <a:t>‹#›</a:t>
            </a:fld>
            <a:endParaRPr lang="en-US"/>
          </a:p>
        </p:txBody>
      </p:sp>
    </p:spTree>
    <p:extLst>
      <p:ext uri="{BB962C8B-B14F-4D97-AF65-F5344CB8AC3E}">
        <p14:creationId xmlns:p14="http://schemas.microsoft.com/office/powerpoint/2010/main" val="152987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1EA4-FD77-90DB-AA21-9070F8E635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DFD6AE-CEBB-E57B-0623-B665BA928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2BD167-37E5-A94E-8848-B1F23B9633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135399-9C7B-BA7B-FA6D-F5C98C487E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DD157D-DFD4-E546-4240-B54F89A60D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453F73-9A4D-7973-5BAD-8D941B1DFB68}"/>
              </a:ext>
            </a:extLst>
          </p:cNvPr>
          <p:cNvSpPr>
            <a:spLocks noGrp="1"/>
          </p:cNvSpPr>
          <p:nvPr>
            <p:ph type="dt" sz="half" idx="10"/>
          </p:nvPr>
        </p:nvSpPr>
        <p:spPr/>
        <p:txBody>
          <a:bodyPr/>
          <a:lstStyle/>
          <a:p>
            <a:fld id="{92891C3B-BAB8-C747-B7C5-13BA4BAF78D6}" type="datetimeFigureOut">
              <a:rPr lang="en-US" smtClean="0"/>
              <a:t>7/19/23</a:t>
            </a:fld>
            <a:endParaRPr lang="en-US"/>
          </a:p>
        </p:txBody>
      </p:sp>
      <p:sp>
        <p:nvSpPr>
          <p:cNvPr id="8" name="Footer Placeholder 7">
            <a:extLst>
              <a:ext uri="{FF2B5EF4-FFF2-40B4-BE49-F238E27FC236}">
                <a16:creationId xmlns:a16="http://schemas.microsoft.com/office/drawing/2014/main" id="{D1943F55-79AA-A28F-105B-A899C3027A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D5B292-C8AA-11E5-B418-A0BB9F48BC47}"/>
              </a:ext>
            </a:extLst>
          </p:cNvPr>
          <p:cNvSpPr>
            <a:spLocks noGrp="1"/>
          </p:cNvSpPr>
          <p:nvPr>
            <p:ph type="sldNum" sz="quarter" idx="12"/>
          </p:nvPr>
        </p:nvSpPr>
        <p:spPr/>
        <p:txBody>
          <a:bodyPr/>
          <a:lstStyle/>
          <a:p>
            <a:fld id="{42587E51-1AB5-FE41-9918-002B7D46E814}" type="slidenum">
              <a:rPr lang="en-US" smtClean="0"/>
              <a:t>‹#›</a:t>
            </a:fld>
            <a:endParaRPr lang="en-US"/>
          </a:p>
        </p:txBody>
      </p:sp>
    </p:spTree>
    <p:extLst>
      <p:ext uri="{BB962C8B-B14F-4D97-AF65-F5344CB8AC3E}">
        <p14:creationId xmlns:p14="http://schemas.microsoft.com/office/powerpoint/2010/main" val="12807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8473-48AA-24EE-9F11-3AC7A7686E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CE5D5-4688-3E86-45AC-A3D90FCB6B3E}"/>
              </a:ext>
            </a:extLst>
          </p:cNvPr>
          <p:cNvSpPr>
            <a:spLocks noGrp="1"/>
          </p:cNvSpPr>
          <p:nvPr>
            <p:ph type="dt" sz="half" idx="10"/>
          </p:nvPr>
        </p:nvSpPr>
        <p:spPr/>
        <p:txBody>
          <a:bodyPr/>
          <a:lstStyle/>
          <a:p>
            <a:fld id="{92891C3B-BAB8-C747-B7C5-13BA4BAF78D6}" type="datetimeFigureOut">
              <a:rPr lang="en-US" smtClean="0"/>
              <a:t>7/19/23</a:t>
            </a:fld>
            <a:endParaRPr lang="en-US"/>
          </a:p>
        </p:txBody>
      </p:sp>
      <p:sp>
        <p:nvSpPr>
          <p:cNvPr id="4" name="Footer Placeholder 3">
            <a:extLst>
              <a:ext uri="{FF2B5EF4-FFF2-40B4-BE49-F238E27FC236}">
                <a16:creationId xmlns:a16="http://schemas.microsoft.com/office/drawing/2014/main" id="{31CB7D39-3BE6-ABE3-CC4C-4530DE33C0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A56C73-C5F9-EE0E-1DBB-A06E2BF04313}"/>
              </a:ext>
            </a:extLst>
          </p:cNvPr>
          <p:cNvSpPr>
            <a:spLocks noGrp="1"/>
          </p:cNvSpPr>
          <p:nvPr>
            <p:ph type="sldNum" sz="quarter" idx="12"/>
          </p:nvPr>
        </p:nvSpPr>
        <p:spPr/>
        <p:txBody>
          <a:bodyPr/>
          <a:lstStyle/>
          <a:p>
            <a:fld id="{42587E51-1AB5-FE41-9918-002B7D46E814}" type="slidenum">
              <a:rPr lang="en-US" smtClean="0"/>
              <a:t>‹#›</a:t>
            </a:fld>
            <a:endParaRPr lang="en-US"/>
          </a:p>
        </p:txBody>
      </p:sp>
    </p:spTree>
    <p:extLst>
      <p:ext uri="{BB962C8B-B14F-4D97-AF65-F5344CB8AC3E}">
        <p14:creationId xmlns:p14="http://schemas.microsoft.com/office/powerpoint/2010/main" val="173999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8BF971-0DD8-22B6-76DA-17C14B5E602A}"/>
              </a:ext>
            </a:extLst>
          </p:cNvPr>
          <p:cNvSpPr>
            <a:spLocks noGrp="1"/>
          </p:cNvSpPr>
          <p:nvPr>
            <p:ph type="dt" sz="half" idx="10"/>
          </p:nvPr>
        </p:nvSpPr>
        <p:spPr/>
        <p:txBody>
          <a:bodyPr/>
          <a:lstStyle/>
          <a:p>
            <a:fld id="{92891C3B-BAB8-C747-B7C5-13BA4BAF78D6}" type="datetimeFigureOut">
              <a:rPr lang="en-US" smtClean="0"/>
              <a:t>7/19/23</a:t>
            </a:fld>
            <a:endParaRPr lang="en-US"/>
          </a:p>
        </p:txBody>
      </p:sp>
      <p:sp>
        <p:nvSpPr>
          <p:cNvPr id="3" name="Footer Placeholder 2">
            <a:extLst>
              <a:ext uri="{FF2B5EF4-FFF2-40B4-BE49-F238E27FC236}">
                <a16:creationId xmlns:a16="http://schemas.microsoft.com/office/drawing/2014/main" id="{F06755ED-236C-7140-0B5C-F1EA7CDEDA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ACCCAC-9C21-51C9-80BB-03E073B24C6D}"/>
              </a:ext>
            </a:extLst>
          </p:cNvPr>
          <p:cNvSpPr>
            <a:spLocks noGrp="1"/>
          </p:cNvSpPr>
          <p:nvPr>
            <p:ph type="sldNum" sz="quarter" idx="12"/>
          </p:nvPr>
        </p:nvSpPr>
        <p:spPr/>
        <p:txBody>
          <a:bodyPr/>
          <a:lstStyle/>
          <a:p>
            <a:fld id="{42587E51-1AB5-FE41-9918-002B7D46E814}" type="slidenum">
              <a:rPr lang="en-US" smtClean="0"/>
              <a:t>‹#›</a:t>
            </a:fld>
            <a:endParaRPr lang="en-US"/>
          </a:p>
        </p:txBody>
      </p:sp>
    </p:spTree>
    <p:extLst>
      <p:ext uri="{BB962C8B-B14F-4D97-AF65-F5344CB8AC3E}">
        <p14:creationId xmlns:p14="http://schemas.microsoft.com/office/powerpoint/2010/main" val="3069083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5EC0-8C80-AF99-12F8-986F1883D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376EEC-A74C-A8BD-9826-C86D66FFCB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642AD5-40AE-15D8-CC92-6DBC6FD4B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AA6A92-0398-784B-54D1-9A67C1F1DE95}"/>
              </a:ext>
            </a:extLst>
          </p:cNvPr>
          <p:cNvSpPr>
            <a:spLocks noGrp="1"/>
          </p:cNvSpPr>
          <p:nvPr>
            <p:ph type="dt" sz="half" idx="10"/>
          </p:nvPr>
        </p:nvSpPr>
        <p:spPr/>
        <p:txBody>
          <a:bodyPr/>
          <a:lstStyle/>
          <a:p>
            <a:fld id="{92891C3B-BAB8-C747-B7C5-13BA4BAF78D6}" type="datetimeFigureOut">
              <a:rPr lang="en-US" smtClean="0"/>
              <a:t>7/19/23</a:t>
            </a:fld>
            <a:endParaRPr lang="en-US"/>
          </a:p>
        </p:txBody>
      </p:sp>
      <p:sp>
        <p:nvSpPr>
          <p:cNvPr id="6" name="Footer Placeholder 5">
            <a:extLst>
              <a:ext uri="{FF2B5EF4-FFF2-40B4-BE49-F238E27FC236}">
                <a16:creationId xmlns:a16="http://schemas.microsoft.com/office/drawing/2014/main" id="{E00DF0B9-0618-6DF9-B04C-8EA1736F10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3077B-4856-7920-9D7D-52D267706B3F}"/>
              </a:ext>
            </a:extLst>
          </p:cNvPr>
          <p:cNvSpPr>
            <a:spLocks noGrp="1"/>
          </p:cNvSpPr>
          <p:nvPr>
            <p:ph type="sldNum" sz="quarter" idx="12"/>
          </p:nvPr>
        </p:nvSpPr>
        <p:spPr/>
        <p:txBody>
          <a:bodyPr/>
          <a:lstStyle/>
          <a:p>
            <a:fld id="{42587E51-1AB5-FE41-9918-002B7D46E814}" type="slidenum">
              <a:rPr lang="en-US" smtClean="0"/>
              <a:t>‹#›</a:t>
            </a:fld>
            <a:endParaRPr lang="en-US"/>
          </a:p>
        </p:txBody>
      </p:sp>
    </p:spTree>
    <p:extLst>
      <p:ext uri="{BB962C8B-B14F-4D97-AF65-F5344CB8AC3E}">
        <p14:creationId xmlns:p14="http://schemas.microsoft.com/office/powerpoint/2010/main" val="273777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6AEEF-2067-7028-83BE-BF2CE06973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2623B9-29D2-B04B-29F5-E4C1D77F8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ED9D78-1DE9-3F76-F35C-8D875EAB5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E4E90-EA3E-B271-A2AE-3D4143E5E0E4}"/>
              </a:ext>
            </a:extLst>
          </p:cNvPr>
          <p:cNvSpPr>
            <a:spLocks noGrp="1"/>
          </p:cNvSpPr>
          <p:nvPr>
            <p:ph type="dt" sz="half" idx="10"/>
          </p:nvPr>
        </p:nvSpPr>
        <p:spPr/>
        <p:txBody>
          <a:bodyPr/>
          <a:lstStyle/>
          <a:p>
            <a:fld id="{92891C3B-BAB8-C747-B7C5-13BA4BAF78D6}" type="datetimeFigureOut">
              <a:rPr lang="en-US" smtClean="0"/>
              <a:t>7/19/23</a:t>
            </a:fld>
            <a:endParaRPr lang="en-US"/>
          </a:p>
        </p:txBody>
      </p:sp>
      <p:sp>
        <p:nvSpPr>
          <p:cNvPr id="6" name="Footer Placeholder 5">
            <a:extLst>
              <a:ext uri="{FF2B5EF4-FFF2-40B4-BE49-F238E27FC236}">
                <a16:creationId xmlns:a16="http://schemas.microsoft.com/office/drawing/2014/main" id="{9DE0F0A1-A585-A04E-2BE4-258C209EE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E9D06-B661-34E4-6C27-85A3CA951359}"/>
              </a:ext>
            </a:extLst>
          </p:cNvPr>
          <p:cNvSpPr>
            <a:spLocks noGrp="1"/>
          </p:cNvSpPr>
          <p:nvPr>
            <p:ph type="sldNum" sz="quarter" idx="12"/>
          </p:nvPr>
        </p:nvSpPr>
        <p:spPr/>
        <p:txBody>
          <a:bodyPr/>
          <a:lstStyle/>
          <a:p>
            <a:fld id="{42587E51-1AB5-FE41-9918-002B7D46E814}" type="slidenum">
              <a:rPr lang="en-US" smtClean="0"/>
              <a:t>‹#›</a:t>
            </a:fld>
            <a:endParaRPr lang="en-US"/>
          </a:p>
        </p:txBody>
      </p:sp>
    </p:spTree>
    <p:extLst>
      <p:ext uri="{BB962C8B-B14F-4D97-AF65-F5344CB8AC3E}">
        <p14:creationId xmlns:p14="http://schemas.microsoft.com/office/powerpoint/2010/main" val="279522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AA674A-C14A-DBAD-3866-1C61D5C0EF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DDF0A0-58B1-4F94-56C9-646816146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1DB63-CE47-B74A-91CA-B9C0090501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91C3B-BAB8-C747-B7C5-13BA4BAF78D6}" type="datetimeFigureOut">
              <a:rPr lang="en-US" smtClean="0"/>
              <a:t>7/19/23</a:t>
            </a:fld>
            <a:endParaRPr lang="en-US"/>
          </a:p>
        </p:txBody>
      </p:sp>
      <p:sp>
        <p:nvSpPr>
          <p:cNvPr id="5" name="Footer Placeholder 4">
            <a:extLst>
              <a:ext uri="{FF2B5EF4-FFF2-40B4-BE49-F238E27FC236}">
                <a16:creationId xmlns:a16="http://schemas.microsoft.com/office/drawing/2014/main" id="{B895E228-A3FA-392E-EDEE-16232D23AC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AE3A9B-E10B-897A-2B33-2A01929A7B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87E51-1AB5-FE41-9918-002B7D46E814}" type="slidenum">
              <a:rPr lang="en-US" smtClean="0"/>
              <a:t>‹#›</a:t>
            </a:fld>
            <a:endParaRPr lang="en-US"/>
          </a:p>
        </p:txBody>
      </p:sp>
    </p:spTree>
    <p:extLst>
      <p:ext uri="{BB962C8B-B14F-4D97-AF65-F5344CB8AC3E}">
        <p14:creationId xmlns:p14="http://schemas.microsoft.com/office/powerpoint/2010/main" val="2379261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DABC-E278-9532-65B4-28E1A15D8A18}"/>
              </a:ext>
            </a:extLst>
          </p:cNvPr>
          <p:cNvSpPr>
            <a:spLocks noGrp="1"/>
          </p:cNvSpPr>
          <p:nvPr>
            <p:ph type="ctrTitle"/>
          </p:nvPr>
        </p:nvSpPr>
        <p:spPr>
          <a:xfrm>
            <a:off x="2872154" y="-167175"/>
            <a:ext cx="9144000" cy="2387600"/>
          </a:xfrm>
        </p:spPr>
        <p:txBody>
          <a:bodyPr/>
          <a:lstStyle/>
          <a:p>
            <a:r>
              <a:rPr lang="en-US" dirty="0">
                <a:latin typeface="AkayaTelivigala" pitchFamily="2" charset="77"/>
                <a:cs typeface="AkayaTelivigala" pitchFamily="2" charset="77"/>
              </a:rPr>
              <a:t>Magically Magic 8 Ball</a:t>
            </a:r>
          </a:p>
        </p:txBody>
      </p:sp>
      <p:sp>
        <p:nvSpPr>
          <p:cNvPr id="3" name="Subtitle 2">
            <a:extLst>
              <a:ext uri="{FF2B5EF4-FFF2-40B4-BE49-F238E27FC236}">
                <a16:creationId xmlns:a16="http://schemas.microsoft.com/office/drawing/2014/main" id="{F4AD00FD-17E1-86C9-1AC9-C014E4FC015E}"/>
              </a:ext>
            </a:extLst>
          </p:cNvPr>
          <p:cNvSpPr>
            <a:spLocks noGrp="1"/>
          </p:cNvSpPr>
          <p:nvPr>
            <p:ph type="subTitle" idx="1"/>
          </p:nvPr>
        </p:nvSpPr>
        <p:spPr>
          <a:xfrm>
            <a:off x="3407941" y="2220425"/>
            <a:ext cx="7811045" cy="944806"/>
          </a:xfrm>
        </p:spPr>
        <p:txBody>
          <a:bodyPr>
            <a:normAutofit fontScale="70000" lnSpcReduction="20000"/>
          </a:bodyPr>
          <a:lstStyle/>
          <a:p>
            <a:r>
              <a:rPr lang="en-US" dirty="0" err="1"/>
              <a:t>Kaiti</a:t>
            </a:r>
            <a:r>
              <a:rPr lang="en-US" dirty="0"/>
              <a:t> Holcomb</a:t>
            </a:r>
          </a:p>
          <a:p>
            <a:r>
              <a:rPr lang="en-US" dirty="0"/>
              <a:t>Imani Ford</a:t>
            </a:r>
          </a:p>
          <a:p>
            <a:r>
              <a:rPr lang="en-US" dirty="0"/>
              <a:t>https://</a:t>
            </a:r>
            <a:r>
              <a:rPr lang="en-US" dirty="0" err="1"/>
              <a:t>github.com</a:t>
            </a:r>
            <a:r>
              <a:rPr lang="en-US" dirty="0"/>
              <a:t>/imaniford98/Magic-8-Ball</a:t>
            </a:r>
          </a:p>
        </p:txBody>
      </p:sp>
      <p:pic>
        <p:nvPicPr>
          <p:cNvPr id="5" name="Picture 4" descr="&#10;&#10;">
            <a:extLst>
              <a:ext uri="{FF2B5EF4-FFF2-40B4-BE49-F238E27FC236}">
                <a16:creationId xmlns:a16="http://schemas.microsoft.com/office/drawing/2014/main" id="{955389BE-9D41-53F6-7ED4-2B829C67921D}"/>
              </a:ext>
            </a:extLst>
          </p:cNvPr>
          <p:cNvPicPr>
            <a:picLocks noChangeAspect="1"/>
          </p:cNvPicPr>
          <p:nvPr/>
        </p:nvPicPr>
        <p:blipFill>
          <a:blip r:embed="rId2"/>
          <a:stretch>
            <a:fillRect/>
          </a:stretch>
        </p:blipFill>
        <p:spPr>
          <a:xfrm>
            <a:off x="0" y="-1"/>
            <a:ext cx="3903785" cy="6858001"/>
          </a:xfrm>
          <a:prstGeom prst="rect">
            <a:avLst/>
          </a:prstGeom>
        </p:spPr>
      </p:pic>
      <p:sp>
        <p:nvSpPr>
          <p:cNvPr id="6" name="TextBox 5">
            <a:extLst>
              <a:ext uri="{FF2B5EF4-FFF2-40B4-BE49-F238E27FC236}">
                <a16:creationId xmlns:a16="http://schemas.microsoft.com/office/drawing/2014/main" id="{B0570037-E9CC-4144-F39C-4D41D0F3326D}"/>
              </a:ext>
            </a:extLst>
          </p:cNvPr>
          <p:cNvSpPr txBox="1"/>
          <p:nvPr/>
        </p:nvSpPr>
        <p:spPr>
          <a:xfrm>
            <a:off x="4196862" y="3429000"/>
            <a:ext cx="7713784" cy="1200329"/>
          </a:xfrm>
          <a:prstGeom prst="rect">
            <a:avLst/>
          </a:prstGeom>
          <a:noFill/>
        </p:spPr>
        <p:txBody>
          <a:bodyPr wrap="square" rtlCol="0">
            <a:spAutoFit/>
          </a:bodyPr>
          <a:lstStyle/>
          <a:p>
            <a:r>
              <a:rPr lang="en-US" dirty="0"/>
              <a:t>The magically magic 8 ball is so special because fortune tellers aren’t the only ones who can use it. People who are in magic industry can use it as an act to draw the crowd’s attention even more. You can say not every magic 8 ball is like this. This magic 8 ball will </a:t>
            </a:r>
            <a:r>
              <a:rPr lang="en-US"/>
              <a:t>predict an </a:t>
            </a:r>
            <a:r>
              <a:rPr lang="en-US" dirty="0"/>
              <a:t>answer for your question </a:t>
            </a:r>
            <a:r>
              <a:rPr lang="en-US"/>
              <a:t>or statement</a:t>
            </a:r>
            <a:endParaRPr lang="en-US" dirty="0"/>
          </a:p>
        </p:txBody>
      </p:sp>
    </p:spTree>
    <p:extLst>
      <p:ext uri="{BB962C8B-B14F-4D97-AF65-F5344CB8AC3E}">
        <p14:creationId xmlns:p14="http://schemas.microsoft.com/office/powerpoint/2010/main" val="1844810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82</Words>
  <Application>Microsoft Macintosh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AkayaTelivigala</vt:lpstr>
      <vt:lpstr>Arial</vt:lpstr>
      <vt:lpstr>Calibri</vt:lpstr>
      <vt:lpstr>Calibri Light</vt:lpstr>
      <vt:lpstr>Office Theme</vt:lpstr>
      <vt:lpstr>Magically Magic 8 Ball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Magically Magic 8 Ball</dc:title>
  <dc:creator>Imani Ford</dc:creator>
  <cp:lastModifiedBy>Imani Ford</cp:lastModifiedBy>
  <cp:revision>5</cp:revision>
  <dcterms:created xsi:type="dcterms:W3CDTF">2023-07-19T22:49:54Z</dcterms:created>
  <dcterms:modified xsi:type="dcterms:W3CDTF">2023-07-20T02:16:56Z</dcterms:modified>
</cp:coreProperties>
</file>