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00" d="100"/>
          <a:sy n="100" d="100"/>
        </p:scale>
        <p:origin x="26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1F48-DC83-6D4E-0C86-2B476D9DD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6BFFF-B766-9C6A-74F7-7B5BA4E30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CE3B-2504-699F-34BF-B08F72B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FE38-B257-ABB2-CF57-2D13BC71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F9F2-9DC1-E466-3DB7-B7B317F3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EF32-30F1-F0E6-0851-5BE1588E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787BD-099B-736A-BF75-B4805497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316-D974-E058-B609-DDB49B95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BC5E-84D3-9BBA-454F-9E761F86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B8414-E663-41E7-4FE5-79F6BF8F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84BB0-6DE4-60AB-AC9A-621CF0A7F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2B934-9C4F-C086-8908-AC63016C8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F283-21B6-F1CC-30C4-EABC2FC6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6ECF4-78CA-EAF0-B0ED-898C9FC4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4FE4-92C9-EC6D-2A2A-638534A4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E3FD-9039-95FB-433F-7FD5F7F0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174B-2E7F-52D0-34F0-F2ACBFBE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3A84-DFB4-DEB5-6AE2-E12037A0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DCA7-2833-D906-5A13-C3ACE37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2D83-EFB2-C1CA-C99C-F0D6964D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E8AD-C8E4-2974-DFCB-30FBA8A4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9FD1B-9B62-E9BF-4D1C-46ED2719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77DB-55A6-1A59-CBA8-AA103540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14F9-D949-4221-1BC1-AFF569AB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C321-87E9-36EC-4449-04BD104E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DE4F-D247-AAE8-AFFE-7023589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3AD2-42E6-EABD-E679-6AC81AB92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C5D-365B-9A05-E375-52203EA8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B1B98-5022-E1C2-CC4F-AC22187A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D696C-5B9A-C2E8-249A-9F5A7085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EAD06-D138-67AF-A2A0-199165CC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274-A603-7684-75B9-6174FF8D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AC2E-D784-91B3-7584-88C8BDE7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1C70C-61D2-29A4-75E5-3602EF16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B5E38-2605-379C-7635-E0CE86AFE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2111-EF28-60EB-0125-F4B7D0DE5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26AE8-4BCA-94B6-CC59-9FDFD39E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D233A-D773-2B73-5301-02C8919F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A96DE-409F-F822-9734-E45BE0CB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6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89F3-F572-F2A2-7D6D-3A1D4F57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0172-B4B2-2201-FEE0-D293ADA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2444E-DE02-7903-CCB6-E086345B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B02C2-65DD-CB4D-ED26-A5EDDBE6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72D3C-FFB9-F7F0-FAD6-31D323C4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FA93D-55BA-2913-7BD1-7B22E012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3B2D3-3776-AEC0-3AB2-D7B92D49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4988-5AF2-A685-F863-C16A27B5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D010-B7C3-425E-FE20-29120642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F5BFE-1B49-987D-8634-20096745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C5AB3-8316-4EC1-CCEC-3A93FB23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128F-DE74-7B57-DC62-150150E8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C65C0-A2FC-5A6E-77B3-0EBCC65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8687-40AE-AC41-B477-F809DA1F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B128D-5981-DD24-6E1B-8A8509E47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E1C1C-1C5A-7D64-0BBF-18C31D77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B1E7-AF13-F94A-B216-F8576CFF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580B2-AF7B-03EA-F956-FC88799C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CB3D-DBD8-42B9-7E4C-FE82E012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8B12B-3A79-DFA3-1A53-46F5EEA4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DCD1-304D-52B3-EC21-9B3E366C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6F47-4101-5AEE-905D-52C09C2B9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C03D-5084-4FF0-838A-B2C5786A221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53AF-A1C0-1396-F650-EB3945D69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F05E-5FFC-6BD9-05D4-56D57669A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910F-E967-4032-9A99-4EDCD3D2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6E22-9CE9-686C-85F3-35890E63E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B953C-4F02-5D8A-257A-65C3C6901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4CD45931-AF58-E737-F4D9-7DF21E8DA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5BC1F-C093-FA89-E411-3C1881A02D7A}"/>
              </a:ext>
            </a:extLst>
          </p:cNvPr>
          <p:cNvSpPr txBox="1"/>
          <p:nvPr/>
        </p:nvSpPr>
        <p:spPr>
          <a:xfrm>
            <a:off x="9320892" y="5257800"/>
            <a:ext cx="2694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embo" panose="02020502050201020203" pitchFamily="18" charset="0"/>
              </a:rPr>
              <a:t>CODER: PEDRO ASENCIOS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embo" panose="02020502050201020203" pitchFamily="18" charset="0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embo" panose="02020502050201020203" pitchFamily="18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embo" panose="02020502050201020203" pitchFamily="18" charset="0"/>
              </a:rPr>
              <a:t>BASED ON: ZIONARK’S REPOSITORY</a:t>
            </a:r>
          </a:p>
        </p:txBody>
      </p:sp>
    </p:spTree>
    <p:extLst>
      <p:ext uri="{BB962C8B-B14F-4D97-AF65-F5344CB8AC3E}">
        <p14:creationId xmlns:p14="http://schemas.microsoft.com/office/powerpoint/2010/main" val="6156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Bembo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Asencios</dc:creator>
  <cp:lastModifiedBy>Pedro Asencios</cp:lastModifiedBy>
  <cp:revision>1</cp:revision>
  <dcterms:created xsi:type="dcterms:W3CDTF">2022-11-28T16:05:16Z</dcterms:created>
  <dcterms:modified xsi:type="dcterms:W3CDTF">2022-11-28T16:06:42Z</dcterms:modified>
</cp:coreProperties>
</file>