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0" r:id="rId6"/>
    <p:sldId id="258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F3F78-CC4C-4410-BD19-50E9966652FF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EFF3-9823-4E78-B4E4-8B06AD62D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2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 currently implemented, will be moved to the next sprint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5EFF3-9823-4E78-B4E4-8B06AD62DB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0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B49-4919-E2B5-B488-36DFF2BA9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CAB8-102A-DAE0-9096-CB04E5E1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9F404-932B-84D3-70FB-5AE88723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ECCF-2021-051F-7C1D-D3B12A3B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7923-8A2F-9DD5-A144-91CD040B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1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3DE6-E783-0686-B9B3-2E3120A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352C8-5CAD-CBD7-A668-86122B1E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3DA2-83D1-708F-4659-017E38B4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727D-09A7-2DE0-0D07-7F45241F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A460-C6A3-32F8-B425-8642E10C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00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1D6D7-1546-64DA-A700-CF10AEF5A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BC46-C428-4AC2-3265-AB737F73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04EA-2581-1AEA-CCCF-3BA0AE96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3C9-4944-92A7-10B3-9D4ECFBC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6FD2-A68B-0FB7-8F09-E46EA5C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8DE8-C8C4-DC5E-22B5-87925041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FC1A-2581-EE80-4ABA-4DB795C3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6B8F-C8A6-A992-D498-344CB222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4584-3E7D-63CF-4E70-EE6E1717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718F-5921-7C55-0285-702FEEDB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7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699-C573-9213-3573-8EDCBB34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FB218-358B-C9B9-710D-917DBC96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DE50-4AD1-DA0E-0B84-A40351F9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BA7D-9A03-0B93-7A0A-6C5B8CC8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F923-5278-7484-B642-9C04DF43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2668-9244-2E83-9F7E-987C3E33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6123-3779-4412-F082-6E58EF1D5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CEF84-7EA1-C9B4-043B-568D36B1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CDBB-425A-A867-9A02-B44E7705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6A19F-5488-5219-A8F3-C5300578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DF057-7631-3E5D-09D4-121829AE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2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E57B-728A-9834-FF5F-2B753EC2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84336-C456-955D-F183-E9CA7BE0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B3506-43C1-7A23-9DBD-8124F4B0A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63399-09BE-2632-79FD-FB6BC3AA3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80E0D-2F25-4385-4599-41499BDBF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49AE5-4B90-25C2-A93C-E3385B8C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FF58F-DBD1-B2F4-6C9E-7DE5A200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46A86-6F04-97BF-D365-BC993E36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8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C106-BB83-30AD-EE80-2C56A5A0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9F3BA-D039-608B-8CEE-8A3DF979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B8BCE-2D76-ECCB-0F69-2154D0CB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D5E18-3932-4902-6AB5-D65C1D69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0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509F8-D32F-1879-A14B-60EBB7A7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2AABF-3B7F-3B2B-2A9A-43E84CF3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191B2-5C2D-52AD-D566-0DA4D8A6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054B-1C5B-5AC5-0E7E-AB90C6F6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9FE8-0201-36C8-1886-B1D60190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1919C-2E57-513E-85E7-53903766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D78B-4667-A5F5-A992-4C8733EF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8C6C8-86C4-0AC8-762E-A3D05507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FD4BE-2DB0-B2BA-DD47-63BEFDDA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16D7-4C3B-2F02-40B7-229DE9CE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7E623-DBB7-42BA-D447-9520CE3F1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29CF1-54B5-8C4D-4276-12674BEEE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C1880-88C2-1BF5-0FFF-236A436F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6FD77-794B-7FB7-1860-6B5D854C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36B7-746F-A93D-9EDF-F947B28B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9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0EB85-A738-12D5-F2D7-0EE2C917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A36A-10C2-AF72-D767-545B4146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3400-9E94-6AE0-6D5C-753FCB35D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A276-63AD-478F-8735-7F598CABE76B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6DD78-7829-E152-ED4A-2ADBCA1D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418D-AB30-6613-1953-51D5BD6F9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2526-A766-4FB7-9E2C-699B4418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6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3C21-1CEF-FEB1-B76D-62B55E242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80A9D-3630-877E-A076-C1E0851E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Iman Kassim</a:t>
            </a:r>
          </a:p>
        </p:txBody>
      </p:sp>
    </p:spTree>
    <p:extLst>
      <p:ext uri="{BB962C8B-B14F-4D97-AF65-F5344CB8AC3E}">
        <p14:creationId xmlns:p14="http://schemas.microsoft.com/office/powerpoint/2010/main" val="372923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9022-E099-9507-2DE9-E1F3AA7F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E87E-6178-A82F-57DB-50421C1A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Agile project</a:t>
            </a:r>
          </a:p>
          <a:p>
            <a:pPr>
              <a:buFontTx/>
              <a:buChar char="-"/>
            </a:pPr>
            <a:r>
              <a:rPr lang="en-GB" dirty="0"/>
              <a:t>Create an Inventory Management System that contains:</a:t>
            </a:r>
          </a:p>
          <a:p>
            <a:pPr lvl="1">
              <a:buFontTx/>
              <a:buChar char="-"/>
            </a:pPr>
            <a:r>
              <a:rPr lang="en-GB" dirty="0"/>
              <a:t>Customers</a:t>
            </a:r>
          </a:p>
          <a:p>
            <a:pPr lvl="1">
              <a:buFontTx/>
              <a:buChar char="-"/>
            </a:pPr>
            <a:r>
              <a:rPr lang="en-GB" dirty="0"/>
              <a:t>Items</a:t>
            </a:r>
          </a:p>
          <a:p>
            <a:pPr lvl="1">
              <a:buFontTx/>
              <a:buChar char="-"/>
            </a:pPr>
            <a:r>
              <a:rPr lang="en-GB" dirty="0"/>
              <a:t>Orders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97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33E8-5AAE-CBB7-3CA9-2C3595C6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E05C7-E622-144B-6838-0AC33D00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12" y="1615562"/>
            <a:ext cx="7164198" cy="41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8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CCD2-93AE-AD69-B5C6-B408E632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1259ED-7D89-0D29-CF1D-DBDA938F2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70480"/>
              </p:ext>
            </p:extLst>
          </p:nvPr>
        </p:nvGraphicFramePr>
        <p:xfrm>
          <a:off x="838200" y="1627465"/>
          <a:ext cx="10922466" cy="4353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822">
                  <a:extLst>
                    <a:ext uri="{9D8B030D-6E8A-4147-A177-3AD203B41FA5}">
                      <a16:colId xmlns:a16="http://schemas.microsoft.com/office/drawing/2014/main" val="2807745650"/>
                    </a:ext>
                  </a:extLst>
                </a:gridCol>
                <a:gridCol w="3640822">
                  <a:extLst>
                    <a:ext uri="{9D8B030D-6E8A-4147-A177-3AD203B41FA5}">
                      <a16:colId xmlns:a16="http://schemas.microsoft.com/office/drawing/2014/main" val="4258662254"/>
                    </a:ext>
                  </a:extLst>
                </a:gridCol>
                <a:gridCol w="3640822">
                  <a:extLst>
                    <a:ext uri="{9D8B030D-6E8A-4147-A177-3AD203B41FA5}">
                      <a16:colId xmlns:a16="http://schemas.microsoft.com/office/drawing/2014/main" val="331120670"/>
                    </a:ext>
                  </a:extLst>
                </a:gridCol>
              </a:tblGrid>
              <a:tr h="442511">
                <a:tc gridSpan="3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Create application that can be used from the command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59849"/>
                  </a:ext>
                </a:extLst>
              </a:tr>
              <a:tr h="481089">
                <a:tc>
                  <a:txBody>
                    <a:bodyPr/>
                    <a:lstStyle/>
                    <a:p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76797"/>
                  </a:ext>
                </a:extLst>
              </a:tr>
              <a:tr h="342945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a customer to the system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View all customers in the system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Update a customer in the system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a customer in the system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an item to the system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View all items in the system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Update an item in the system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an item in the system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 an order in the system.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View all orders in the system.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an order in the system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an item to an order.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Calculate a cost for an order.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an item in an order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9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21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5598-12F7-81D7-B003-F5CED9E1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2B209-3967-8022-C215-EA5290C7F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" t="41770" r="30848" b="25690"/>
          <a:stretch/>
        </p:blipFill>
        <p:spPr>
          <a:xfrm>
            <a:off x="838200" y="1977705"/>
            <a:ext cx="10231507" cy="26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4E52-2334-BBA7-EC8E-B8FB226C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+ users (tables)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BA1E1-A3E3-E2D7-FD2A-F1948C68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6" y="1874045"/>
            <a:ext cx="5925100" cy="173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11023-918C-E452-035D-612A6B18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13" y="4114799"/>
            <a:ext cx="6838950" cy="210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449F0-5AED-B538-7D8A-FF2111AF8A21}"/>
              </a:ext>
            </a:extLst>
          </p:cNvPr>
          <p:cNvSpPr txBox="1"/>
          <p:nvPr/>
        </p:nvSpPr>
        <p:spPr>
          <a:xfrm>
            <a:off x="6727371" y="1816315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&lt;-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440DE-6C91-455D-BBA0-DB9F90141F72}"/>
              </a:ext>
            </a:extLst>
          </p:cNvPr>
          <p:cNvSpPr txBox="1"/>
          <p:nvPr/>
        </p:nvSpPr>
        <p:spPr>
          <a:xfrm>
            <a:off x="3287485" y="4114799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Sprint -&gt;</a:t>
            </a:r>
          </a:p>
        </p:txBody>
      </p:sp>
    </p:spTree>
    <p:extLst>
      <p:ext uri="{BB962C8B-B14F-4D97-AF65-F5344CB8AC3E}">
        <p14:creationId xmlns:p14="http://schemas.microsoft.com/office/powerpoint/2010/main" val="228484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784C-B48A-22B9-C60B-534D9BA7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1D291-7D1E-D5C6-2673-8F09B93BF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1"/>
          <a:stretch/>
        </p:blipFill>
        <p:spPr>
          <a:xfrm>
            <a:off x="2429986" y="1535185"/>
            <a:ext cx="6367094" cy="45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8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2CB7-13C5-8FBD-9930-2AE75544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1EC4-F4DF-C635-0B57-7F96F300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JUnit + Mockito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6DB8D-D03D-7A35-3D80-11621C2C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35" y="1966655"/>
            <a:ext cx="5531990" cy="42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097D-E834-BC93-8A6B-BF1EBF62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CD8CDA-B35C-A415-6CD6-1A16B2D0B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43702"/>
              </p:ext>
            </p:extLst>
          </p:nvPr>
        </p:nvGraphicFramePr>
        <p:xfrm>
          <a:off x="513126" y="2144456"/>
          <a:ext cx="11165747" cy="3267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677">
                  <a:extLst>
                    <a:ext uri="{9D8B030D-6E8A-4147-A177-3AD203B41FA5}">
                      <a16:colId xmlns:a16="http://schemas.microsoft.com/office/drawing/2014/main" val="1366440091"/>
                    </a:ext>
                  </a:extLst>
                </a:gridCol>
                <a:gridCol w="247797">
                  <a:extLst>
                    <a:ext uri="{9D8B030D-6E8A-4147-A177-3AD203B41FA5}">
                      <a16:colId xmlns:a16="http://schemas.microsoft.com/office/drawing/2014/main" val="2878226852"/>
                    </a:ext>
                  </a:extLst>
                </a:gridCol>
                <a:gridCol w="3620738">
                  <a:extLst>
                    <a:ext uri="{9D8B030D-6E8A-4147-A177-3AD203B41FA5}">
                      <a16:colId xmlns:a16="http://schemas.microsoft.com/office/drawing/2014/main" val="262802528"/>
                    </a:ext>
                  </a:extLst>
                </a:gridCol>
                <a:gridCol w="247797">
                  <a:extLst>
                    <a:ext uri="{9D8B030D-6E8A-4147-A177-3AD203B41FA5}">
                      <a16:colId xmlns:a16="http://schemas.microsoft.com/office/drawing/2014/main" val="1972536911"/>
                    </a:ext>
                  </a:extLst>
                </a:gridCol>
                <a:gridCol w="3620738">
                  <a:extLst>
                    <a:ext uri="{9D8B030D-6E8A-4147-A177-3AD203B41FA5}">
                      <a16:colId xmlns:a16="http://schemas.microsoft.com/office/drawing/2014/main" val="2423662359"/>
                    </a:ext>
                  </a:extLst>
                </a:gridCol>
              </a:tblGrid>
              <a:tr h="326729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WHAT WENT WELL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MVP achieved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Gives user another chance to input if they enter the wrong thing in the CLI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WHAT DIDN’T GO WELL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 out of time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due to illness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Relationships between tables not established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Issues with some tests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Work is pushed to dev but not master because of merge conflicts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IMPROVEMENTS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Account for time better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Improve Jira setup – add more detail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Revise over GitHub and commands to avoid further conflicts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4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21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228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IMS project</vt:lpstr>
      <vt:lpstr>Introduction</vt:lpstr>
      <vt:lpstr>JIRA</vt:lpstr>
      <vt:lpstr>MVP</vt:lpstr>
      <vt:lpstr>Risk assessment</vt:lpstr>
      <vt:lpstr>ERD + users (tables)</vt:lpstr>
      <vt:lpstr>Code functionality</vt:lpstr>
      <vt:lpstr>Test functionality</vt:lpstr>
      <vt:lpstr>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Kassim</dc:creator>
  <cp:lastModifiedBy>Iman Kassim</cp:lastModifiedBy>
  <cp:revision>16</cp:revision>
  <dcterms:created xsi:type="dcterms:W3CDTF">2022-05-27T10:41:36Z</dcterms:created>
  <dcterms:modified xsi:type="dcterms:W3CDTF">2022-05-27T13:26:50Z</dcterms:modified>
</cp:coreProperties>
</file>