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80" d="100"/>
          <a:sy n="80" d="100"/>
        </p:scale>
        <p:origin x="1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851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90143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Social Music App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95037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presentation explores the development of a social music app that allows users to listen to music, connect with friends, and share playlists.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494823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0" y="4955858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4931331"/>
            <a:ext cx="2674144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kern="0" spc="-36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by Ankit Shekhawat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kern="0" spc="-36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</a:rPr>
              <a:t>Roll No. 20222713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kern="0" spc="-36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</a:rPr>
              <a:t>Univ Roll No. 22020107036</a:t>
            </a:r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2B6880-6EF5-27DB-77D9-781C0C823E69}"/>
              </a:ext>
            </a:extLst>
          </p:cNvPr>
          <p:cNvSpPr/>
          <p:nvPr/>
        </p:nvSpPr>
        <p:spPr>
          <a:xfrm>
            <a:off x="12620625" y="7410450"/>
            <a:ext cx="2009775" cy="819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2549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Table of Contents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878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About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63009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Features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Tech Stack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Installation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956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Usage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3988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System Architecture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84108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Contributing</a:t>
            </a:r>
            <a:endParaRPr lang="en-US" sz="17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FF208F-E2D6-C859-CD7E-E1B32C308B88}"/>
              </a:ext>
            </a:extLst>
          </p:cNvPr>
          <p:cNvSpPr/>
          <p:nvPr/>
        </p:nvSpPr>
        <p:spPr>
          <a:xfrm>
            <a:off x="12801600" y="7715250"/>
            <a:ext cx="182880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64498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About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569392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Social Music App provides a user-friendly interface for exploring and sharing music tracks from various sources. This app is built using React.js, Node.js, and integrates with the Spotify API for music streaming.</a:t>
            </a:r>
            <a:endParaRPr lang="en-US" sz="17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DD5D88-E9D3-6161-06CF-C65AE6804E56}"/>
              </a:ext>
            </a:extLst>
          </p:cNvPr>
          <p:cNvSpPr/>
          <p:nvPr/>
        </p:nvSpPr>
        <p:spPr>
          <a:xfrm>
            <a:off x="12620625" y="7410450"/>
            <a:ext cx="2009775" cy="819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1189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7241" y="3430429"/>
            <a:ext cx="5623798" cy="702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133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Features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787241" y="4723686"/>
            <a:ext cx="393621" cy="393621"/>
          </a:xfrm>
          <a:prstGeom prst="roundRect">
            <a:avLst>
              <a:gd name="adj" fmla="val 24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405771" y="4723686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6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User Authentication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05771" y="5210056"/>
            <a:ext cx="5797034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Users can sign up and log in using their credentials.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27714" y="4723686"/>
            <a:ext cx="393621" cy="393621"/>
          </a:xfrm>
          <a:prstGeom prst="roundRect">
            <a:avLst>
              <a:gd name="adj" fmla="val 24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8046244" y="4723686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6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Playlist Creation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8046244" y="5210056"/>
            <a:ext cx="5797034" cy="719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Users can create custom playlists and share them with their friends.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87241" y="6407587"/>
            <a:ext cx="393621" cy="393621"/>
          </a:xfrm>
          <a:prstGeom prst="roundRect">
            <a:avLst>
              <a:gd name="adj" fmla="val 24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405771" y="6407587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6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Music Streaming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405771" y="6893957"/>
            <a:ext cx="5797034" cy="719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Music tracks can be streamed directly within the app from Spotify.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427714" y="6407587"/>
            <a:ext cx="393621" cy="393621"/>
          </a:xfrm>
          <a:prstGeom prst="roundRect">
            <a:avLst>
              <a:gd name="adj" fmla="val 24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8046244" y="6407587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6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Social Integration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8046244" y="6893957"/>
            <a:ext cx="5797034" cy="719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Users can follow friends and see what they are listening to in real-time.</a:t>
            </a:r>
            <a:endParaRPr lang="en-US" sz="17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8DCFFD-8A76-9FA5-AAC8-BD9FA811AFA7}"/>
              </a:ext>
            </a:extLst>
          </p:cNvPr>
          <p:cNvSpPr/>
          <p:nvPr/>
        </p:nvSpPr>
        <p:spPr>
          <a:xfrm>
            <a:off x="12620625" y="7410450"/>
            <a:ext cx="2009775" cy="819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8085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Tech Stack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566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Frontend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937754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React.js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37995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Redux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82215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React Router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26434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Axios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706547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React Icons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332928" y="33566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Backend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332928" y="3937754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Node.js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5332928" y="437995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Express.js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872067" y="33566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API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9872067" y="3937754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Spotify API</a:t>
            </a:r>
            <a:endParaRPr lang="en-US" sz="17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6EABD6-0A14-2A7C-281B-A1B4D8C274CF}"/>
              </a:ext>
            </a:extLst>
          </p:cNvPr>
          <p:cNvSpPr/>
          <p:nvPr/>
        </p:nvSpPr>
        <p:spPr>
          <a:xfrm>
            <a:off x="12620625" y="7410450"/>
            <a:ext cx="2009775" cy="819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507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Installation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1314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section outlines the steps required to install the Social Music App on a local development environment.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2931200"/>
            <a:ext cx="2173724" cy="1306949"/>
          </a:xfrm>
          <a:prstGeom prst="roundRect">
            <a:avLst>
              <a:gd name="adj" fmla="val 728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1028224" y="3357920"/>
            <a:ext cx="11370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194328" y="31580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Prerequisites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3194328" y="3648432"/>
            <a:ext cx="29397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Node.js and Git are required.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3080861" y="4222909"/>
            <a:ext cx="10642402" cy="15240"/>
          </a:xfrm>
          <a:prstGeom prst="roundRect">
            <a:avLst>
              <a:gd name="adj" fmla="val 625116"/>
            </a:avLst>
          </a:prstGeom>
          <a:solidFill>
            <a:srgbClr val="C0C1D7"/>
          </a:solidFill>
          <a:ln/>
        </p:spPr>
      </p:sp>
      <p:sp>
        <p:nvSpPr>
          <p:cNvPr id="9" name="Shape 7"/>
          <p:cNvSpPr/>
          <p:nvPr/>
        </p:nvSpPr>
        <p:spPr>
          <a:xfrm>
            <a:off x="793790" y="4351496"/>
            <a:ext cx="4347567" cy="1306949"/>
          </a:xfrm>
          <a:prstGeom prst="roundRect">
            <a:avLst>
              <a:gd name="adj" fmla="val 728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028224" y="4778216"/>
            <a:ext cx="1700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68171" y="45783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Clone Repository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5368171" y="5068729"/>
            <a:ext cx="389977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`git clone` to clone the repository.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5254704" y="5643205"/>
            <a:ext cx="8468558" cy="15240"/>
          </a:xfrm>
          <a:prstGeom prst="roundRect">
            <a:avLst>
              <a:gd name="adj" fmla="val 625116"/>
            </a:avLst>
          </a:prstGeom>
          <a:solidFill>
            <a:srgbClr val="C0C1D7"/>
          </a:solidFill>
          <a:ln/>
        </p:spPr>
      </p:sp>
      <p:sp>
        <p:nvSpPr>
          <p:cNvPr id="14" name="Shape 12"/>
          <p:cNvSpPr/>
          <p:nvPr/>
        </p:nvSpPr>
        <p:spPr>
          <a:xfrm>
            <a:off x="793790" y="5771793"/>
            <a:ext cx="6521410" cy="1306949"/>
          </a:xfrm>
          <a:prstGeom prst="roundRect">
            <a:avLst>
              <a:gd name="adj" fmla="val 728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1028224" y="6198513"/>
            <a:ext cx="17442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42014" y="59986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Install Dependencies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7542014" y="6489025"/>
            <a:ext cx="49663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Run `npm install` to install project dependencies.</a:t>
            </a:r>
            <a:endParaRPr lang="en-US" sz="17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51C125-01D3-8574-E874-8871DF4B1510}"/>
              </a:ext>
            </a:extLst>
          </p:cNvPr>
          <p:cNvSpPr/>
          <p:nvPr/>
        </p:nvSpPr>
        <p:spPr>
          <a:xfrm>
            <a:off x="12620625" y="7410450"/>
            <a:ext cx="2009775" cy="819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4961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Usage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179855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section explains how to use the Social Music App's features once the application is successfully installed and running locally.</a:t>
            </a:r>
            <a:endParaRPr lang="en-US" sz="17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779514"/>
            <a:ext cx="566976" cy="56697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3790" y="35733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Sign Up/Login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793790" y="4063722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a new account or log in with existing credentials.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021" y="2779514"/>
            <a:ext cx="566976" cy="56697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742021" y="35733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Search for Music</a:t>
            </a:r>
            <a:endParaRPr lang="en-US" sz="2200" dirty="0"/>
          </a:p>
        </p:txBody>
      </p:sp>
      <p:sp>
        <p:nvSpPr>
          <p:cNvPr id="10" name="Text 5"/>
          <p:cNvSpPr/>
          <p:nvPr/>
        </p:nvSpPr>
        <p:spPr>
          <a:xfrm>
            <a:off x="4742021" y="4063722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Search for songs, albums, or artists.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469969"/>
            <a:ext cx="566976" cy="566976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93790" y="62637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Create Playlists</a:t>
            </a:r>
            <a:endParaRPr lang="en-US" sz="2200" dirty="0"/>
          </a:p>
        </p:txBody>
      </p:sp>
      <p:sp>
        <p:nvSpPr>
          <p:cNvPr id="13" name="Text 7"/>
          <p:cNvSpPr/>
          <p:nvPr/>
        </p:nvSpPr>
        <p:spPr>
          <a:xfrm>
            <a:off x="793790" y="6754177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and share playlists with friends.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2021" y="5469969"/>
            <a:ext cx="566976" cy="566976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4742021" y="62637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Music Streaming</a:t>
            </a:r>
            <a:endParaRPr lang="en-US" sz="2200" dirty="0"/>
          </a:p>
        </p:txBody>
      </p:sp>
      <p:sp>
        <p:nvSpPr>
          <p:cNvPr id="16" name="Text 9"/>
          <p:cNvSpPr/>
          <p:nvPr/>
        </p:nvSpPr>
        <p:spPr>
          <a:xfrm>
            <a:off x="4742021" y="6754177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Stream music directly from Spotify via API integration.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6361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System Architecture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605111" y="1685092"/>
            <a:ext cx="30480" cy="5908238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5" name="Shape 2"/>
          <p:cNvSpPr/>
          <p:nvPr/>
        </p:nvSpPr>
        <p:spPr>
          <a:xfrm>
            <a:off x="6845022" y="2180153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6" name="Shape 3"/>
          <p:cNvSpPr/>
          <p:nvPr/>
        </p:nvSpPr>
        <p:spPr>
          <a:xfrm>
            <a:off x="6365200" y="194024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552009" y="2025253"/>
            <a:ext cx="13656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7867888" y="1911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Frontend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867888" y="2402324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interaction through the React.js frontend.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845022" y="3713917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11" name="Shape 8"/>
          <p:cNvSpPr/>
          <p:nvPr/>
        </p:nvSpPr>
        <p:spPr>
          <a:xfrm>
            <a:off x="6365200" y="347400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6518315" y="3559016"/>
            <a:ext cx="2040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7867888" y="3445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Backend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7867888" y="3936087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Authentication, playlist management, and API integration.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6845022" y="5247680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16" name="Shape 13"/>
          <p:cNvSpPr/>
          <p:nvPr/>
        </p:nvSpPr>
        <p:spPr>
          <a:xfrm>
            <a:off x="6365200" y="500776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6515576" y="5092779"/>
            <a:ext cx="20943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7867888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Database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7867888" y="5469850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Stores user profiles, playlists, and other data.</a:t>
            </a:r>
            <a:endParaRPr lang="en-US" sz="1750" dirty="0"/>
          </a:p>
        </p:txBody>
      </p:sp>
      <p:sp>
        <p:nvSpPr>
          <p:cNvPr id="20" name="Shape 17"/>
          <p:cNvSpPr/>
          <p:nvPr/>
        </p:nvSpPr>
        <p:spPr>
          <a:xfrm>
            <a:off x="6845022" y="6781443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21" name="Shape 18"/>
          <p:cNvSpPr/>
          <p:nvPr/>
        </p:nvSpPr>
        <p:spPr>
          <a:xfrm>
            <a:off x="6365200" y="654153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2" name="Text 19"/>
          <p:cNvSpPr/>
          <p:nvPr/>
        </p:nvSpPr>
        <p:spPr>
          <a:xfrm>
            <a:off x="6510337" y="6626543"/>
            <a:ext cx="21990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2650" dirty="0"/>
          </a:p>
        </p:txBody>
      </p:sp>
      <p:sp>
        <p:nvSpPr>
          <p:cNvPr id="23" name="Text 20"/>
          <p:cNvSpPr/>
          <p:nvPr/>
        </p:nvSpPr>
        <p:spPr>
          <a:xfrm>
            <a:off x="7867888" y="65131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Spotify API</a:t>
            </a:r>
            <a:endParaRPr lang="en-US" sz="2200" dirty="0"/>
          </a:p>
        </p:txBody>
      </p:sp>
      <p:sp>
        <p:nvSpPr>
          <p:cNvPr id="24" name="Text 21"/>
          <p:cNvSpPr/>
          <p:nvPr/>
        </p:nvSpPr>
        <p:spPr>
          <a:xfrm>
            <a:off x="7867888" y="7003613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Provides music streaming, search, and song details.</a:t>
            </a:r>
            <a:endParaRPr lang="en-US" sz="17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694CC5-8421-695F-52EF-EEBE55E09ED8}"/>
              </a:ext>
            </a:extLst>
          </p:cNvPr>
          <p:cNvSpPr/>
          <p:nvPr/>
        </p:nvSpPr>
        <p:spPr>
          <a:xfrm>
            <a:off x="12620625" y="7410450"/>
            <a:ext cx="2009775" cy="819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0068" y="424339"/>
            <a:ext cx="3857625" cy="4822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750"/>
              </a:lnSpc>
              <a:buNone/>
            </a:pPr>
            <a:r>
              <a:rPr lang="en-US" sz="3000" b="1" kern="0" spc="-9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Contributing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540068" y="1215152"/>
            <a:ext cx="13550265" cy="246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2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section provides guidance on how to contribute to the Social Music App project.</a:t>
            </a:r>
            <a:endParaRPr lang="en-US" sz="12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68" y="1635562"/>
            <a:ext cx="771525" cy="123444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43050" y="1789867"/>
            <a:ext cx="1928813" cy="241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500" b="1" kern="0" spc="-46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Fork Repository</a:t>
            </a:r>
            <a:endParaRPr lang="en-US" sz="1500" dirty="0"/>
          </a:p>
        </p:txBody>
      </p:sp>
      <p:sp>
        <p:nvSpPr>
          <p:cNvPr id="6" name="Text 3"/>
          <p:cNvSpPr/>
          <p:nvPr/>
        </p:nvSpPr>
        <p:spPr>
          <a:xfrm>
            <a:off x="1543050" y="2123480"/>
            <a:ext cx="12547283" cy="246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a copy of the repository.</a:t>
            </a:r>
            <a:endParaRPr lang="en-US" sz="12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68" y="2870002"/>
            <a:ext cx="771525" cy="123444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543050" y="3024307"/>
            <a:ext cx="1928813" cy="241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500" b="1" kern="0" spc="-46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Create Branch</a:t>
            </a:r>
            <a:endParaRPr lang="en-US" sz="1500" dirty="0"/>
          </a:p>
        </p:txBody>
      </p:sp>
      <p:sp>
        <p:nvSpPr>
          <p:cNvPr id="9" name="Text 5"/>
          <p:cNvSpPr/>
          <p:nvPr/>
        </p:nvSpPr>
        <p:spPr>
          <a:xfrm>
            <a:off x="1543050" y="3357920"/>
            <a:ext cx="12547283" cy="246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a new branch for your changes.</a:t>
            </a:r>
            <a:endParaRPr lang="en-US" sz="12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68" y="4104442"/>
            <a:ext cx="771525" cy="123444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543050" y="4258747"/>
            <a:ext cx="1928813" cy="241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500" b="1" kern="0" spc="-46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Make Changes</a:t>
            </a:r>
            <a:endParaRPr lang="en-US" sz="1500" dirty="0"/>
          </a:p>
        </p:txBody>
      </p:sp>
      <p:sp>
        <p:nvSpPr>
          <p:cNvPr id="12" name="Text 7"/>
          <p:cNvSpPr/>
          <p:nvPr/>
        </p:nvSpPr>
        <p:spPr>
          <a:xfrm>
            <a:off x="1543050" y="4592360"/>
            <a:ext cx="12547283" cy="246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Make your changes and commit them.</a:t>
            </a:r>
            <a:endParaRPr lang="en-US" sz="120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068" y="5338882"/>
            <a:ext cx="771525" cy="123444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543050" y="5493187"/>
            <a:ext cx="2326838" cy="241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500" b="1" kern="0" spc="-46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Push to Forked Repository</a:t>
            </a:r>
            <a:endParaRPr lang="en-US" sz="1500" dirty="0"/>
          </a:p>
        </p:txBody>
      </p:sp>
      <p:sp>
        <p:nvSpPr>
          <p:cNvPr id="15" name="Text 9"/>
          <p:cNvSpPr/>
          <p:nvPr/>
        </p:nvSpPr>
        <p:spPr>
          <a:xfrm>
            <a:off x="1543050" y="5826800"/>
            <a:ext cx="12547283" cy="246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Push your changes to your forked repository.</a:t>
            </a:r>
            <a:endParaRPr lang="en-US" sz="1200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068" y="6573322"/>
            <a:ext cx="771525" cy="123444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1543050" y="6727627"/>
            <a:ext cx="1928813" cy="241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500" b="1" kern="0" spc="-46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Create Pull Request</a:t>
            </a:r>
            <a:endParaRPr lang="en-US" sz="1500" dirty="0"/>
          </a:p>
        </p:txBody>
      </p:sp>
      <p:sp>
        <p:nvSpPr>
          <p:cNvPr id="18" name="Text 11"/>
          <p:cNvSpPr/>
          <p:nvPr/>
        </p:nvSpPr>
        <p:spPr>
          <a:xfrm>
            <a:off x="1543050" y="7061240"/>
            <a:ext cx="12547283" cy="246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Submit your changes for review.</a:t>
            </a: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62597B-434E-D010-BD8E-E797E579E395}"/>
              </a:ext>
            </a:extLst>
          </p:cNvPr>
          <p:cNvSpPr/>
          <p:nvPr/>
        </p:nvSpPr>
        <p:spPr>
          <a:xfrm>
            <a:off x="12620625" y="7410450"/>
            <a:ext cx="2009775" cy="819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422</Words>
  <Application>Microsoft Office PowerPoint</Application>
  <PresentationFormat>Custom</PresentationFormat>
  <Paragraphs>91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Ankit Singh</cp:lastModifiedBy>
  <cp:revision>2</cp:revision>
  <dcterms:created xsi:type="dcterms:W3CDTF">2024-12-08T14:58:57Z</dcterms:created>
  <dcterms:modified xsi:type="dcterms:W3CDTF">2024-12-08T15:02:52Z</dcterms:modified>
</cp:coreProperties>
</file>