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5687"/>
  </p:normalViewPr>
  <p:slideViewPr>
    <p:cSldViewPr snapToGrid="0">
      <p:cViewPr>
        <p:scale>
          <a:sx n="173" d="100"/>
          <a:sy n="173" d="100"/>
        </p:scale>
        <p:origin x="-1664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72B9A-E053-5A47-A5E7-E22F4A82E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9025D-B46F-C5AE-93C7-43726EB9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23149-7084-225B-F429-B57553670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7B79-31A7-A6EB-5E15-3AD11D4A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981F-C4AB-36E8-C40C-472E09B0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0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A66C-215F-E525-8EA1-D40D04D6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D1920-75CF-236E-5097-06C90F573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BAD8-7173-D388-F314-7B796B1D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30BF-A17A-A252-0F84-F65143A6D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0419-165C-6192-9EDC-4C8D5C0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9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0A102-E881-01B4-4DFF-EDF0DFF0D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C8F17-0B9A-5402-3ED3-FBBACB6C7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386DA-4724-0A83-4108-826A31DA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FD18-9310-C7F7-D0A3-75C55B23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62D2-A102-F08C-972B-C2B0EA9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BD94-5AFC-B050-6E0C-8AD0E826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061F-F188-2B51-C1D4-46439C57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A551D-2B4B-30F5-A084-EE5D4832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D290-8525-EC0A-3C83-57067DD1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6D07-1838-F814-4501-95E10D58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A26B-B73D-4D92-B8A1-35A45EDDC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4A18D-B636-7505-F156-D8DFD448F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CFE0-5B77-DBA5-F962-47CEDC2D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C7E0-6D03-9D9B-FEAD-2B93BDAE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67516-4A80-F005-E9C3-CAF8E7EC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1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BD66-7422-562A-43D8-D7A49B10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569D5-61C9-45E8-537C-E196EA1C5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2DEC6-E13F-7454-DBB2-113792F1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57FC-063F-CB05-98AB-28FD8D27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2E3A3-087F-0175-4113-88B4C95E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84BA7-1B79-2EBA-E8F8-48A8FEA8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6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2A5A-BB27-CD62-964E-233881CE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B8D60-4A2E-4F7F-84CF-A3971D594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F8EDD-423F-7788-D882-227DF8C24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B8E27-BBDF-AF71-96C9-2634AC847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6EB90-A080-9EDF-2C47-2AED074A0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77F34-FFD2-0AE7-A346-F8F8F5BF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3119D-711E-547E-FCF4-28AEC23D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CA760-5DE8-FBE0-2F50-B349658E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6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E9C0-9E06-028F-FBA6-27B429EB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3401F-3291-8C03-3F7B-196A971F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0D9E6-EB3F-F95F-8773-19557845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1A49F-88DE-B33C-E51B-BC610E8EF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9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46C12-DE16-04A9-9519-D9727408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52290-00FD-9ACB-0950-19E614F6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DC012-D247-8F38-14D9-51E5FB73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7F41-1549-2162-5241-8816855C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8AC6-464B-A6C4-0F6D-F1CFE0AC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2ED88-C688-5155-0FD6-61A5B2F3A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F267-9EA1-8752-F0E7-A1BDCBC96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09B9-81F5-ABC7-ACFB-CF30D0E3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9916D-0D5C-215F-08F4-7951DEE5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27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E4DE-24C4-7637-4358-5BD898C3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9A751-673E-5F3A-DB31-513416CBE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7A09D-772A-1BAC-6443-6C7AD766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388A-7FF9-C8E9-1830-EE9A899C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D78FF-5D20-D72A-73A3-EB1E1A0A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DD9C4-A506-DBFF-D971-0255FA2C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D154E-DDF1-B765-7674-920A3530E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F979-672D-1362-7844-88793E73B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8989F-080F-E80C-0A8D-4B4E542B9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0EA11-ED5C-6340-9798-38481AC6901A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F92A-A781-54C9-012C-C81EFAAD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60792-4BDA-476C-3DF0-B58005F9B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5D09A-6192-6F46-B39F-801D67B72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CED3-B128-6E97-ECA5-92843F34A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131815-8866-B15E-1187-71CF3E8D2214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1F405-FD65-F69B-03C7-CB27FE12849D}"/>
              </a:ext>
            </a:extLst>
          </p:cNvPr>
          <p:cNvSpPr txBox="1"/>
          <p:nvPr/>
        </p:nvSpPr>
        <p:spPr>
          <a:xfrm>
            <a:off x="0" y="6134725"/>
            <a:ext cx="1000186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4100" dirty="0">
                <a:solidFill>
                  <a:schemeClr val="bg1"/>
                </a:solidFill>
              </a:rPr>
              <a:t>ntelligent </a:t>
            </a:r>
            <a:r>
              <a:rPr lang="en-US" sz="41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100" dirty="0">
                <a:solidFill>
                  <a:schemeClr val="bg1"/>
                </a:solidFill>
              </a:rPr>
              <a:t>anipulation </a:t>
            </a:r>
            <a:r>
              <a:rPr lang="en-US" sz="4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4100" dirty="0">
                <a:solidFill>
                  <a:schemeClr val="bg1"/>
                </a:solidFill>
              </a:rPr>
              <a:t>ab: </a:t>
            </a:r>
            <a:r>
              <a:rPr lang="en-US" sz="3600" dirty="0">
                <a:solidFill>
                  <a:schemeClr val="bg1"/>
                </a:solidFill>
              </a:rPr>
              <a:t>Exhibited at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COP26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0E78111E-4B8A-C840-2D78-2FB4B05058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91"/>
          <a:stretch/>
        </p:blipFill>
        <p:spPr>
          <a:xfrm>
            <a:off x="4353233" y="3345846"/>
            <a:ext cx="4604836" cy="2884134"/>
          </a:xfrm>
          <a:prstGeom prst="rect">
            <a:avLst/>
          </a:prstGeom>
        </p:spPr>
      </p:pic>
      <p:pic>
        <p:nvPicPr>
          <p:cNvPr id="7" name="Picture 6" descr="A bunch of strawberries on a tree&#10;&#10;Description automatically generated with low confidence">
            <a:extLst>
              <a:ext uri="{FF2B5EF4-FFF2-40B4-BE49-F238E27FC236}">
                <a16:creationId xmlns:a16="http://schemas.microsoft.com/office/drawing/2014/main" id="{AD36EDFA-E0D1-AFEE-C946-F188A4AB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2" y="3345847"/>
            <a:ext cx="4326201" cy="2884134"/>
          </a:xfrm>
          <a:prstGeom prst="rect">
            <a:avLst/>
          </a:prstGeom>
        </p:spPr>
      </p:pic>
      <p:pic>
        <p:nvPicPr>
          <p:cNvPr id="9" name="Picture 8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8C77C64D-AA20-E8E9-D56D-315C6E6EB7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12" r="8246"/>
          <a:stretch/>
        </p:blipFill>
        <p:spPr>
          <a:xfrm>
            <a:off x="8706466" y="3345846"/>
            <a:ext cx="4221957" cy="28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3DF2DE-0075-E794-567B-92FFA9C250B6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automaton&#10;&#10;Description automatically generated">
            <a:extLst>
              <a:ext uri="{FF2B5EF4-FFF2-40B4-BE49-F238E27FC236}">
                <a16:creationId xmlns:a16="http://schemas.microsoft.com/office/drawing/2014/main" id="{3DAD6418-3D46-D680-0717-4F39886B7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2" r="8246"/>
          <a:stretch/>
        </p:blipFill>
        <p:spPr>
          <a:xfrm>
            <a:off x="7970042" y="2208809"/>
            <a:ext cx="4221957" cy="2884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3A829-2B84-D627-0913-7076AABDEA03}"/>
              </a:ext>
            </a:extLst>
          </p:cNvPr>
          <p:cNvSpPr txBox="1"/>
          <p:nvPr/>
        </p:nvSpPr>
        <p:spPr>
          <a:xfrm>
            <a:off x="2745" y="5580727"/>
            <a:ext cx="618252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4100" dirty="0">
                <a:solidFill>
                  <a:schemeClr val="bg1"/>
                </a:solidFill>
              </a:rPr>
              <a:t>ntelligent </a:t>
            </a:r>
            <a:r>
              <a:rPr lang="en-US" sz="41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100" dirty="0">
                <a:solidFill>
                  <a:schemeClr val="bg1"/>
                </a:solidFill>
              </a:rPr>
              <a:t>anipulation </a:t>
            </a:r>
            <a:r>
              <a:rPr lang="en-US" sz="4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4100" dirty="0">
                <a:solidFill>
                  <a:schemeClr val="bg1"/>
                </a:solidFill>
              </a:rPr>
              <a:t>ab</a:t>
            </a:r>
          </a:p>
          <a:p>
            <a:r>
              <a:rPr lang="en-US" sz="3600" dirty="0">
                <a:solidFill>
                  <a:schemeClr val="bg1"/>
                </a:solidFill>
              </a:rPr>
              <a:t>Exhibited at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COP26</a:t>
            </a:r>
          </a:p>
        </p:txBody>
      </p:sp>
      <p:pic>
        <p:nvPicPr>
          <p:cNvPr id="13" name="Picture 12" descr="A picture containing logo&#10;&#10;Description automatically generated">
            <a:extLst>
              <a:ext uri="{FF2B5EF4-FFF2-40B4-BE49-F238E27FC236}">
                <a16:creationId xmlns:a16="http://schemas.microsoft.com/office/drawing/2014/main" id="{8DE8DEC0-9751-0511-78E8-FFBCCBDEE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91"/>
          <a:stretch/>
        </p:blipFill>
        <p:spPr>
          <a:xfrm>
            <a:off x="46414" y="2208809"/>
            <a:ext cx="4604836" cy="28841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35483A-6389-2FD6-FCDD-BB9170E31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8764" y="5092943"/>
            <a:ext cx="4219402" cy="1727301"/>
          </a:xfrm>
          <a:prstGeom prst="rect">
            <a:avLst/>
          </a:prstGeom>
        </p:spPr>
      </p:pic>
      <p:pic>
        <p:nvPicPr>
          <p:cNvPr id="7" name="Picture 6" descr="A bunch of strawberries on a tree&#10;&#10;Description automatically generated with low confidence">
            <a:extLst>
              <a:ext uri="{FF2B5EF4-FFF2-40B4-BE49-F238E27FC236}">
                <a16:creationId xmlns:a16="http://schemas.microsoft.com/office/drawing/2014/main" id="{8BB8375E-328E-4C33-674C-35AB306CC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563" y="2208809"/>
            <a:ext cx="4326201" cy="288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36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13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Ghalamzan Esfahani</dc:creator>
  <cp:lastModifiedBy>Esfahani, Amir Dr (Comp Sci &amp; Elec Eng)</cp:lastModifiedBy>
  <cp:revision>3</cp:revision>
  <cp:lastPrinted>2024-02-02T13:00:10Z</cp:lastPrinted>
  <dcterms:created xsi:type="dcterms:W3CDTF">2022-11-13T18:55:43Z</dcterms:created>
  <dcterms:modified xsi:type="dcterms:W3CDTF">2024-02-02T13:37:40Z</dcterms:modified>
</cp:coreProperties>
</file>