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2"/>
  </p:normalViewPr>
  <p:slideViewPr>
    <p:cSldViewPr snapToGrid="0" snapToObjects="1">
      <p:cViewPr varScale="1">
        <p:scale>
          <a:sx n="95" d="100"/>
          <a:sy n="95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76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730" y="1347414"/>
            <a:ext cx="7617150" cy="4654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4765" y="349624"/>
            <a:ext cx="395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Wake up Mood Prediction</a:t>
            </a:r>
            <a:endParaRPr lang="en-US" sz="24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89242"/>
            <a:ext cx="3367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Victoria is going to sleep about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7 hours tonight. Predict her </a:t>
            </a: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m</a:t>
            </a:r>
            <a:r>
              <a:rPr lang="en-US" smtClean="0">
                <a:latin typeface="Helvetica Neue" charset="0"/>
                <a:ea typeface="Helvetica Neue" charset="0"/>
                <a:cs typeface="Helvetica Neue" charset="0"/>
              </a:rPr>
              <a:t>ood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when she wakes up </a:t>
            </a: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omorrow morning.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8082" y="437029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Fresh </a:t>
            </a:r>
            <a:r>
              <a:rPr lang="en-US" smtClean="0">
                <a:sym typeface="Wingdings"/>
              </a:rPr>
              <a:t>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8082" y="493955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OK </a:t>
            </a:r>
            <a:r>
              <a:rPr lang="en-US" dirty="0" smtClean="0">
                <a:sym typeface="Wingdings"/>
              </a:rPr>
              <a:t>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8082" y="550881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Tired </a:t>
            </a:r>
            <a:r>
              <a:rPr lang="en-US" smtClean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0449" y="437029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75 - 100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0449" y="493955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50 - 75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0448" y="550881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0 - 50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1365" y="3351712"/>
            <a:ext cx="1698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Sleep Quality   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77032" y="335171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Mood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10482" y="635379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Iman Rezaei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024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</TotalTime>
  <Words>45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Century Gothic</vt:lpstr>
      <vt:lpstr>Helvetica Neue</vt:lpstr>
      <vt:lpstr>Wingdings</vt:lpstr>
      <vt:lpstr>Wingdings 3</vt:lpstr>
      <vt:lpstr>Slice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Rezaei</dc:creator>
  <cp:lastModifiedBy>Iman Rezaei</cp:lastModifiedBy>
  <cp:revision>2</cp:revision>
  <dcterms:created xsi:type="dcterms:W3CDTF">2016-02-02T19:23:16Z</dcterms:created>
  <dcterms:modified xsi:type="dcterms:W3CDTF">2016-02-02T19:39:56Z</dcterms:modified>
</cp:coreProperties>
</file>