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285" r:id="rId3"/>
    <p:sldId id="262" r:id="rId4"/>
    <p:sldId id="276" r:id="rId5"/>
    <p:sldId id="264" r:id="rId6"/>
    <p:sldId id="278" r:id="rId7"/>
    <p:sldId id="270" r:id="rId8"/>
    <p:sldId id="280" r:id="rId9"/>
    <p:sldId id="265" r:id="rId10"/>
    <p:sldId id="282" r:id="rId11"/>
    <p:sldId id="266" r:id="rId12"/>
    <p:sldId id="283" r:id="rId13"/>
    <p:sldId id="267" r:id="rId14"/>
    <p:sldId id="284" r:id="rId15"/>
    <p:sldId id="274" r:id="rId16"/>
    <p:sldId id="268" r:id="rId17"/>
    <p:sldId id="273" r:id="rId1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F0BD5-B17A-4D51-812E-A2671A0B42E0}" v="415" dt="2025-10-06T11:32:00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492" autoAdjust="0"/>
  </p:normalViewPr>
  <p:slideViewPr>
    <p:cSldViewPr snapToGrid="0">
      <p:cViewPr varScale="1">
        <p:scale>
          <a:sx n="142" d="100"/>
          <a:sy n="142" d="100"/>
        </p:scale>
        <p:origin x="9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5593D-3302-43C0-A6AA-96B5852AD70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848B15-3F50-4078-939B-7197CEE5239A}">
      <dgm:prSet/>
      <dgm:spPr/>
      <dgm:t>
        <a:bodyPr/>
        <a:lstStyle/>
        <a:p>
          <a:r>
            <a:rPr lang="en-NL" b="0" i="0" baseline="0" dirty="0"/>
            <a:t>I explored at least 3 IT topics, and AI was one of them.</a:t>
          </a:r>
          <a:endParaRPr lang="en-US" dirty="0"/>
        </a:p>
      </dgm:t>
    </dgm:pt>
    <dgm:pt modelId="{FFA011BE-3D83-46E1-B913-BFBFBD00E561}" type="parTrans" cxnId="{92FBA10D-238B-472B-9D3B-494052AD00AB}">
      <dgm:prSet/>
      <dgm:spPr/>
      <dgm:t>
        <a:bodyPr/>
        <a:lstStyle/>
        <a:p>
          <a:endParaRPr lang="en-US"/>
        </a:p>
      </dgm:t>
    </dgm:pt>
    <dgm:pt modelId="{576DB206-5ED0-44D5-8D7E-FEDE296BDD43}" type="sibTrans" cxnId="{92FBA10D-238B-472B-9D3B-494052AD00AB}">
      <dgm:prSet/>
      <dgm:spPr/>
      <dgm:t>
        <a:bodyPr/>
        <a:lstStyle/>
        <a:p>
          <a:endParaRPr lang="en-US"/>
        </a:p>
      </dgm:t>
    </dgm:pt>
    <dgm:pt modelId="{D42D0087-A62E-4968-AFFF-75A9EA2FE139}">
      <dgm:prSet/>
      <dgm:spPr/>
      <dgm:t>
        <a:bodyPr/>
        <a:lstStyle/>
        <a:p>
          <a:r>
            <a:rPr lang="en-NL" b="0" i="0" baseline="0" dirty="0"/>
            <a:t>AI as a topic energized me and sparked my curiosity.</a:t>
          </a:r>
          <a:endParaRPr lang="en-US" dirty="0"/>
        </a:p>
      </dgm:t>
    </dgm:pt>
    <dgm:pt modelId="{E19AF98A-EACF-46C3-B1FD-8BD5E4ED768D}" type="parTrans" cxnId="{C36C8113-6649-49EE-82A2-334A5F133C79}">
      <dgm:prSet/>
      <dgm:spPr/>
      <dgm:t>
        <a:bodyPr/>
        <a:lstStyle/>
        <a:p>
          <a:endParaRPr lang="en-US"/>
        </a:p>
      </dgm:t>
    </dgm:pt>
    <dgm:pt modelId="{DE1D391D-7F64-4760-8EA7-20E192C89B61}" type="sibTrans" cxnId="{C36C8113-6649-49EE-82A2-334A5F133C79}">
      <dgm:prSet/>
      <dgm:spPr/>
      <dgm:t>
        <a:bodyPr/>
        <a:lstStyle/>
        <a:p>
          <a:endParaRPr lang="en-US"/>
        </a:p>
      </dgm:t>
    </dgm:pt>
    <dgm:pt modelId="{38D05C90-FD0C-47DA-B377-4486B86C9CD4}">
      <dgm:prSet/>
      <dgm:spPr/>
      <dgm:t>
        <a:bodyPr/>
        <a:lstStyle/>
        <a:p>
          <a:r>
            <a:rPr lang="en-NL" b="0" i="0" baseline="0" dirty="0"/>
            <a:t>I can explain why I want to explore AI further.</a:t>
          </a:r>
          <a:endParaRPr lang="en-US" dirty="0"/>
        </a:p>
      </dgm:t>
    </dgm:pt>
    <dgm:pt modelId="{35341714-506B-4C7C-9721-96A201B3BEA5}" type="parTrans" cxnId="{C11EECAD-BBBF-4FCE-8298-FB61E738FE5F}">
      <dgm:prSet/>
      <dgm:spPr/>
      <dgm:t>
        <a:bodyPr/>
        <a:lstStyle/>
        <a:p>
          <a:endParaRPr lang="en-US"/>
        </a:p>
      </dgm:t>
    </dgm:pt>
    <dgm:pt modelId="{870022CF-5E38-4E41-8F73-0F1B4139E44E}" type="sibTrans" cxnId="{C11EECAD-BBBF-4FCE-8298-FB61E738FE5F}">
      <dgm:prSet/>
      <dgm:spPr/>
      <dgm:t>
        <a:bodyPr/>
        <a:lstStyle/>
        <a:p>
          <a:endParaRPr lang="en-US"/>
        </a:p>
      </dgm:t>
    </dgm:pt>
    <dgm:pt modelId="{31F334CF-B67E-44D7-9E87-A83EC64D279B}">
      <dgm:prSet/>
      <dgm:spPr/>
      <dgm:t>
        <a:bodyPr/>
        <a:lstStyle/>
        <a:p>
          <a:r>
            <a:rPr lang="en-NL" b="0" i="0" baseline="0" dirty="0"/>
            <a:t>I have created a professional product that </a:t>
          </a:r>
          <a:r>
            <a:rPr lang="en-US" b="0" i="0" baseline="0" dirty="0"/>
            <a:t>an AI teacher validated</a:t>
          </a:r>
          <a:r>
            <a:rPr lang="en-NL" b="0" i="0" baseline="0" dirty="0"/>
            <a:t>.</a:t>
          </a:r>
          <a:endParaRPr lang="en-US" dirty="0"/>
        </a:p>
      </dgm:t>
    </dgm:pt>
    <dgm:pt modelId="{E9E08D18-3180-45FF-A138-583C4EA46A97}" type="parTrans" cxnId="{5A2589FF-2AC8-4A0F-994D-03C57E4A30E5}">
      <dgm:prSet/>
      <dgm:spPr/>
      <dgm:t>
        <a:bodyPr/>
        <a:lstStyle/>
        <a:p>
          <a:endParaRPr lang="en-US"/>
        </a:p>
      </dgm:t>
    </dgm:pt>
    <dgm:pt modelId="{23A51396-B9AF-48B0-8F98-774003CEE88C}" type="sibTrans" cxnId="{5A2589FF-2AC8-4A0F-994D-03C57E4A30E5}">
      <dgm:prSet/>
      <dgm:spPr/>
      <dgm:t>
        <a:bodyPr/>
        <a:lstStyle/>
        <a:p>
          <a:endParaRPr lang="en-US"/>
        </a:p>
      </dgm:t>
    </dgm:pt>
    <dgm:pt modelId="{4C6287BB-BD24-44F5-88DD-2C5DBA72E27B}">
      <dgm:prSet/>
      <dgm:spPr/>
      <dgm:t>
        <a:bodyPr/>
        <a:lstStyle/>
        <a:p>
          <a:r>
            <a:rPr lang="en-NL" b="0" i="0" baseline="0" dirty="0"/>
            <a:t>I have researched the broader AI job market.</a:t>
          </a:r>
          <a:endParaRPr lang="en-US" dirty="0"/>
        </a:p>
      </dgm:t>
    </dgm:pt>
    <dgm:pt modelId="{57526F18-05E5-4221-B04A-5BDAEDD63206}" type="parTrans" cxnId="{6278027E-D2D3-491A-A06D-A0D4E21D063E}">
      <dgm:prSet/>
      <dgm:spPr/>
      <dgm:t>
        <a:bodyPr/>
        <a:lstStyle/>
        <a:p>
          <a:endParaRPr lang="en-US"/>
        </a:p>
      </dgm:t>
    </dgm:pt>
    <dgm:pt modelId="{03D900D7-167C-4C61-9A7A-CB905B1E0CAB}" type="sibTrans" cxnId="{6278027E-D2D3-491A-A06D-A0D4E21D063E}">
      <dgm:prSet/>
      <dgm:spPr/>
      <dgm:t>
        <a:bodyPr/>
        <a:lstStyle/>
        <a:p>
          <a:endParaRPr lang="en-US"/>
        </a:p>
      </dgm:t>
    </dgm:pt>
    <dgm:pt modelId="{99B31E3E-5BA5-4706-AC45-37C9E2A913A3}">
      <dgm:prSet/>
      <dgm:spPr/>
      <dgm:t>
        <a:bodyPr/>
        <a:lstStyle/>
        <a:p>
          <a:r>
            <a:rPr lang="en-NL" b="0" i="0" baseline="0" dirty="0"/>
            <a:t>I have looked into Fontys ICT AI semesters and possibilities.</a:t>
          </a:r>
          <a:endParaRPr lang="en-US" dirty="0"/>
        </a:p>
      </dgm:t>
    </dgm:pt>
    <dgm:pt modelId="{A0380B80-BEA6-4045-AA16-41F0AB909E03}" type="parTrans" cxnId="{62CDA4CC-D8FF-4C7B-9718-14EBA69B21E0}">
      <dgm:prSet/>
      <dgm:spPr/>
      <dgm:t>
        <a:bodyPr/>
        <a:lstStyle/>
        <a:p>
          <a:endParaRPr lang="en-US"/>
        </a:p>
      </dgm:t>
    </dgm:pt>
    <dgm:pt modelId="{72EE9171-8903-4FEF-B739-7F12EBFCC498}" type="sibTrans" cxnId="{62CDA4CC-D8FF-4C7B-9718-14EBA69B21E0}">
      <dgm:prSet/>
      <dgm:spPr/>
      <dgm:t>
        <a:bodyPr/>
        <a:lstStyle/>
        <a:p>
          <a:endParaRPr lang="en-US"/>
        </a:p>
      </dgm:t>
    </dgm:pt>
    <dgm:pt modelId="{5D53E967-21BE-444D-B530-C9A910E5900C}" type="pres">
      <dgm:prSet presAssocID="{1645593D-3302-43C0-A6AA-96B5852AD705}" presName="vert0" presStyleCnt="0">
        <dgm:presLayoutVars>
          <dgm:dir/>
          <dgm:animOne val="branch"/>
          <dgm:animLvl val="lvl"/>
        </dgm:presLayoutVars>
      </dgm:prSet>
      <dgm:spPr/>
    </dgm:pt>
    <dgm:pt modelId="{26A4AA01-C708-433A-B885-0285C72A88A2}" type="pres">
      <dgm:prSet presAssocID="{1B848B15-3F50-4078-939B-7197CEE5239A}" presName="thickLine" presStyleLbl="alignNode1" presStyleIdx="0" presStyleCnt="6"/>
      <dgm:spPr/>
    </dgm:pt>
    <dgm:pt modelId="{D8C33B67-A81E-4A1F-BDCA-0F50C12C32E7}" type="pres">
      <dgm:prSet presAssocID="{1B848B15-3F50-4078-939B-7197CEE5239A}" presName="horz1" presStyleCnt="0"/>
      <dgm:spPr/>
    </dgm:pt>
    <dgm:pt modelId="{30022A4B-47E0-4B33-AA84-6110B85E5385}" type="pres">
      <dgm:prSet presAssocID="{1B848B15-3F50-4078-939B-7197CEE5239A}" presName="tx1" presStyleLbl="revTx" presStyleIdx="0" presStyleCnt="6"/>
      <dgm:spPr/>
    </dgm:pt>
    <dgm:pt modelId="{CA2E085B-BCFD-49B3-998A-7661B828716C}" type="pres">
      <dgm:prSet presAssocID="{1B848B15-3F50-4078-939B-7197CEE5239A}" presName="vert1" presStyleCnt="0"/>
      <dgm:spPr/>
    </dgm:pt>
    <dgm:pt modelId="{D433F511-F704-4F8D-967F-47139A5E9195}" type="pres">
      <dgm:prSet presAssocID="{D42D0087-A62E-4968-AFFF-75A9EA2FE139}" presName="thickLine" presStyleLbl="alignNode1" presStyleIdx="1" presStyleCnt="6"/>
      <dgm:spPr/>
    </dgm:pt>
    <dgm:pt modelId="{29E56A9A-91F6-4A24-A500-4CE6173A269B}" type="pres">
      <dgm:prSet presAssocID="{D42D0087-A62E-4968-AFFF-75A9EA2FE139}" presName="horz1" presStyleCnt="0"/>
      <dgm:spPr/>
    </dgm:pt>
    <dgm:pt modelId="{C01BFD03-8609-4DAB-84FF-A6476CE13A0A}" type="pres">
      <dgm:prSet presAssocID="{D42D0087-A62E-4968-AFFF-75A9EA2FE139}" presName="tx1" presStyleLbl="revTx" presStyleIdx="1" presStyleCnt="6"/>
      <dgm:spPr/>
    </dgm:pt>
    <dgm:pt modelId="{F540FE17-6A13-410D-BADD-198C0682FCB2}" type="pres">
      <dgm:prSet presAssocID="{D42D0087-A62E-4968-AFFF-75A9EA2FE139}" presName="vert1" presStyleCnt="0"/>
      <dgm:spPr/>
    </dgm:pt>
    <dgm:pt modelId="{C6EAA1D5-8636-482E-AFBA-CB92B9FBEB31}" type="pres">
      <dgm:prSet presAssocID="{38D05C90-FD0C-47DA-B377-4486B86C9CD4}" presName="thickLine" presStyleLbl="alignNode1" presStyleIdx="2" presStyleCnt="6"/>
      <dgm:spPr/>
    </dgm:pt>
    <dgm:pt modelId="{194B7A10-7776-4DD0-B529-64BFAB7A977E}" type="pres">
      <dgm:prSet presAssocID="{38D05C90-FD0C-47DA-B377-4486B86C9CD4}" presName="horz1" presStyleCnt="0"/>
      <dgm:spPr/>
    </dgm:pt>
    <dgm:pt modelId="{CDED7CEB-F7A8-49E9-B07E-4179D621453A}" type="pres">
      <dgm:prSet presAssocID="{38D05C90-FD0C-47DA-B377-4486B86C9CD4}" presName="tx1" presStyleLbl="revTx" presStyleIdx="2" presStyleCnt="6"/>
      <dgm:spPr/>
    </dgm:pt>
    <dgm:pt modelId="{361EBAE6-07E7-49D5-845F-82943F727C1E}" type="pres">
      <dgm:prSet presAssocID="{38D05C90-FD0C-47DA-B377-4486B86C9CD4}" presName="vert1" presStyleCnt="0"/>
      <dgm:spPr/>
    </dgm:pt>
    <dgm:pt modelId="{0EF30970-362D-4B10-A5AF-5498496F3FC8}" type="pres">
      <dgm:prSet presAssocID="{31F334CF-B67E-44D7-9E87-A83EC64D279B}" presName="thickLine" presStyleLbl="alignNode1" presStyleIdx="3" presStyleCnt="6"/>
      <dgm:spPr/>
    </dgm:pt>
    <dgm:pt modelId="{34EEB9A9-B309-434E-8889-D83A1ED157BF}" type="pres">
      <dgm:prSet presAssocID="{31F334CF-B67E-44D7-9E87-A83EC64D279B}" presName="horz1" presStyleCnt="0"/>
      <dgm:spPr/>
    </dgm:pt>
    <dgm:pt modelId="{DF375642-AA51-4451-957F-3C9BD1758BBD}" type="pres">
      <dgm:prSet presAssocID="{31F334CF-B67E-44D7-9E87-A83EC64D279B}" presName="tx1" presStyleLbl="revTx" presStyleIdx="3" presStyleCnt="6"/>
      <dgm:spPr/>
    </dgm:pt>
    <dgm:pt modelId="{5C1363AF-2F2A-42E3-91D6-CD4B8C3843FA}" type="pres">
      <dgm:prSet presAssocID="{31F334CF-B67E-44D7-9E87-A83EC64D279B}" presName="vert1" presStyleCnt="0"/>
      <dgm:spPr/>
    </dgm:pt>
    <dgm:pt modelId="{C40DD5C0-CEFF-4258-8C8E-8E4801ACFFE4}" type="pres">
      <dgm:prSet presAssocID="{4C6287BB-BD24-44F5-88DD-2C5DBA72E27B}" presName="thickLine" presStyleLbl="alignNode1" presStyleIdx="4" presStyleCnt="6"/>
      <dgm:spPr/>
    </dgm:pt>
    <dgm:pt modelId="{2A5B9FFD-9969-4B2C-A72C-C86590B97248}" type="pres">
      <dgm:prSet presAssocID="{4C6287BB-BD24-44F5-88DD-2C5DBA72E27B}" presName="horz1" presStyleCnt="0"/>
      <dgm:spPr/>
    </dgm:pt>
    <dgm:pt modelId="{CDC8CEA4-CC94-4062-B832-A1EDF60DB258}" type="pres">
      <dgm:prSet presAssocID="{4C6287BB-BD24-44F5-88DD-2C5DBA72E27B}" presName="tx1" presStyleLbl="revTx" presStyleIdx="4" presStyleCnt="6"/>
      <dgm:spPr/>
    </dgm:pt>
    <dgm:pt modelId="{FB2801C0-67E6-4346-9C40-56FF15531F6B}" type="pres">
      <dgm:prSet presAssocID="{4C6287BB-BD24-44F5-88DD-2C5DBA72E27B}" presName="vert1" presStyleCnt="0"/>
      <dgm:spPr/>
    </dgm:pt>
    <dgm:pt modelId="{CD4B0EE6-AC21-44E8-877C-3780B62AE8F9}" type="pres">
      <dgm:prSet presAssocID="{99B31E3E-5BA5-4706-AC45-37C9E2A913A3}" presName="thickLine" presStyleLbl="alignNode1" presStyleIdx="5" presStyleCnt="6"/>
      <dgm:spPr/>
    </dgm:pt>
    <dgm:pt modelId="{1A01CE48-5595-494A-87D1-8CC98FECF3AE}" type="pres">
      <dgm:prSet presAssocID="{99B31E3E-5BA5-4706-AC45-37C9E2A913A3}" presName="horz1" presStyleCnt="0"/>
      <dgm:spPr/>
    </dgm:pt>
    <dgm:pt modelId="{12E709D0-8298-4FD7-8271-C663A9CDE5CA}" type="pres">
      <dgm:prSet presAssocID="{99B31E3E-5BA5-4706-AC45-37C9E2A913A3}" presName="tx1" presStyleLbl="revTx" presStyleIdx="5" presStyleCnt="6"/>
      <dgm:spPr/>
    </dgm:pt>
    <dgm:pt modelId="{45AE6B40-63C2-4560-96AA-45A5E7098078}" type="pres">
      <dgm:prSet presAssocID="{99B31E3E-5BA5-4706-AC45-37C9E2A913A3}" presName="vert1" presStyleCnt="0"/>
      <dgm:spPr/>
    </dgm:pt>
  </dgm:ptLst>
  <dgm:cxnLst>
    <dgm:cxn modelId="{92FBA10D-238B-472B-9D3B-494052AD00AB}" srcId="{1645593D-3302-43C0-A6AA-96B5852AD705}" destId="{1B848B15-3F50-4078-939B-7197CEE5239A}" srcOrd="0" destOrd="0" parTransId="{FFA011BE-3D83-46E1-B913-BFBFBD00E561}" sibTransId="{576DB206-5ED0-44D5-8D7E-FEDE296BDD43}"/>
    <dgm:cxn modelId="{C36C8113-6649-49EE-82A2-334A5F133C79}" srcId="{1645593D-3302-43C0-A6AA-96B5852AD705}" destId="{D42D0087-A62E-4968-AFFF-75A9EA2FE139}" srcOrd="1" destOrd="0" parTransId="{E19AF98A-EACF-46C3-B1FD-8BD5E4ED768D}" sibTransId="{DE1D391D-7F64-4760-8EA7-20E192C89B61}"/>
    <dgm:cxn modelId="{77FA7C1D-5061-4F9F-B2E3-18F3ECAD0C9B}" type="presOf" srcId="{1645593D-3302-43C0-A6AA-96B5852AD705}" destId="{5D53E967-21BE-444D-B530-C9A910E5900C}" srcOrd="0" destOrd="0" presId="urn:microsoft.com/office/officeart/2008/layout/LinedList"/>
    <dgm:cxn modelId="{29E66628-8CE3-430A-8823-C7EACFC78C0F}" type="presOf" srcId="{99B31E3E-5BA5-4706-AC45-37C9E2A913A3}" destId="{12E709D0-8298-4FD7-8271-C663A9CDE5CA}" srcOrd="0" destOrd="0" presId="urn:microsoft.com/office/officeart/2008/layout/LinedList"/>
    <dgm:cxn modelId="{E9B01A63-F0EC-491E-B84F-2557AC2B5A23}" type="presOf" srcId="{D42D0087-A62E-4968-AFFF-75A9EA2FE139}" destId="{C01BFD03-8609-4DAB-84FF-A6476CE13A0A}" srcOrd="0" destOrd="0" presId="urn:microsoft.com/office/officeart/2008/layout/LinedList"/>
    <dgm:cxn modelId="{6004A258-1B88-48D2-B31B-66353B4B30A8}" type="presOf" srcId="{31F334CF-B67E-44D7-9E87-A83EC64D279B}" destId="{DF375642-AA51-4451-957F-3C9BD1758BBD}" srcOrd="0" destOrd="0" presId="urn:microsoft.com/office/officeart/2008/layout/LinedList"/>
    <dgm:cxn modelId="{6278027E-D2D3-491A-A06D-A0D4E21D063E}" srcId="{1645593D-3302-43C0-A6AA-96B5852AD705}" destId="{4C6287BB-BD24-44F5-88DD-2C5DBA72E27B}" srcOrd="4" destOrd="0" parTransId="{57526F18-05E5-4221-B04A-5BDAEDD63206}" sibTransId="{03D900D7-167C-4C61-9A7A-CB905B1E0CAB}"/>
    <dgm:cxn modelId="{C11EECAD-BBBF-4FCE-8298-FB61E738FE5F}" srcId="{1645593D-3302-43C0-A6AA-96B5852AD705}" destId="{38D05C90-FD0C-47DA-B377-4486B86C9CD4}" srcOrd="2" destOrd="0" parTransId="{35341714-506B-4C7C-9721-96A201B3BEA5}" sibTransId="{870022CF-5E38-4E41-8F73-0F1B4139E44E}"/>
    <dgm:cxn modelId="{F86544C7-26ED-475A-AF21-81006D79D68B}" type="presOf" srcId="{4C6287BB-BD24-44F5-88DD-2C5DBA72E27B}" destId="{CDC8CEA4-CC94-4062-B832-A1EDF60DB258}" srcOrd="0" destOrd="0" presId="urn:microsoft.com/office/officeart/2008/layout/LinedList"/>
    <dgm:cxn modelId="{62CDA4CC-D8FF-4C7B-9718-14EBA69B21E0}" srcId="{1645593D-3302-43C0-A6AA-96B5852AD705}" destId="{99B31E3E-5BA5-4706-AC45-37C9E2A913A3}" srcOrd="5" destOrd="0" parTransId="{A0380B80-BEA6-4045-AA16-41F0AB909E03}" sibTransId="{72EE9171-8903-4FEF-B739-7F12EBFCC498}"/>
    <dgm:cxn modelId="{E29155E0-9A7E-4530-98AF-3B02CCCD94BB}" type="presOf" srcId="{38D05C90-FD0C-47DA-B377-4486B86C9CD4}" destId="{CDED7CEB-F7A8-49E9-B07E-4179D621453A}" srcOrd="0" destOrd="0" presId="urn:microsoft.com/office/officeart/2008/layout/LinedList"/>
    <dgm:cxn modelId="{8E06FBEA-DA61-4C92-9C10-3B61EEEF1ACD}" type="presOf" srcId="{1B848B15-3F50-4078-939B-7197CEE5239A}" destId="{30022A4B-47E0-4B33-AA84-6110B85E5385}" srcOrd="0" destOrd="0" presId="urn:microsoft.com/office/officeart/2008/layout/LinedList"/>
    <dgm:cxn modelId="{5A2589FF-2AC8-4A0F-994D-03C57E4A30E5}" srcId="{1645593D-3302-43C0-A6AA-96B5852AD705}" destId="{31F334CF-B67E-44D7-9E87-A83EC64D279B}" srcOrd="3" destOrd="0" parTransId="{E9E08D18-3180-45FF-A138-583C4EA46A97}" sibTransId="{23A51396-B9AF-48B0-8F98-774003CEE88C}"/>
    <dgm:cxn modelId="{49AB6D14-A6C2-4BE2-8732-EF842BA6FCD7}" type="presParOf" srcId="{5D53E967-21BE-444D-B530-C9A910E5900C}" destId="{26A4AA01-C708-433A-B885-0285C72A88A2}" srcOrd="0" destOrd="0" presId="urn:microsoft.com/office/officeart/2008/layout/LinedList"/>
    <dgm:cxn modelId="{1AC4A0D6-2D1A-463E-8AD9-282CE59F76AA}" type="presParOf" srcId="{5D53E967-21BE-444D-B530-C9A910E5900C}" destId="{D8C33B67-A81E-4A1F-BDCA-0F50C12C32E7}" srcOrd="1" destOrd="0" presId="urn:microsoft.com/office/officeart/2008/layout/LinedList"/>
    <dgm:cxn modelId="{1F9EE57F-5D63-407F-8246-C95AEE2EED87}" type="presParOf" srcId="{D8C33B67-A81E-4A1F-BDCA-0F50C12C32E7}" destId="{30022A4B-47E0-4B33-AA84-6110B85E5385}" srcOrd="0" destOrd="0" presId="urn:microsoft.com/office/officeart/2008/layout/LinedList"/>
    <dgm:cxn modelId="{2F63C54B-2B6A-43E2-9EB2-194DBB902678}" type="presParOf" srcId="{D8C33B67-A81E-4A1F-BDCA-0F50C12C32E7}" destId="{CA2E085B-BCFD-49B3-998A-7661B828716C}" srcOrd="1" destOrd="0" presId="urn:microsoft.com/office/officeart/2008/layout/LinedList"/>
    <dgm:cxn modelId="{8591811B-8B18-4D6F-BB6B-A89BD40070E9}" type="presParOf" srcId="{5D53E967-21BE-444D-B530-C9A910E5900C}" destId="{D433F511-F704-4F8D-967F-47139A5E9195}" srcOrd="2" destOrd="0" presId="urn:microsoft.com/office/officeart/2008/layout/LinedList"/>
    <dgm:cxn modelId="{8A8A955F-A925-444D-B8D0-AB4CBDE856F8}" type="presParOf" srcId="{5D53E967-21BE-444D-B530-C9A910E5900C}" destId="{29E56A9A-91F6-4A24-A500-4CE6173A269B}" srcOrd="3" destOrd="0" presId="urn:microsoft.com/office/officeart/2008/layout/LinedList"/>
    <dgm:cxn modelId="{568C3647-6284-4589-871D-C17398C2C265}" type="presParOf" srcId="{29E56A9A-91F6-4A24-A500-4CE6173A269B}" destId="{C01BFD03-8609-4DAB-84FF-A6476CE13A0A}" srcOrd="0" destOrd="0" presId="urn:microsoft.com/office/officeart/2008/layout/LinedList"/>
    <dgm:cxn modelId="{AB316301-5611-4FCF-B10B-E3D91FA80CB4}" type="presParOf" srcId="{29E56A9A-91F6-4A24-A500-4CE6173A269B}" destId="{F540FE17-6A13-410D-BADD-198C0682FCB2}" srcOrd="1" destOrd="0" presId="urn:microsoft.com/office/officeart/2008/layout/LinedList"/>
    <dgm:cxn modelId="{64C60568-E862-41AC-AF91-2C92732DBAD6}" type="presParOf" srcId="{5D53E967-21BE-444D-B530-C9A910E5900C}" destId="{C6EAA1D5-8636-482E-AFBA-CB92B9FBEB31}" srcOrd="4" destOrd="0" presId="urn:microsoft.com/office/officeart/2008/layout/LinedList"/>
    <dgm:cxn modelId="{77E5B161-17D9-42C6-874E-4F6B3CC95DF1}" type="presParOf" srcId="{5D53E967-21BE-444D-B530-C9A910E5900C}" destId="{194B7A10-7776-4DD0-B529-64BFAB7A977E}" srcOrd="5" destOrd="0" presId="urn:microsoft.com/office/officeart/2008/layout/LinedList"/>
    <dgm:cxn modelId="{A176DCBC-52A7-47FD-8BFD-539C25816714}" type="presParOf" srcId="{194B7A10-7776-4DD0-B529-64BFAB7A977E}" destId="{CDED7CEB-F7A8-49E9-B07E-4179D621453A}" srcOrd="0" destOrd="0" presId="urn:microsoft.com/office/officeart/2008/layout/LinedList"/>
    <dgm:cxn modelId="{84E36718-28D6-421C-82C0-D6CE1E72DF6A}" type="presParOf" srcId="{194B7A10-7776-4DD0-B529-64BFAB7A977E}" destId="{361EBAE6-07E7-49D5-845F-82943F727C1E}" srcOrd="1" destOrd="0" presId="urn:microsoft.com/office/officeart/2008/layout/LinedList"/>
    <dgm:cxn modelId="{0088068F-F53D-4958-A8C9-1869C0CCA3AE}" type="presParOf" srcId="{5D53E967-21BE-444D-B530-C9A910E5900C}" destId="{0EF30970-362D-4B10-A5AF-5498496F3FC8}" srcOrd="6" destOrd="0" presId="urn:microsoft.com/office/officeart/2008/layout/LinedList"/>
    <dgm:cxn modelId="{8622B7C7-90CF-40F8-BED1-F713269A125D}" type="presParOf" srcId="{5D53E967-21BE-444D-B530-C9A910E5900C}" destId="{34EEB9A9-B309-434E-8889-D83A1ED157BF}" srcOrd="7" destOrd="0" presId="urn:microsoft.com/office/officeart/2008/layout/LinedList"/>
    <dgm:cxn modelId="{79BA2D08-E027-4979-8B2D-50165E0E517B}" type="presParOf" srcId="{34EEB9A9-B309-434E-8889-D83A1ED157BF}" destId="{DF375642-AA51-4451-957F-3C9BD1758BBD}" srcOrd="0" destOrd="0" presId="urn:microsoft.com/office/officeart/2008/layout/LinedList"/>
    <dgm:cxn modelId="{88AED797-3448-4A30-8D74-1D178FE911B4}" type="presParOf" srcId="{34EEB9A9-B309-434E-8889-D83A1ED157BF}" destId="{5C1363AF-2F2A-42E3-91D6-CD4B8C3843FA}" srcOrd="1" destOrd="0" presId="urn:microsoft.com/office/officeart/2008/layout/LinedList"/>
    <dgm:cxn modelId="{9EBC73B4-3A1D-4BA1-9AE4-7E6A9649E933}" type="presParOf" srcId="{5D53E967-21BE-444D-B530-C9A910E5900C}" destId="{C40DD5C0-CEFF-4258-8C8E-8E4801ACFFE4}" srcOrd="8" destOrd="0" presId="urn:microsoft.com/office/officeart/2008/layout/LinedList"/>
    <dgm:cxn modelId="{E5C4769C-4E14-443A-B306-76345771E862}" type="presParOf" srcId="{5D53E967-21BE-444D-B530-C9A910E5900C}" destId="{2A5B9FFD-9969-4B2C-A72C-C86590B97248}" srcOrd="9" destOrd="0" presId="urn:microsoft.com/office/officeart/2008/layout/LinedList"/>
    <dgm:cxn modelId="{399CFF72-9F78-45BF-8E7E-F5976EA3DD22}" type="presParOf" srcId="{2A5B9FFD-9969-4B2C-A72C-C86590B97248}" destId="{CDC8CEA4-CC94-4062-B832-A1EDF60DB258}" srcOrd="0" destOrd="0" presId="urn:microsoft.com/office/officeart/2008/layout/LinedList"/>
    <dgm:cxn modelId="{EA5F335E-F423-40FD-B078-7D48331FEB88}" type="presParOf" srcId="{2A5B9FFD-9969-4B2C-A72C-C86590B97248}" destId="{FB2801C0-67E6-4346-9C40-56FF15531F6B}" srcOrd="1" destOrd="0" presId="urn:microsoft.com/office/officeart/2008/layout/LinedList"/>
    <dgm:cxn modelId="{4B5D0F80-2FD8-407A-9894-E443B6FA13F1}" type="presParOf" srcId="{5D53E967-21BE-444D-B530-C9A910E5900C}" destId="{CD4B0EE6-AC21-44E8-877C-3780B62AE8F9}" srcOrd="10" destOrd="0" presId="urn:microsoft.com/office/officeart/2008/layout/LinedList"/>
    <dgm:cxn modelId="{28E2CF21-547A-408F-89AE-B8857A47AF84}" type="presParOf" srcId="{5D53E967-21BE-444D-B530-C9A910E5900C}" destId="{1A01CE48-5595-494A-87D1-8CC98FECF3AE}" srcOrd="11" destOrd="0" presId="urn:microsoft.com/office/officeart/2008/layout/LinedList"/>
    <dgm:cxn modelId="{FF377DAD-A5EB-40D4-BF25-208F3AACB7CB}" type="presParOf" srcId="{1A01CE48-5595-494A-87D1-8CC98FECF3AE}" destId="{12E709D0-8298-4FD7-8271-C663A9CDE5CA}" srcOrd="0" destOrd="0" presId="urn:microsoft.com/office/officeart/2008/layout/LinedList"/>
    <dgm:cxn modelId="{918A0F46-AD58-4C7E-BFA0-0B0EAD441599}" type="presParOf" srcId="{1A01CE48-5595-494A-87D1-8CC98FECF3AE}" destId="{45AE6B40-63C2-4560-96AA-45A5E70980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F3835E-E6F5-481D-947E-B1EC300FCC1D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426B5444-B9A8-4F1A-8EB1-40773459CFBC}">
      <dgm:prSet/>
      <dgm:spPr/>
      <dgm:t>
        <a:bodyPr/>
        <a:lstStyle/>
        <a:p>
          <a:pPr algn="l"/>
          <a:r>
            <a:rPr lang="en-US" i="1" dirty="0"/>
            <a:t>How can AI help people get boring tasks done faster and more accurately?</a:t>
          </a:r>
          <a:endParaRPr lang="en-US" dirty="0"/>
        </a:p>
      </dgm:t>
    </dgm:pt>
    <dgm:pt modelId="{1BB2E3CD-343C-4E0D-B3AF-EE16136E3532}" type="parTrans" cxnId="{288384B2-B959-45A8-AC90-0CD070D3E952}">
      <dgm:prSet/>
      <dgm:spPr/>
      <dgm:t>
        <a:bodyPr/>
        <a:lstStyle/>
        <a:p>
          <a:pPr algn="l"/>
          <a:endParaRPr lang="en-US"/>
        </a:p>
      </dgm:t>
    </dgm:pt>
    <dgm:pt modelId="{0EB06C79-1523-47D3-8E13-CFCDEDCB48A6}" type="sibTrans" cxnId="{288384B2-B959-45A8-AC90-0CD070D3E952}">
      <dgm:prSet/>
      <dgm:spPr/>
      <dgm:t>
        <a:bodyPr/>
        <a:lstStyle/>
        <a:p>
          <a:pPr algn="l"/>
          <a:endParaRPr lang="en-US"/>
        </a:p>
      </dgm:t>
    </dgm:pt>
    <dgm:pt modelId="{9E798C35-65D9-4B7D-BE20-4E7D98567ADD}">
      <dgm:prSet/>
      <dgm:spPr/>
      <dgm:t>
        <a:bodyPr/>
        <a:lstStyle/>
        <a:p>
          <a:pPr algn="l"/>
          <a:r>
            <a:rPr lang="en-US" i="1" dirty="0"/>
            <a:t>How can we utilize AI for effective matchmaking (people and products)?</a:t>
          </a:r>
          <a:endParaRPr lang="en-US" dirty="0"/>
        </a:p>
      </dgm:t>
    </dgm:pt>
    <dgm:pt modelId="{C927560C-208E-43FA-9450-5BA369689F8E}" type="parTrans" cxnId="{AC5263AB-7756-4BF4-A97D-F83081E7FB87}">
      <dgm:prSet/>
      <dgm:spPr/>
      <dgm:t>
        <a:bodyPr/>
        <a:lstStyle/>
        <a:p>
          <a:pPr algn="l"/>
          <a:endParaRPr lang="en-US"/>
        </a:p>
      </dgm:t>
    </dgm:pt>
    <dgm:pt modelId="{D801E6B0-355B-441D-B251-6F4BFB252D75}" type="sibTrans" cxnId="{AC5263AB-7756-4BF4-A97D-F83081E7FB87}">
      <dgm:prSet/>
      <dgm:spPr/>
      <dgm:t>
        <a:bodyPr/>
        <a:lstStyle/>
        <a:p>
          <a:pPr algn="l"/>
          <a:endParaRPr lang="en-US"/>
        </a:p>
      </dgm:t>
    </dgm:pt>
    <dgm:pt modelId="{E7897595-FB3E-4D05-8915-6E3B0FDE4BC7}">
      <dgm:prSet/>
      <dgm:spPr/>
      <dgm:t>
        <a:bodyPr/>
        <a:lstStyle/>
        <a:p>
          <a:pPr algn="l"/>
          <a:r>
            <a:rPr lang="en-US" i="1" dirty="0"/>
            <a:t>How can AI work with sensor data to find the best moment to act?</a:t>
          </a:r>
          <a:endParaRPr lang="en-US" dirty="0"/>
        </a:p>
      </dgm:t>
    </dgm:pt>
    <dgm:pt modelId="{A0A24C3C-7676-4090-BBD1-092B6595FC33}" type="parTrans" cxnId="{CC52F91C-05AB-4EC1-B924-09DF72F1B955}">
      <dgm:prSet/>
      <dgm:spPr/>
      <dgm:t>
        <a:bodyPr/>
        <a:lstStyle/>
        <a:p>
          <a:pPr algn="l"/>
          <a:endParaRPr lang="en-US"/>
        </a:p>
      </dgm:t>
    </dgm:pt>
    <dgm:pt modelId="{E599B995-9F76-4EA0-B479-03BB5E76D060}" type="sibTrans" cxnId="{CC52F91C-05AB-4EC1-B924-09DF72F1B955}">
      <dgm:prSet/>
      <dgm:spPr/>
      <dgm:t>
        <a:bodyPr/>
        <a:lstStyle/>
        <a:p>
          <a:pPr algn="l"/>
          <a:endParaRPr lang="en-US"/>
        </a:p>
      </dgm:t>
    </dgm:pt>
    <dgm:pt modelId="{248828FE-158D-4FAC-811B-829A8B84F0CB}">
      <dgm:prSet/>
      <dgm:spPr/>
      <dgm:t>
        <a:bodyPr/>
        <a:lstStyle/>
        <a:p>
          <a:pPr algn="l"/>
          <a:r>
            <a:rPr lang="en-US" i="1" dirty="0"/>
            <a:t>How can AI help with content creation?</a:t>
          </a:r>
          <a:endParaRPr lang="en-US" dirty="0"/>
        </a:p>
      </dgm:t>
    </dgm:pt>
    <dgm:pt modelId="{E892F4B8-535C-4621-BC73-CAA4765341D4}" type="parTrans" cxnId="{7D165F70-32A9-44DE-AD72-D66DD54CF1A5}">
      <dgm:prSet/>
      <dgm:spPr/>
      <dgm:t>
        <a:bodyPr/>
        <a:lstStyle/>
        <a:p>
          <a:pPr algn="l"/>
          <a:endParaRPr lang="en-US"/>
        </a:p>
      </dgm:t>
    </dgm:pt>
    <dgm:pt modelId="{D257EF69-E0BA-45C6-9552-62FDBBBA4F2E}" type="sibTrans" cxnId="{7D165F70-32A9-44DE-AD72-D66DD54CF1A5}">
      <dgm:prSet/>
      <dgm:spPr/>
      <dgm:t>
        <a:bodyPr/>
        <a:lstStyle/>
        <a:p>
          <a:pPr algn="l"/>
          <a:endParaRPr lang="en-US"/>
        </a:p>
      </dgm:t>
    </dgm:pt>
    <dgm:pt modelId="{923C4014-0738-42CC-918F-586DA75C5A2A}">
      <dgm:prSet/>
      <dgm:spPr/>
      <dgm:t>
        <a:bodyPr/>
        <a:lstStyle/>
        <a:p>
          <a:pPr algn="l"/>
          <a:r>
            <a:rPr lang="en-US" i="1" dirty="0"/>
            <a:t>How can AI help spot unusual activity in a system before it becomes a problem?</a:t>
          </a:r>
          <a:endParaRPr lang="en-US" dirty="0"/>
        </a:p>
      </dgm:t>
    </dgm:pt>
    <dgm:pt modelId="{C98D9FA0-AB21-45A6-9CA4-D9506229B4D4}" type="parTrans" cxnId="{E5B62015-853F-4D97-A639-51FD9F8FB595}">
      <dgm:prSet/>
      <dgm:spPr/>
      <dgm:t>
        <a:bodyPr/>
        <a:lstStyle/>
        <a:p>
          <a:pPr algn="l"/>
          <a:endParaRPr lang="en-US"/>
        </a:p>
      </dgm:t>
    </dgm:pt>
    <dgm:pt modelId="{84E1B2F1-A5D3-415A-B118-8D0091CC2612}" type="sibTrans" cxnId="{E5B62015-853F-4D97-A639-51FD9F8FB595}">
      <dgm:prSet/>
      <dgm:spPr/>
      <dgm:t>
        <a:bodyPr/>
        <a:lstStyle/>
        <a:p>
          <a:pPr algn="l"/>
          <a:endParaRPr lang="en-US"/>
        </a:p>
      </dgm:t>
    </dgm:pt>
    <dgm:pt modelId="{F29A1B8F-9C35-4B37-AB83-2FA9C775637B}" type="pres">
      <dgm:prSet presAssocID="{65F3835E-E6F5-481D-947E-B1EC300FCC1D}" presName="linear" presStyleCnt="0">
        <dgm:presLayoutVars>
          <dgm:animLvl val="lvl"/>
          <dgm:resizeHandles val="exact"/>
        </dgm:presLayoutVars>
      </dgm:prSet>
      <dgm:spPr/>
    </dgm:pt>
    <dgm:pt modelId="{FFD568D7-A82F-4FD3-BEB0-217A37DAD5F5}" type="pres">
      <dgm:prSet presAssocID="{426B5444-B9A8-4F1A-8EB1-40773459CFB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C2738C9-C1F9-4028-BBAF-43211554F78F}" type="pres">
      <dgm:prSet presAssocID="{0EB06C79-1523-47D3-8E13-CFCDEDCB48A6}" presName="spacer" presStyleCnt="0"/>
      <dgm:spPr/>
    </dgm:pt>
    <dgm:pt modelId="{1BBF5919-C95D-4686-B9E0-663486A9AB14}" type="pres">
      <dgm:prSet presAssocID="{9E798C35-65D9-4B7D-BE20-4E7D98567AD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657D6D3-562D-4497-9E88-3C2679B1A9D9}" type="pres">
      <dgm:prSet presAssocID="{D801E6B0-355B-441D-B251-6F4BFB252D75}" presName="spacer" presStyleCnt="0"/>
      <dgm:spPr/>
    </dgm:pt>
    <dgm:pt modelId="{86B1D2C7-EC2F-4350-8006-7C7E778D3624}" type="pres">
      <dgm:prSet presAssocID="{E7897595-FB3E-4D05-8915-6E3B0FDE4BC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AADC28D-A849-4E1B-B5C5-7259F933B9F9}" type="pres">
      <dgm:prSet presAssocID="{E599B995-9F76-4EA0-B479-03BB5E76D060}" presName="spacer" presStyleCnt="0"/>
      <dgm:spPr/>
    </dgm:pt>
    <dgm:pt modelId="{A8B86F96-1FBC-4A38-8F65-1D6346582E9C}" type="pres">
      <dgm:prSet presAssocID="{248828FE-158D-4FAC-811B-829A8B84F0C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CC778BF-4E26-4F9F-B908-8DAE76EF59B8}" type="pres">
      <dgm:prSet presAssocID="{D257EF69-E0BA-45C6-9552-62FDBBBA4F2E}" presName="spacer" presStyleCnt="0"/>
      <dgm:spPr/>
    </dgm:pt>
    <dgm:pt modelId="{B03D98E5-8F86-4EB4-A8A0-965591CD23E6}" type="pres">
      <dgm:prSet presAssocID="{923C4014-0738-42CC-918F-586DA75C5A2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5B62015-853F-4D97-A639-51FD9F8FB595}" srcId="{65F3835E-E6F5-481D-947E-B1EC300FCC1D}" destId="{923C4014-0738-42CC-918F-586DA75C5A2A}" srcOrd="4" destOrd="0" parTransId="{C98D9FA0-AB21-45A6-9CA4-D9506229B4D4}" sibTransId="{84E1B2F1-A5D3-415A-B118-8D0091CC2612}"/>
    <dgm:cxn modelId="{CC52F91C-05AB-4EC1-B924-09DF72F1B955}" srcId="{65F3835E-E6F5-481D-947E-B1EC300FCC1D}" destId="{E7897595-FB3E-4D05-8915-6E3B0FDE4BC7}" srcOrd="2" destOrd="0" parTransId="{A0A24C3C-7676-4090-BBD1-092B6595FC33}" sibTransId="{E599B995-9F76-4EA0-B479-03BB5E76D060}"/>
    <dgm:cxn modelId="{D232FE2F-2893-43B7-8DA8-221EFA1525B0}" type="presOf" srcId="{65F3835E-E6F5-481D-947E-B1EC300FCC1D}" destId="{F29A1B8F-9C35-4B37-AB83-2FA9C775637B}" srcOrd="0" destOrd="0" presId="urn:microsoft.com/office/officeart/2005/8/layout/vList2"/>
    <dgm:cxn modelId="{85136B39-06E6-4C76-ABC0-2127CA70AF9B}" type="presOf" srcId="{248828FE-158D-4FAC-811B-829A8B84F0CB}" destId="{A8B86F96-1FBC-4A38-8F65-1D6346582E9C}" srcOrd="0" destOrd="0" presId="urn:microsoft.com/office/officeart/2005/8/layout/vList2"/>
    <dgm:cxn modelId="{11D8206E-8DB7-411E-9095-1974FC8346BE}" type="presOf" srcId="{9E798C35-65D9-4B7D-BE20-4E7D98567ADD}" destId="{1BBF5919-C95D-4686-B9E0-663486A9AB14}" srcOrd="0" destOrd="0" presId="urn:microsoft.com/office/officeart/2005/8/layout/vList2"/>
    <dgm:cxn modelId="{7D165F70-32A9-44DE-AD72-D66DD54CF1A5}" srcId="{65F3835E-E6F5-481D-947E-B1EC300FCC1D}" destId="{248828FE-158D-4FAC-811B-829A8B84F0CB}" srcOrd="3" destOrd="0" parTransId="{E892F4B8-535C-4621-BC73-CAA4765341D4}" sibTransId="{D257EF69-E0BA-45C6-9552-62FDBBBA4F2E}"/>
    <dgm:cxn modelId="{19391C86-6F82-40CA-B103-67E189918A14}" type="presOf" srcId="{E7897595-FB3E-4D05-8915-6E3B0FDE4BC7}" destId="{86B1D2C7-EC2F-4350-8006-7C7E778D3624}" srcOrd="0" destOrd="0" presId="urn:microsoft.com/office/officeart/2005/8/layout/vList2"/>
    <dgm:cxn modelId="{54E728A3-C66C-4BC7-93B6-8A47372CEF6C}" type="presOf" srcId="{923C4014-0738-42CC-918F-586DA75C5A2A}" destId="{B03D98E5-8F86-4EB4-A8A0-965591CD23E6}" srcOrd="0" destOrd="0" presId="urn:microsoft.com/office/officeart/2005/8/layout/vList2"/>
    <dgm:cxn modelId="{AC5263AB-7756-4BF4-A97D-F83081E7FB87}" srcId="{65F3835E-E6F5-481D-947E-B1EC300FCC1D}" destId="{9E798C35-65D9-4B7D-BE20-4E7D98567ADD}" srcOrd="1" destOrd="0" parTransId="{C927560C-208E-43FA-9450-5BA369689F8E}" sibTransId="{D801E6B0-355B-441D-B251-6F4BFB252D75}"/>
    <dgm:cxn modelId="{288384B2-B959-45A8-AC90-0CD070D3E952}" srcId="{65F3835E-E6F5-481D-947E-B1EC300FCC1D}" destId="{426B5444-B9A8-4F1A-8EB1-40773459CFBC}" srcOrd="0" destOrd="0" parTransId="{1BB2E3CD-343C-4E0D-B3AF-EE16136E3532}" sibTransId="{0EB06C79-1523-47D3-8E13-CFCDEDCB48A6}"/>
    <dgm:cxn modelId="{3E293AB5-B825-478C-9833-41073206EC64}" type="presOf" srcId="{426B5444-B9A8-4F1A-8EB1-40773459CFBC}" destId="{FFD568D7-A82F-4FD3-BEB0-217A37DAD5F5}" srcOrd="0" destOrd="0" presId="urn:microsoft.com/office/officeart/2005/8/layout/vList2"/>
    <dgm:cxn modelId="{7FE665A6-DA05-467B-8BE4-16C5CB6B1D37}" type="presParOf" srcId="{F29A1B8F-9C35-4B37-AB83-2FA9C775637B}" destId="{FFD568D7-A82F-4FD3-BEB0-217A37DAD5F5}" srcOrd="0" destOrd="0" presId="urn:microsoft.com/office/officeart/2005/8/layout/vList2"/>
    <dgm:cxn modelId="{599DDFDE-AE57-4AA3-9805-4C11D0BD1186}" type="presParOf" srcId="{F29A1B8F-9C35-4B37-AB83-2FA9C775637B}" destId="{DC2738C9-C1F9-4028-BBAF-43211554F78F}" srcOrd="1" destOrd="0" presId="urn:microsoft.com/office/officeart/2005/8/layout/vList2"/>
    <dgm:cxn modelId="{9C750845-5C61-47CF-BCF0-4316B31FF0D4}" type="presParOf" srcId="{F29A1B8F-9C35-4B37-AB83-2FA9C775637B}" destId="{1BBF5919-C95D-4686-B9E0-663486A9AB14}" srcOrd="2" destOrd="0" presId="urn:microsoft.com/office/officeart/2005/8/layout/vList2"/>
    <dgm:cxn modelId="{EDB93965-64BB-46FB-AAEE-CB26FD5B67B6}" type="presParOf" srcId="{F29A1B8F-9C35-4B37-AB83-2FA9C775637B}" destId="{7657D6D3-562D-4497-9E88-3C2679B1A9D9}" srcOrd="3" destOrd="0" presId="urn:microsoft.com/office/officeart/2005/8/layout/vList2"/>
    <dgm:cxn modelId="{1ED36623-165F-485B-BB13-EAE9D3BB08FB}" type="presParOf" srcId="{F29A1B8F-9C35-4B37-AB83-2FA9C775637B}" destId="{86B1D2C7-EC2F-4350-8006-7C7E778D3624}" srcOrd="4" destOrd="0" presId="urn:microsoft.com/office/officeart/2005/8/layout/vList2"/>
    <dgm:cxn modelId="{7D379A49-9E50-471C-877C-87C5E9D35724}" type="presParOf" srcId="{F29A1B8F-9C35-4B37-AB83-2FA9C775637B}" destId="{7AADC28D-A849-4E1B-B5C5-7259F933B9F9}" srcOrd="5" destOrd="0" presId="urn:microsoft.com/office/officeart/2005/8/layout/vList2"/>
    <dgm:cxn modelId="{694D3D83-93D2-485A-A4E0-444F22B47831}" type="presParOf" srcId="{F29A1B8F-9C35-4B37-AB83-2FA9C775637B}" destId="{A8B86F96-1FBC-4A38-8F65-1D6346582E9C}" srcOrd="6" destOrd="0" presId="urn:microsoft.com/office/officeart/2005/8/layout/vList2"/>
    <dgm:cxn modelId="{A8DC4EDE-F44F-41B1-8894-EDA531525D9C}" type="presParOf" srcId="{F29A1B8F-9C35-4B37-AB83-2FA9C775637B}" destId="{9CC778BF-4E26-4F9F-B908-8DAE76EF59B8}" srcOrd="7" destOrd="0" presId="urn:microsoft.com/office/officeart/2005/8/layout/vList2"/>
    <dgm:cxn modelId="{D17CC5DD-CCD8-4E82-A65E-7AD5262429D0}" type="presParOf" srcId="{F29A1B8F-9C35-4B37-AB83-2FA9C775637B}" destId="{B03D98E5-8F86-4EB4-A8A0-965591CD23E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F3835E-E6F5-481D-947E-B1EC300FCC1D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426B5444-B9A8-4F1A-8EB1-40773459CFBC}">
      <dgm:prSet/>
      <dgm:spPr/>
      <dgm:t>
        <a:bodyPr/>
        <a:lstStyle/>
        <a:p>
          <a:pPr algn="l"/>
          <a:r>
            <a:rPr lang="en-US" i="1" dirty="0"/>
            <a:t>How can AI help people get boring tasks done faster and more accurately?</a:t>
          </a:r>
          <a:endParaRPr lang="en-US" dirty="0"/>
        </a:p>
      </dgm:t>
    </dgm:pt>
    <dgm:pt modelId="{1BB2E3CD-343C-4E0D-B3AF-EE16136E3532}" type="parTrans" cxnId="{288384B2-B959-45A8-AC90-0CD070D3E952}">
      <dgm:prSet/>
      <dgm:spPr/>
      <dgm:t>
        <a:bodyPr/>
        <a:lstStyle/>
        <a:p>
          <a:pPr algn="l"/>
          <a:endParaRPr lang="en-US"/>
        </a:p>
      </dgm:t>
    </dgm:pt>
    <dgm:pt modelId="{0EB06C79-1523-47D3-8E13-CFCDEDCB48A6}" type="sibTrans" cxnId="{288384B2-B959-45A8-AC90-0CD070D3E952}">
      <dgm:prSet/>
      <dgm:spPr/>
      <dgm:t>
        <a:bodyPr/>
        <a:lstStyle/>
        <a:p>
          <a:pPr algn="l"/>
          <a:endParaRPr lang="en-US"/>
        </a:p>
      </dgm:t>
    </dgm:pt>
    <dgm:pt modelId="{923C4014-0738-42CC-918F-586DA75C5A2A}">
      <dgm:prSet/>
      <dgm:spPr/>
      <dgm:t>
        <a:bodyPr/>
        <a:lstStyle/>
        <a:p>
          <a:pPr algn="l"/>
          <a:r>
            <a:rPr lang="en-US" i="1" dirty="0"/>
            <a:t>How can AI help spot unusual activity in a system before it becomes a problem?</a:t>
          </a:r>
          <a:endParaRPr lang="en-US" dirty="0"/>
        </a:p>
      </dgm:t>
    </dgm:pt>
    <dgm:pt modelId="{C98D9FA0-AB21-45A6-9CA4-D9506229B4D4}" type="parTrans" cxnId="{E5B62015-853F-4D97-A639-51FD9F8FB595}">
      <dgm:prSet/>
      <dgm:spPr/>
      <dgm:t>
        <a:bodyPr/>
        <a:lstStyle/>
        <a:p>
          <a:pPr algn="l"/>
          <a:endParaRPr lang="en-US"/>
        </a:p>
      </dgm:t>
    </dgm:pt>
    <dgm:pt modelId="{84E1B2F1-A5D3-415A-B118-8D0091CC2612}" type="sibTrans" cxnId="{E5B62015-853F-4D97-A639-51FD9F8FB595}">
      <dgm:prSet/>
      <dgm:spPr/>
      <dgm:t>
        <a:bodyPr/>
        <a:lstStyle/>
        <a:p>
          <a:pPr algn="l"/>
          <a:endParaRPr lang="en-US"/>
        </a:p>
      </dgm:t>
    </dgm:pt>
    <dgm:pt modelId="{F29A1B8F-9C35-4B37-AB83-2FA9C775637B}" type="pres">
      <dgm:prSet presAssocID="{65F3835E-E6F5-481D-947E-B1EC300FCC1D}" presName="linear" presStyleCnt="0">
        <dgm:presLayoutVars>
          <dgm:animLvl val="lvl"/>
          <dgm:resizeHandles val="exact"/>
        </dgm:presLayoutVars>
      </dgm:prSet>
      <dgm:spPr/>
    </dgm:pt>
    <dgm:pt modelId="{FFD568D7-A82F-4FD3-BEB0-217A37DAD5F5}" type="pres">
      <dgm:prSet presAssocID="{426B5444-B9A8-4F1A-8EB1-40773459CFB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C2738C9-C1F9-4028-BBAF-43211554F78F}" type="pres">
      <dgm:prSet presAssocID="{0EB06C79-1523-47D3-8E13-CFCDEDCB48A6}" presName="spacer" presStyleCnt="0"/>
      <dgm:spPr/>
    </dgm:pt>
    <dgm:pt modelId="{B03D98E5-8F86-4EB4-A8A0-965591CD23E6}" type="pres">
      <dgm:prSet presAssocID="{923C4014-0738-42CC-918F-586DA75C5A2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5B62015-853F-4D97-A639-51FD9F8FB595}" srcId="{65F3835E-E6F5-481D-947E-B1EC300FCC1D}" destId="{923C4014-0738-42CC-918F-586DA75C5A2A}" srcOrd="1" destOrd="0" parTransId="{C98D9FA0-AB21-45A6-9CA4-D9506229B4D4}" sibTransId="{84E1B2F1-A5D3-415A-B118-8D0091CC2612}"/>
    <dgm:cxn modelId="{D232FE2F-2893-43B7-8DA8-221EFA1525B0}" type="presOf" srcId="{65F3835E-E6F5-481D-947E-B1EC300FCC1D}" destId="{F29A1B8F-9C35-4B37-AB83-2FA9C775637B}" srcOrd="0" destOrd="0" presId="urn:microsoft.com/office/officeart/2005/8/layout/vList2"/>
    <dgm:cxn modelId="{54E728A3-C66C-4BC7-93B6-8A47372CEF6C}" type="presOf" srcId="{923C4014-0738-42CC-918F-586DA75C5A2A}" destId="{B03D98E5-8F86-4EB4-A8A0-965591CD23E6}" srcOrd="0" destOrd="0" presId="urn:microsoft.com/office/officeart/2005/8/layout/vList2"/>
    <dgm:cxn modelId="{288384B2-B959-45A8-AC90-0CD070D3E952}" srcId="{65F3835E-E6F5-481D-947E-B1EC300FCC1D}" destId="{426B5444-B9A8-4F1A-8EB1-40773459CFBC}" srcOrd="0" destOrd="0" parTransId="{1BB2E3CD-343C-4E0D-B3AF-EE16136E3532}" sibTransId="{0EB06C79-1523-47D3-8E13-CFCDEDCB48A6}"/>
    <dgm:cxn modelId="{3E293AB5-B825-478C-9833-41073206EC64}" type="presOf" srcId="{426B5444-B9A8-4F1A-8EB1-40773459CFBC}" destId="{FFD568D7-A82F-4FD3-BEB0-217A37DAD5F5}" srcOrd="0" destOrd="0" presId="urn:microsoft.com/office/officeart/2005/8/layout/vList2"/>
    <dgm:cxn modelId="{7FE665A6-DA05-467B-8BE4-16C5CB6B1D37}" type="presParOf" srcId="{F29A1B8F-9C35-4B37-AB83-2FA9C775637B}" destId="{FFD568D7-A82F-4FD3-BEB0-217A37DAD5F5}" srcOrd="0" destOrd="0" presId="urn:microsoft.com/office/officeart/2005/8/layout/vList2"/>
    <dgm:cxn modelId="{599DDFDE-AE57-4AA3-9805-4C11D0BD1186}" type="presParOf" srcId="{F29A1B8F-9C35-4B37-AB83-2FA9C775637B}" destId="{DC2738C9-C1F9-4028-BBAF-43211554F78F}" srcOrd="1" destOrd="0" presId="urn:microsoft.com/office/officeart/2005/8/layout/vList2"/>
    <dgm:cxn modelId="{D17CC5DD-CCD8-4E82-A65E-7AD5262429D0}" type="presParOf" srcId="{F29A1B8F-9C35-4B37-AB83-2FA9C775637B}" destId="{B03D98E5-8F86-4EB4-A8A0-965591CD23E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A03821-623B-410D-95B3-011E3C45579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853A4F9-F290-4E8F-815F-55C73F36A175}">
      <dgm:prSet/>
      <dgm:spPr/>
      <dgm:t>
        <a:bodyPr/>
        <a:lstStyle/>
        <a:p>
          <a:r>
            <a:rPr lang="en-US"/>
            <a:t>I have looked into the Fontys ICT AI semesters.</a:t>
          </a:r>
        </a:p>
      </dgm:t>
    </dgm:pt>
    <dgm:pt modelId="{151C2906-0FC4-454E-918F-C1903CBFC13E}" type="parTrans" cxnId="{6E7EE092-B105-4E7C-B203-67A3B0BED6AD}">
      <dgm:prSet/>
      <dgm:spPr/>
      <dgm:t>
        <a:bodyPr/>
        <a:lstStyle/>
        <a:p>
          <a:endParaRPr lang="en-US"/>
        </a:p>
      </dgm:t>
    </dgm:pt>
    <dgm:pt modelId="{AA8A32F5-06E5-4164-8119-023B4F2B99C2}" type="sibTrans" cxnId="{6E7EE092-B105-4E7C-B203-67A3B0BED6AD}">
      <dgm:prSet/>
      <dgm:spPr/>
      <dgm:t>
        <a:bodyPr/>
        <a:lstStyle/>
        <a:p>
          <a:endParaRPr lang="en-US"/>
        </a:p>
      </dgm:t>
    </dgm:pt>
    <dgm:pt modelId="{6DE23C8A-7E3F-4E0E-838B-074C856306D3}">
      <dgm:prSet/>
      <dgm:spPr/>
      <dgm:t>
        <a:bodyPr/>
        <a:lstStyle/>
        <a:p>
          <a:r>
            <a:rPr lang="en-US" dirty="0"/>
            <a:t>I can describe the difference between AI, machine learning, data engineering, and data science in simple terms.</a:t>
          </a:r>
        </a:p>
      </dgm:t>
    </dgm:pt>
    <dgm:pt modelId="{3A26799C-E42C-498F-BEDA-9A8C01145A2B}" type="parTrans" cxnId="{E17C5728-61FC-4721-B7F5-B835229C113D}">
      <dgm:prSet/>
      <dgm:spPr/>
      <dgm:t>
        <a:bodyPr/>
        <a:lstStyle/>
        <a:p>
          <a:endParaRPr lang="en-US"/>
        </a:p>
      </dgm:t>
    </dgm:pt>
    <dgm:pt modelId="{45CF7B6A-2EE7-4006-A3F0-5D65DC4F4BE4}" type="sibTrans" cxnId="{E17C5728-61FC-4721-B7F5-B835229C113D}">
      <dgm:prSet/>
      <dgm:spPr/>
      <dgm:t>
        <a:bodyPr/>
        <a:lstStyle/>
        <a:p>
          <a:endParaRPr lang="en-US"/>
        </a:p>
      </dgm:t>
    </dgm:pt>
    <dgm:pt modelId="{B7E45B61-CC74-4E2D-8C27-57F1108FD7EE}">
      <dgm:prSet/>
      <dgm:spPr/>
      <dgm:t>
        <a:bodyPr/>
        <a:lstStyle/>
        <a:p>
          <a:r>
            <a:rPr lang="en-US" dirty="0"/>
            <a:t>I have evaluated my personal interests and skills against AI-related tasks and challenges.</a:t>
          </a:r>
        </a:p>
      </dgm:t>
    </dgm:pt>
    <dgm:pt modelId="{AE70D1F3-BBEB-4B4F-9CBC-FBFB38F5E5C2}" type="parTrans" cxnId="{8DFB4114-DE13-40C9-97D8-AF0BB707B5DC}">
      <dgm:prSet/>
      <dgm:spPr/>
      <dgm:t>
        <a:bodyPr/>
        <a:lstStyle/>
        <a:p>
          <a:endParaRPr lang="en-US"/>
        </a:p>
      </dgm:t>
    </dgm:pt>
    <dgm:pt modelId="{BBF21802-1C40-4695-8881-2F5A83EDFED8}" type="sibTrans" cxnId="{8DFB4114-DE13-40C9-97D8-AF0BB707B5DC}">
      <dgm:prSet/>
      <dgm:spPr/>
      <dgm:t>
        <a:bodyPr/>
        <a:lstStyle/>
        <a:p>
          <a:endParaRPr lang="en-US"/>
        </a:p>
      </dgm:t>
    </dgm:pt>
    <dgm:pt modelId="{589CC644-A697-4ADE-BBDC-EFE812905C51}">
      <dgm:prSet/>
      <dgm:spPr/>
      <dgm:t>
        <a:bodyPr/>
        <a:lstStyle/>
        <a:p>
          <a:r>
            <a:rPr lang="en-US"/>
            <a:t>I have explored the ethical and societal implications of AI.</a:t>
          </a:r>
        </a:p>
      </dgm:t>
    </dgm:pt>
    <dgm:pt modelId="{65FC4634-2775-4ACE-96ED-BA61F000C6FA}" type="parTrans" cxnId="{9ECE537F-1B78-448A-BC6B-C3E247530682}">
      <dgm:prSet/>
      <dgm:spPr/>
      <dgm:t>
        <a:bodyPr/>
        <a:lstStyle/>
        <a:p>
          <a:endParaRPr lang="en-US"/>
        </a:p>
      </dgm:t>
    </dgm:pt>
    <dgm:pt modelId="{456EE4A9-377D-4D87-864C-0CF43612749D}" type="sibTrans" cxnId="{9ECE537F-1B78-448A-BC6B-C3E247530682}">
      <dgm:prSet/>
      <dgm:spPr/>
      <dgm:t>
        <a:bodyPr/>
        <a:lstStyle/>
        <a:p>
          <a:endParaRPr lang="en-US"/>
        </a:p>
      </dgm:t>
    </dgm:pt>
    <dgm:pt modelId="{D2E40897-0C74-495D-90CA-73EBA686C032}">
      <dgm:prSet/>
      <dgm:spPr/>
      <dgm:t>
        <a:bodyPr/>
        <a:lstStyle/>
        <a:p>
          <a:r>
            <a:rPr lang="en-US" dirty="0"/>
            <a:t>I can list AI roles, required skills, and potential career paths.</a:t>
          </a:r>
        </a:p>
      </dgm:t>
    </dgm:pt>
    <dgm:pt modelId="{B0B00089-562F-4875-AA74-AA9DC81E2CF4}" type="parTrans" cxnId="{610B3738-2942-478A-AE1C-7E6AEA4BE012}">
      <dgm:prSet/>
      <dgm:spPr/>
      <dgm:t>
        <a:bodyPr/>
        <a:lstStyle/>
        <a:p>
          <a:endParaRPr lang="en-US"/>
        </a:p>
      </dgm:t>
    </dgm:pt>
    <dgm:pt modelId="{35CE92CB-6B2B-47E9-8FF6-3FC8F9C57493}" type="sibTrans" cxnId="{610B3738-2942-478A-AE1C-7E6AEA4BE012}">
      <dgm:prSet/>
      <dgm:spPr/>
      <dgm:t>
        <a:bodyPr/>
        <a:lstStyle/>
        <a:p>
          <a:endParaRPr lang="en-US"/>
        </a:p>
      </dgm:t>
    </dgm:pt>
    <dgm:pt modelId="{66899CE8-D01B-4836-BD87-16C0ECF11378}">
      <dgm:prSet/>
      <dgm:spPr/>
      <dgm:t>
        <a:bodyPr/>
        <a:lstStyle/>
        <a:p>
          <a:r>
            <a:rPr lang="en-US" dirty="0"/>
            <a:t>I can explain how AI could enhance or disrupt my chosen trade or industry.</a:t>
          </a:r>
        </a:p>
      </dgm:t>
    </dgm:pt>
    <dgm:pt modelId="{516D7684-DBB9-4D60-B1E3-72BE8158CAA9}" type="parTrans" cxnId="{C48E6091-104B-4CC2-A95B-699450B44EED}">
      <dgm:prSet/>
      <dgm:spPr/>
      <dgm:t>
        <a:bodyPr/>
        <a:lstStyle/>
        <a:p>
          <a:endParaRPr lang="en-US"/>
        </a:p>
      </dgm:t>
    </dgm:pt>
    <dgm:pt modelId="{6D3D01B6-8575-480D-B3CA-56F335A6FAB6}" type="sibTrans" cxnId="{C48E6091-104B-4CC2-A95B-699450B44EED}">
      <dgm:prSet/>
      <dgm:spPr/>
      <dgm:t>
        <a:bodyPr/>
        <a:lstStyle/>
        <a:p>
          <a:endParaRPr lang="en-US"/>
        </a:p>
      </dgm:t>
    </dgm:pt>
    <dgm:pt modelId="{B7560834-5849-4680-8EE5-085671AA8D4B}">
      <dgm:prSet/>
      <dgm:spPr/>
      <dgm:t>
        <a:bodyPr/>
        <a:lstStyle/>
        <a:p>
          <a:r>
            <a:rPr lang="en-US" dirty="0"/>
            <a:t>I can articulate what excites me about AI and what concerns me.</a:t>
          </a:r>
        </a:p>
      </dgm:t>
    </dgm:pt>
    <dgm:pt modelId="{6DA1DEA8-75C5-462E-9F5B-8B1FB297F652}" type="parTrans" cxnId="{D3CBBF71-3E69-46E4-81CD-9945911EB67A}">
      <dgm:prSet/>
      <dgm:spPr/>
      <dgm:t>
        <a:bodyPr/>
        <a:lstStyle/>
        <a:p>
          <a:endParaRPr lang="en-US"/>
        </a:p>
      </dgm:t>
    </dgm:pt>
    <dgm:pt modelId="{34739ADE-F296-4CB3-9B78-2C38E9D41D79}" type="sibTrans" cxnId="{D3CBBF71-3E69-46E4-81CD-9945911EB67A}">
      <dgm:prSet/>
      <dgm:spPr/>
      <dgm:t>
        <a:bodyPr/>
        <a:lstStyle/>
        <a:p>
          <a:endParaRPr lang="en-US"/>
        </a:p>
      </dgm:t>
    </dgm:pt>
    <dgm:pt modelId="{C9030B96-F8F6-476F-87FE-38BE70E4EAEE}">
      <dgm:prSet/>
      <dgm:spPr/>
      <dgm:t>
        <a:bodyPr/>
        <a:lstStyle/>
        <a:p>
          <a:r>
            <a:rPr lang="en-US" dirty="0"/>
            <a:t>I can decide whether pursuing AI further aligns with my personal and career goals.</a:t>
          </a:r>
        </a:p>
      </dgm:t>
    </dgm:pt>
    <dgm:pt modelId="{821ED77A-982C-443C-AD2A-67D2FF36D654}" type="parTrans" cxnId="{73B6D26B-F07B-4835-962A-BF91A4BE228B}">
      <dgm:prSet/>
      <dgm:spPr/>
      <dgm:t>
        <a:bodyPr/>
        <a:lstStyle/>
        <a:p>
          <a:endParaRPr lang="en-US"/>
        </a:p>
      </dgm:t>
    </dgm:pt>
    <dgm:pt modelId="{D4996AC3-7AB1-4434-8383-ED5775A1B3F9}" type="sibTrans" cxnId="{73B6D26B-F07B-4835-962A-BF91A4BE228B}">
      <dgm:prSet/>
      <dgm:spPr/>
      <dgm:t>
        <a:bodyPr/>
        <a:lstStyle/>
        <a:p>
          <a:endParaRPr lang="en-US"/>
        </a:p>
      </dgm:t>
    </dgm:pt>
    <dgm:pt modelId="{CB181456-8B0A-407A-897E-A42666096807}" type="pres">
      <dgm:prSet presAssocID="{7CA03821-623B-410D-95B3-011E3C455795}" presName="vert0" presStyleCnt="0">
        <dgm:presLayoutVars>
          <dgm:dir/>
          <dgm:animOne val="branch"/>
          <dgm:animLvl val="lvl"/>
        </dgm:presLayoutVars>
      </dgm:prSet>
      <dgm:spPr/>
    </dgm:pt>
    <dgm:pt modelId="{A810C25E-E317-499D-B65E-2A0879D6D05A}" type="pres">
      <dgm:prSet presAssocID="{3853A4F9-F290-4E8F-815F-55C73F36A175}" presName="thickLine" presStyleLbl="alignNode1" presStyleIdx="0" presStyleCnt="8"/>
      <dgm:spPr/>
    </dgm:pt>
    <dgm:pt modelId="{CC62498B-F5F3-4422-8455-18BE650C07D8}" type="pres">
      <dgm:prSet presAssocID="{3853A4F9-F290-4E8F-815F-55C73F36A175}" presName="horz1" presStyleCnt="0"/>
      <dgm:spPr/>
    </dgm:pt>
    <dgm:pt modelId="{BF73916A-DC43-41A1-BA5F-419C7D486067}" type="pres">
      <dgm:prSet presAssocID="{3853A4F9-F290-4E8F-815F-55C73F36A175}" presName="tx1" presStyleLbl="revTx" presStyleIdx="0" presStyleCnt="8"/>
      <dgm:spPr/>
    </dgm:pt>
    <dgm:pt modelId="{7B0BD282-342F-4157-AC4E-848C3E353169}" type="pres">
      <dgm:prSet presAssocID="{3853A4F9-F290-4E8F-815F-55C73F36A175}" presName="vert1" presStyleCnt="0"/>
      <dgm:spPr/>
    </dgm:pt>
    <dgm:pt modelId="{07BC5BE1-0C55-44BB-9754-B7EA1D89892F}" type="pres">
      <dgm:prSet presAssocID="{6DE23C8A-7E3F-4E0E-838B-074C856306D3}" presName="thickLine" presStyleLbl="alignNode1" presStyleIdx="1" presStyleCnt="8"/>
      <dgm:spPr/>
    </dgm:pt>
    <dgm:pt modelId="{1AAF3417-0237-4347-AA74-D35970E9CBFE}" type="pres">
      <dgm:prSet presAssocID="{6DE23C8A-7E3F-4E0E-838B-074C856306D3}" presName="horz1" presStyleCnt="0"/>
      <dgm:spPr/>
    </dgm:pt>
    <dgm:pt modelId="{270B48A3-7B70-487F-9FF5-2D4342B91206}" type="pres">
      <dgm:prSet presAssocID="{6DE23C8A-7E3F-4E0E-838B-074C856306D3}" presName="tx1" presStyleLbl="revTx" presStyleIdx="1" presStyleCnt="8"/>
      <dgm:spPr/>
    </dgm:pt>
    <dgm:pt modelId="{001F3213-EC36-42A3-A9AE-964F368E14C8}" type="pres">
      <dgm:prSet presAssocID="{6DE23C8A-7E3F-4E0E-838B-074C856306D3}" presName="vert1" presStyleCnt="0"/>
      <dgm:spPr/>
    </dgm:pt>
    <dgm:pt modelId="{56A7FB1C-37ED-4CE8-92B2-8AF0C9BF0455}" type="pres">
      <dgm:prSet presAssocID="{B7E45B61-CC74-4E2D-8C27-57F1108FD7EE}" presName="thickLine" presStyleLbl="alignNode1" presStyleIdx="2" presStyleCnt="8"/>
      <dgm:spPr/>
    </dgm:pt>
    <dgm:pt modelId="{F13B1590-3AD7-447B-8B5A-D57F50521A0D}" type="pres">
      <dgm:prSet presAssocID="{B7E45B61-CC74-4E2D-8C27-57F1108FD7EE}" presName="horz1" presStyleCnt="0"/>
      <dgm:spPr/>
    </dgm:pt>
    <dgm:pt modelId="{E7CAB199-D391-403F-A909-F32377217B5B}" type="pres">
      <dgm:prSet presAssocID="{B7E45B61-CC74-4E2D-8C27-57F1108FD7EE}" presName="tx1" presStyleLbl="revTx" presStyleIdx="2" presStyleCnt="8"/>
      <dgm:spPr/>
    </dgm:pt>
    <dgm:pt modelId="{125A9F03-0E63-4286-94B5-99D54278E059}" type="pres">
      <dgm:prSet presAssocID="{B7E45B61-CC74-4E2D-8C27-57F1108FD7EE}" presName="vert1" presStyleCnt="0"/>
      <dgm:spPr/>
    </dgm:pt>
    <dgm:pt modelId="{16095346-8CCB-4AB7-B876-69F9F401F06B}" type="pres">
      <dgm:prSet presAssocID="{589CC644-A697-4ADE-BBDC-EFE812905C51}" presName="thickLine" presStyleLbl="alignNode1" presStyleIdx="3" presStyleCnt="8"/>
      <dgm:spPr/>
    </dgm:pt>
    <dgm:pt modelId="{AAC5C5D0-4ADD-4962-818C-729853B27550}" type="pres">
      <dgm:prSet presAssocID="{589CC644-A697-4ADE-BBDC-EFE812905C51}" presName="horz1" presStyleCnt="0"/>
      <dgm:spPr/>
    </dgm:pt>
    <dgm:pt modelId="{DA5FDD8A-BCBB-41DB-8F02-D55C0EBA47A2}" type="pres">
      <dgm:prSet presAssocID="{589CC644-A697-4ADE-BBDC-EFE812905C51}" presName="tx1" presStyleLbl="revTx" presStyleIdx="3" presStyleCnt="8"/>
      <dgm:spPr/>
    </dgm:pt>
    <dgm:pt modelId="{340239AA-8DE1-4821-AD0C-4FEB00682B0B}" type="pres">
      <dgm:prSet presAssocID="{589CC644-A697-4ADE-BBDC-EFE812905C51}" presName="vert1" presStyleCnt="0"/>
      <dgm:spPr/>
    </dgm:pt>
    <dgm:pt modelId="{7460DA69-3562-4CDD-B95D-670E96C8369D}" type="pres">
      <dgm:prSet presAssocID="{D2E40897-0C74-495D-90CA-73EBA686C032}" presName="thickLine" presStyleLbl="alignNode1" presStyleIdx="4" presStyleCnt="8"/>
      <dgm:spPr/>
    </dgm:pt>
    <dgm:pt modelId="{28E88ECF-AB9C-451D-8A72-6C66B09AB744}" type="pres">
      <dgm:prSet presAssocID="{D2E40897-0C74-495D-90CA-73EBA686C032}" presName="horz1" presStyleCnt="0"/>
      <dgm:spPr/>
    </dgm:pt>
    <dgm:pt modelId="{4125CCE4-FCAA-432C-8B55-A18B297768DE}" type="pres">
      <dgm:prSet presAssocID="{D2E40897-0C74-495D-90CA-73EBA686C032}" presName="tx1" presStyleLbl="revTx" presStyleIdx="4" presStyleCnt="8"/>
      <dgm:spPr/>
    </dgm:pt>
    <dgm:pt modelId="{AA94553F-CD16-4F6D-A078-1FFFC9CAA277}" type="pres">
      <dgm:prSet presAssocID="{D2E40897-0C74-495D-90CA-73EBA686C032}" presName="vert1" presStyleCnt="0"/>
      <dgm:spPr/>
    </dgm:pt>
    <dgm:pt modelId="{01B615EA-D455-4268-A9BA-1A4921A53737}" type="pres">
      <dgm:prSet presAssocID="{66899CE8-D01B-4836-BD87-16C0ECF11378}" presName="thickLine" presStyleLbl="alignNode1" presStyleIdx="5" presStyleCnt="8"/>
      <dgm:spPr/>
    </dgm:pt>
    <dgm:pt modelId="{074A1F61-46B6-4232-A619-3044BC5BDD03}" type="pres">
      <dgm:prSet presAssocID="{66899CE8-D01B-4836-BD87-16C0ECF11378}" presName="horz1" presStyleCnt="0"/>
      <dgm:spPr/>
    </dgm:pt>
    <dgm:pt modelId="{7F2856D9-5ADE-434A-BE54-1FC50F781AEF}" type="pres">
      <dgm:prSet presAssocID="{66899CE8-D01B-4836-BD87-16C0ECF11378}" presName="tx1" presStyleLbl="revTx" presStyleIdx="5" presStyleCnt="8"/>
      <dgm:spPr/>
    </dgm:pt>
    <dgm:pt modelId="{2C623AA3-69FE-47CF-A5C7-3CDB63C1FF75}" type="pres">
      <dgm:prSet presAssocID="{66899CE8-D01B-4836-BD87-16C0ECF11378}" presName="vert1" presStyleCnt="0"/>
      <dgm:spPr/>
    </dgm:pt>
    <dgm:pt modelId="{BE5A7662-9B67-494E-8285-047B0D312AD6}" type="pres">
      <dgm:prSet presAssocID="{B7560834-5849-4680-8EE5-085671AA8D4B}" presName="thickLine" presStyleLbl="alignNode1" presStyleIdx="6" presStyleCnt="8"/>
      <dgm:spPr/>
    </dgm:pt>
    <dgm:pt modelId="{EB5DEF79-511A-4C10-956D-56559C7373AE}" type="pres">
      <dgm:prSet presAssocID="{B7560834-5849-4680-8EE5-085671AA8D4B}" presName="horz1" presStyleCnt="0"/>
      <dgm:spPr/>
    </dgm:pt>
    <dgm:pt modelId="{EE7A018E-B090-4E0E-AEBA-C7C429E564FA}" type="pres">
      <dgm:prSet presAssocID="{B7560834-5849-4680-8EE5-085671AA8D4B}" presName="tx1" presStyleLbl="revTx" presStyleIdx="6" presStyleCnt="8"/>
      <dgm:spPr/>
    </dgm:pt>
    <dgm:pt modelId="{6A194B45-EFB1-487E-9EF1-2370C28A0674}" type="pres">
      <dgm:prSet presAssocID="{B7560834-5849-4680-8EE5-085671AA8D4B}" presName="vert1" presStyleCnt="0"/>
      <dgm:spPr/>
    </dgm:pt>
    <dgm:pt modelId="{8867E45D-9B82-49D0-8789-9884F3B0C27D}" type="pres">
      <dgm:prSet presAssocID="{C9030B96-F8F6-476F-87FE-38BE70E4EAEE}" presName="thickLine" presStyleLbl="alignNode1" presStyleIdx="7" presStyleCnt="8"/>
      <dgm:spPr/>
    </dgm:pt>
    <dgm:pt modelId="{925F3390-3C74-4902-A2DB-A81A1272866E}" type="pres">
      <dgm:prSet presAssocID="{C9030B96-F8F6-476F-87FE-38BE70E4EAEE}" presName="horz1" presStyleCnt="0"/>
      <dgm:spPr/>
    </dgm:pt>
    <dgm:pt modelId="{A47640D5-3C24-4CAD-9EA9-72BAE933E0C2}" type="pres">
      <dgm:prSet presAssocID="{C9030B96-F8F6-476F-87FE-38BE70E4EAEE}" presName="tx1" presStyleLbl="revTx" presStyleIdx="7" presStyleCnt="8"/>
      <dgm:spPr/>
    </dgm:pt>
    <dgm:pt modelId="{5B239968-5E99-4B77-87CB-A816205FBA90}" type="pres">
      <dgm:prSet presAssocID="{C9030B96-F8F6-476F-87FE-38BE70E4EAEE}" presName="vert1" presStyleCnt="0"/>
      <dgm:spPr/>
    </dgm:pt>
  </dgm:ptLst>
  <dgm:cxnLst>
    <dgm:cxn modelId="{0ADF1A07-2CF9-48C4-99D5-90F4444CBE29}" type="presOf" srcId="{589CC644-A697-4ADE-BBDC-EFE812905C51}" destId="{DA5FDD8A-BCBB-41DB-8F02-D55C0EBA47A2}" srcOrd="0" destOrd="0" presId="urn:microsoft.com/office/officeart/2008/layout/LinedList"/>
    <dgm:cxn modelId="{8DFB4114-DE13-40C9-97D8-AF0BB707B5DC}" srcId="{7CA03821-623B-410D-95B3-011E3C455795}" destId="{B7E45B61-CC74-4E2D-8C27-57F1108FD7EE}" srcOrd="2" destOrd="0" parTransId="{AE70D1F3-BBEB-4B4F-9CBC-FBFB38F5E5C2}" sibTransId="{BBF21802-1C40-4695-8881-2F5A83EDFED8}"/>
    <dgm:cxn modelId="{AFF33919-6748-4EBA-AA46-2CEEB6E69160}" type="presOf" srcId="{66899CE8-D01B-4836-BD87-16C0ECF11378}" destId="{7F2856D9-5ADE-434A-BE54-1FC50F781AEF}" srcOrd="0" destOrd="0" presId="urn:microsoft.com/office/officeart/2008/layout/LinedList"/>
    <dgm:cxn modelId="{75C0B620-F033-47BE-BC0F-E745BB952AFD}" type="presOf" srcId="{B7560834-5849-4680-8EE5-085671AA8D4B}" destId="{EE7A018E-B090-4E0E-AEBA-C7C429E564FA}" srcOrd="0" destOrd="0" presId="urn:microsoft.com/office/officeart/2008/layout/LinedList"/>
    <dgm:cxn modelId="{BD7AE622-65EE-471F-B2E1-BF86F644F897}" type="presOf" srcId="{C9030B96-F8F6-476F-87FE-38BE70E4EAEE}" destId="{A47640D5-3C24-4CAD-9EA9-72BAE933E0C2}" srcOrd="0" destOrd="0" presId="urn:microsoft.com/office/officeart/2008/layout/LinedList"/>
    <dgm:cxn modelId="{E17C5728-61FC-4721-B7F5-B835229C113D}" srcId="{7CA03821-623B-410D-95B3-011E3C455795}" destId="{6DE23C8A-7E3F-4E0E-838B-074C856306D3}" srcOrd="1" destOrd="0" parTransId="{3A26799C-E42C-498F-BEDA-9A8C01145A2B}" sibTransId="{45CF7B6A-2EE7-4006-A3F0-5D65DC4F4BE4}"/>
    <dgm:cxn modelId="{610B3738-2942-478A-AE1C-7E6AEA4BE012}" srcId="{7CA03821-623B-410D-95B3-011E3C455795}" destId="{D2E40897-0C74-495D-90CA-73EBA686C032}" srcOrd="4" destOrd="0" parTransId="{B0B00089-562F-4875-AA74-AA9DC81E2CF4}" sibTransId="{35CE92CB-6B2B-47E9-8FF6-3FC8F9C57493}"/>
    <dgm:cxn modelId="{73B6D26B-F07B-4835-962A-BF91A4BE228B}" srcId="{7CA03821-623B-410D-95B3-011E3C455795}" destId="{C9030B96-F8F6-476F-87FE-38BE70E4EAEE}" srcOrd="7" destOrd="0" parTransId="{821ED77A-982C-443C-AD2A-67D2FF36D654}" sibTransId="{D4996AC3-7AB1-4434-8383-ED5775A1B3F9}"/>
    <dgm:cxn modelId="{8417AC71-D16E-4563-B8F1-813099152F69}" type="presOf" srcId="{3853A4F9-F290-4E8F-815F-55C73F36A175}" destId="{BF73916A-DC43-41A1-BA5F-419C7D486067}" srcOrd="0" destOrd="0" presId="urn:microsoft.com/office/officeart/2008/layout/LinedList"/>
    <dgm:cxn modelId="{D3CBBF71-3E69-46E4-81CD-9945911EB67A}" srcId="{7CA03821-623B-410D-95B3-011E3C455795}" destId="{B7560834-5849-4680-8EE5-085671AA8D4B}" srcOrd="6" destOrd="0" parTransId="{6DA1DEA8-75C5-462E-9F5B-8B1FB297F652}" sibTransId="{34739ADE-F296-4CB3-9B78-2C38E9D41D79}"/>
    <dgm:cxn modelId="{899B0275-BD0E-42A9-89AD-83159DE1156F}" type="presOf" srcId="{B7E45B61-CC74-4E2D-8C27-57F1108FD7EE}" destId="{E7CAB199-D391-403F-A909-F32377217B5B}" srcOrd="0" destOrd="0" presId="urn:microsoft.com/office/officeart/2008/layout/LinedList"/>
    <dgm:cxn modelId="{9ECE537F-1B78-448A-BC6B-C3E247530682}" srcId="{7CA03821-623B-410D-95B3-011E3C455795}" destId="{589CC644-A697-4ADE-BBDC-EFE812905C51}" srcOrd="3" destOrd="0" parTransId="{65FC4634-2775-4ACE-96ED-BA61F000C6FA}" sibTransId="{456EE4A9-377D-4D87-864C-0CF43612749D}"/>
    <dgm:cxn modelId="{C48E6091-104B-4CC2-A95B-699450B44EED}" srcId="{7CA03821-623B-410D-95B3-011E3C455795}" destId="{66899CE8-D01B-4836-BD87-16C0ECF11378}" srcOrd="5" destOrd="0" parTransId="{516D7684-DBB9-4D60-B1E3-72BE8158CAA9}" sibTransId="{6D3D01B6-8575-480D-B3CA-56F335A6FAB6}"/>
    <dgm:cxn modelId="{6E7EE092-B105-4E7C-B203-67A3B0BED6AD}" srcId="{7CA03821-623B-410D-95B3-011E3C455795}" destId="{3853A4F9-F290-4E8F-815F-55C73F36A175}" srcOrd="0" destOrd="0" parTransId="{151C2906-0FC4-454E-918F-C1903CBFC13E}" sibTransId="{AA8A32F5-06E5-4164-8119-023B4F2B99C2}"/>
    <dgm:cxn modelId="{82686C9D-DA05-4B54-877C-93A2313F80B9}" type="presOf" srcId="{7CA03821-623B-410D-95B3-011E3C455795}" destId="{CB181456-8B0A-407A-897E-A42666096807}" srcOrd="0" destOrd="0" presId="urn:microsoft.com/office/officeart/2008/layout/LinedList"/>
    <dgm:cxn modelId="{674CF59E-EB0A-4F04-8C7A-3695168975A6}" type="presOf" srcId="{6DE23C8A-7E3F-4E0E-838B-074C856306D3}" destId="{270B48A3-7B70-487F-9FF5-2D4342B91206}" srcOrd="0" destOrd="0" presId="urn:microsoft.com/office/officeart/2008/layout/LinedList"/>
    <dgm:cxn modelId="{7CBE94B3-1462-49F7-A5D8-3797EC11405F}" type="presOf" srcId="{D2E40897-0C74-495D-90CA-73EBA686C032}" destId="{4125CCE4-FCAA-432C-8B55-A18B297768DE}" srcOrd="0" destOrd="0" presId="urn:microsoft.com/office/officeart/2008/layout/LinedList"/>
    <dgm:cxn modelId="{4FB7F8D8-B003-4184-B400-D7C734832219}" type="presParOf" srcId="{CB181456-8B0A-407A-897E-A42666096807}" destId="{A810C25E-E317-499D-B65E-2A0879D6D05A}" srcOrd="0" destOrd="0" presId="urn:microsoft.com/office/officeart/2008/layout/LinedList"/>
    <dgm:cxn modelId="{E2123250-E166-4B31-9F96-1691DC735544}" type="presParOf" srcId="{CB181456-8B0A-407A-897E-A42666096807}" destId="{CC62498B-F5F3-4422-8455-18BE650C07D8}" srcOrd="1" destOrd="0" presId="urn:microsoft.com/office/officeart/2008/layout/LinedList"/>
    <dgm:cxn modelId="{48B527F4-2BF3-488E-BE89-AEE7445D9AEA}" type="presParOf" srcId="{CC62498B-F5F3-4422-8455-18BE650C07D8}" destId="{BF73916A-DC43-41A1-BA5F-419C7D486067}" srcOrd="0" destOrd="0" presId="urn:microsoft.com/office/officeart/2008/layout/LinedList"/>
    <dgm:cxn modelId="{353EA74A-A68E-4794-B15C-6A1FB1611057}" type="presParOf" srcId="{CC62498B-F5F3-4422-8455-18BE650C07D8}" destId="{7B0BD282-342F-4157-AC4E-848C3E353169}" srcOrd="1" destOrd="0" presId="urn:microsoft.com/office/officeart/2008/layout/LinedList"/>
    <dgm:cxn modelId="{5CF79E27-4A35-441E-BB55-8AA779B6C438}" type="presParOf" srcId="{CB181456-8B0A-407A-897E-A42666096807}" destId="{07BC5BE1-0C55-44BB-9754-B7EA1D89892F}" srcOrd="2" destOrd="0" presId="urn:microsoft.com/office/officeart/2008/layout/LinedList"/>
    <dgm:cxn modelId="{86522FDE-BB61-45F5-A582-43B8A59E11A5}" type="presParOf" srcId="{CB181456-8B0A-407A-897E-A42666096807}" destId="{1AAF3417-0237-4347-AA74-D35970E9CBFE}" srcOrd="3" destOrd="0" presId="urn:microsoft.com/office/officeart/2008/layout/LinedList"/>
    <dgm:cxn modelId="{2D550740-CC56-4511-9DAB-49D512CA8BD1}" type="presParOf" srcId="{1AAF3417-0237-4347-AA74-D35970E9CBFE}" destId="{270B48A3-7B70-487F-9FF5-2D4342B91206}" srcOrd="0" destOrd="0" presId="urn:microsoft.com/office/officeart/2008/layout/LinedList"/>
    <dgm:cxn modelId="{24A3ECE1-3A40-4780-9394-0C47C84E019E}" type="presParOf" srcId="{1AAF3417-0237-4347-AA74-D35970E9CBFE}" destId="{001F3213-EC36-42A3-A9AE-964F368E14C8}" srcOrd="1" destOrd="0" presId="urn:microsoft.com/office/officeart/2008/layout/LinedList"/>
    <dgm:cxn modelId="{80284741-64C7-4295-A9AB-4B60A858AFC2}" type="presParOf" srcId="{CB181456-8B0A-407A-897E-A42666096807}" destId="{56A7FB1C-37ED-4CE8-92B2-8AF0C9BF0455}" srcOrd="4" destOrd="0" presId="urn:microsoft.com/office/officeart/2008/layout/LinedList"/>
    <dgm:cxn modelId="{EE3B52AC-6969-475E-9C78-4C77259D608C}" type="presParOf" srcId="{CB181456-8B0A-407A-897E-A42666096807}" destId="{F13B1590-3AD7-447B-8B5A-D57F50521A0D}" srcOrd="5" destOrd="0" presId="urn:microsoft.com/office/officeart/2008/layout/LinedList"/>
    <dgm:cxn modelId="{E154E404-70FE-4356-9FF4-8D391FF5AA4D}" type="presParOf" srcId="{F13B1590-3AD7-447B-8B5A-D57F50521A0D}" destId="{E7CAB199-D391-403F-A909-F32377217B5B}" srcOrd="0" destOrd="0" presId="urn:microsoft.com/office/officeart/2008/layout/LinedList"/>
    <dgm:cxn modelId="{41B0AC24-4C68-47B5-B7E0-CD5F22D702CE}" type="presParOf" srcId="{F13B1590-3AD7-447B-8B5A-D57F50521A0D}" destId="{125A9F03-0E63-4286-94B5-99D54278E059}" srcOrd="1" destOrd="0" presId="urn:microsoft.com/office/officeart/2008/layout/LinedList"/>
    <dgm:cxn modelId="{ACAC782A-F3AA-48F6-A883-D438E2F3EC4F}" type="presParOf" srcId="{CB181456-8B0A-407A-897E-A42666096807}" destId="{16095346-8CCB-4AB7-B876-69F9F401F06B}" srcOrd="6" destOrd="0" presId="urn:microsoft.com/office/officeart/2008/layout/LinedList"/>
    <dgm:cxn modelId="{2AA51D4B-4101-403F-859A-346F662FF9EB}" type="presParOf" srcId="{CB181456-8B0A-407A-897E-A42666096807}" destId="{AAC5C5D0-4ADD-4962-818C-729853B27550}" srcOrd="7" destOrd="0" presId="urn:microsoft.com/office/officeart/2008/layout/LinedList"/>
    <dgm:cxn modelId="{443093C0-47D7-47A1-A536-1C2DD01D5518}" type="presParOf" srcId="{AAC5C5D0-4ADD-4962-818C-729853B27550}" destId="{DA5FDD8A-BCBB-41DB-8F02-D55C0EBA47A2}" srcOrd="0" destOrd="0" presId="urn:microsoft.com/office/officeart/2008/layout/LinedList"/>
    <dgm:cxn modelId="{B4730034-4693-4E34-AA2A-19BBF37B68D5}" type="presParOf" srcId="{AAC5C5D0-4ADD-4962-818C-729853B27550}" destId="{340239AA-8DE1-4821-AD0C-4FEB00682B0B}" srcOrd="1" destOrd="0" presId="urn:microsoft.com/office/officeart/2008/layout/LinedList"/>
    <dgm:cxn modelId="{B0B23CB4-1726-4B3D-A6A2-AE8CA28D5F81}" type="presParOf" srcId="{CB181456-8B0A-407A-897E-A42666096807}" destId="{7460DA69-3562-4CDD-B95D-670E96C8369D}" srcOrd="8" destOrd="0" presId="urn:microsoft.com/office/officeart/2008/layout/LinedList"/>
    <dgm:cxn modelId="{BAB195E1-3CA9-4001-97DB-E897E93DDE7E}" type="presParOf" srcId="{CB181456-8B0A-407A-897E-A42666096807}" destId="{28E88ECF-AB9C-451D-8A72-6C66B09AB744}" srcOrd="9" destOrd="0" presId="urn:microsoft.com/office/officeart/2008/layout/LinedList"/>
    <dgm:cxn modelId="{5EA4A9AD-C65F-41CD-BDF0-6E049868B3E5}" type="presParOf" srcId="{28E88ECF-AB9C-451D-8A72-6C66B09AB744}" destId="{4125CCE4-FCAA-432C-8B55-A18B297768DE}" srcOrd="0" destOrd="0" presId="urn:microsoft.com/office/officeart/2008/layout/LinedList"/>
    <dgm:cxn modelId="{61F8996C-CF8E-4DB1-92C6-BF695FAC6DD0}" type="presParOf" srcId="{28E88ECF-AB9C-451D-8A72-6C66B09AB744}" destId="{AA94553F-CD16-4F6D-A078-1FFFC9CAA277}" srcOrd="1" destOrd="0" presId="urn:microsoft.com/office/officeart/2008/layout/LinedList"/>
    <dgm:cxn modelId="{88991B83-7D0F-4B78-B81B-E47D3F73B56C}" type="presParOf" srcId="{CB181456-8B0A-407A-897E-A42666096807}" destId="{01B615EA-D455-4268-A9BA-1A4921A53737}" srcOrd="10" destOrd="0" presId="urn:microsoft.com/office/officeart/2008/layout/LinedList"/>
    <dgm:cxn modelId="{BC78CB1C-5B6B-4BE3-9AE3-30D7E70CE26A}" type="presParOf" srcId="{CB181456-8B0A-407A-897E-A42666096807}" destId="{074A1F61-46B6-4232-A619-3044BC5BDD03}" srcOrd="11" destOrd="0" presId="urn:microsoft.com/office/officeart/2008/layout/LinedList"/>
    <dgm:cxn modelId="{CACA3F25-BDDA-4A5A-99EA-DA586A51F69D}" type="presParOf" srcId="{074A1F61-46B6-4232-A619-3044BC5BDD03}" destId="{7F2856D9-5ADE-434A-BE54-1FC50F781AEF}" srcOrd="0" destOrd="0" presId="urn:microsoft.com/office/officeart/2008/layout/LinedList"/>
    <dgm:cxn modelId="{C1DA35C9-811B-4376-BA7F-5CB6BD101B5E}" type="presParOf" srcId="{074A1F61-46B6-4232-A619-3044BC5BDD03}" destId="{2C623AA3-69FE-47CF-A5C7-3CDB63C1FF75}" srcOrd="1" destOrd="0" presId="urn:microsoft.com/office/officeart/2008/layout/LinedList"/>
    <dgm:cxn modelId="{61353A60-DE06-437B-A189-586C5E039BD1}" type="presParOf" srcId="{CB181456-8B0A-407A-897E-A42666096807}" destId="{BE5A7662-9B67-494E-8285-047B0D312AD6}" srcOrd="12" destOrd="0" presId="urn:microsoft.com/office/officeart/2008/layout/LinedList"/>
    <dgm:cxn modelId="{7F0D8CD9-9609-4F72-A573-7EF6F45A815F}" type="presParOf" srcId="{CB181456-8B0A-407A-897E-A42666096807}" destId="{EB5DEF79-511A-4C10-956D-56559C7373AE}" srcOrd="13" destOrd="0" presId="urn:microsoft.com/office/officeart/2008/layout/LinedList"/>
    <dgm:cxn modelId="{F9ACD576-EB54-4EBE-86D2-A5AE010E3379}" type="presParOf" srcId="{EB5DEF79-511A-4C10-956D-56559C7373AE}" destId="{EE7A018E-B090-4E0E-AEBA-C7C429E564FA}" srcOrd="0" destOrd="0" presId="urn:microsoft.com/office/officeart/2008/layout/LinedList"/>
    <dgm:cxn modelId="{142D839A-967E-4ED4-8E27-8837E58BE624}" type="presParOf" srcId="{EB5DEF79-511A-4C10-956D-56559C7373AE}" destId="{6A194B45-EFB1-487E-9EF1-2370C28A0674}" srcOrd="1" destOrd="0" presId="urn:microsoft.com/office/officeart/2008/layout/LinedList"/>
    <dgm:cxn modelId="{F94A0045-A571-4936-9636-F99D701D3FF3}" type="presParOf" srcId="{CB181456-8B0A-407A-897E-A42666096807}" destId="{8867E45D-9B82-49D0-8789-9884F3B0C27D}" srcOrd="14" destOrd="0" presId="urn:microsoft.com/office/officeart/2008/layout/LinedList"/>
    <dgm:cxn modelId="{44B6F259-7889-42EF-97C6-B9EB9584755F}" type="presParOf" srcId="{CB181456-8B0A-407A-897E-A42666096807}" destId="{925F3390-3C74-4902-A2DB-A81A1272866E}" srcOrd="15" destOrd="0" presId="urn:microsoft.com/office/officeart/2008/layout/LinedList"/>
    <dgm:cxn modelId="{5F6512FC-F63F-49F8-9672-642F24C150C3}" type="presParOf" srcId="{925F3390-3C74-4902-A2DB-A81A1272866E}" destId="{A47640D5-3C24-4CAD-9EA9-72BAE933E0C2}" srcOrd="0" destOrd="0" presId="urn:microsoft.com/office/officeart/2008/layout/LinedList"/>
    <dgm:cxn modelId="{DD11CE19-1787-464A-A18A-C037E946B9F6}" type="presParOf" srcId="{925F3390-3C74-4902-A2DB-A81A1272866E}" destId="{5B239968-5E99-4B77-87CB-A816205FBA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4AA01-C708-433A-B885-0285C72A88A2}">
      <dsp:nvSpPr>
        <dsp:cNvPr id="0" name=""/>
        <dsp:cNvSpPr/>
      </dsp:nvSpPr>
      <dsp:spPr>
        <a:xfrm>
          <a:off x="0" y="2687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22A4B-47E0-4B33-AA84-6110B85E5385}">
      <dsp:nvSpPr>
        <dsp:cNvPr id="0" name=""/>
        <dsp:cNvSpPr/>
      </dsp:nvSpPr>
      <dsp:spPr>
        <a:xfrm>
          <a:off x="0" y="2687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500" b="0" i="0" kern="1200" baseline="0" dirty="0"/>
            <a:t>I explored at least 3 IT topics, and AI was one of them.</a:t>
          </a:r>
          <a:endParaRPr lang="en-US" sz="2500" kern="1200" dirty="0"/>
        </a:p>
      </dsp:txBody>
      <dsp:txXfrm>
        <a:off x="0" y="2687"/>
        <a:ext cx="6263640" cy="916552"/>
      </dsp:txXfrm>
    </dsp:sp>
    <dsp:sp modelId="{D433F511-F704-4F8D-967F-47139A5E9195}">
      <dsp:nvSpPr>
        <dsp:cNvPr id="0" name=""/>
        <dsp:cNvSpPr/>
      </dsp:nvSpPr>
      <dsp:spPr>
        <a:xfrm>
          <a:off x="0" y="919239"/>
          <a:ext cx="6263640" cy="0"/>
        </a:xfrm>
        <a:prstGeom prst="line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accent5">
              <a:hueOff val="-2430430"/>
              <a:satOff val="-165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BFD03-8609-4DAB-84FF-A6476CE13A0A}">
      <dsp:nvSpPr>
        <dsp:cNvPr id="0" name=""/>
        <dsp:cNvSpPr/>
      </dsp:nvSpPr>
      <dsp:spPr>
        <a:xfrm>
          <a:off x="0" y="919239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500" b="0" i="0" kern="1200" baseline="0" dirty="0"/>
            <a:t>AI as a topic energized me and sparked my curiosity.</a:t>
          </a:r>
          <a:endParaRPr lang="en-US" sz="2500" kern="1200" dirty="0"/>
        </a:p>
      </dsp:txBody>
      <dsp:txXfrm>
        <a:off x="0" y="919239"/>
        <a:ext cx="6263640" cy="916552"/>
      </dsp:txXfrm>
    </dsp:sp>
    <dsp:sp modelId="{C6EAA1D5-8636-482E-AFBA-CB92B9FBEB31}">
      <dsp:nvSpPr>
        <dsp:cNvPr id="0" name=""/>
        <dsp:cNvSpPr/>
      </dsp:nvSpPr>
      <dsp:spPr>
        <a:xfrm>
          <a:off x="0" y="1835791"/>
          <a:ext cx="6263640" cy="0"/>
        </a:xfrm>
        <a:prstGeom prst="line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accent5">
              <a:hueOff val="-4860860"/>
              <a:satOff val="-330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D7CEB-F7A8-49E9-B07E-4179D621453A}">
      <dsp:nvSpPr>
        <dsp:cNvPr id="0" name=""/>
        <dsp:cNvSpPr/>
      </dsp:nvSpPr>
      <dsp:spPr>
        <a:xfrm>
          <a:off x="0" y="1835791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500" b="0" i="0" kern="1200" baseline="0" dirty="0"/>
            <a:t>I can explain why I want to explore AI further.</a:t>
          </a:r>
          <a:endParaRPr lang="en-US" sz="2500" kern="1200" dirty="0"/>
        </a:p>
      </dsp:txBody>
      <dsp:txXfrm>
        <a:off x="0" y="1835791"/>
        <a:ext cx="6263640" cy="916552"/>
      </dsp:txXfrm>
    </dsp:sp>
    <dsp:sp modelId="{0EF30970-362D-4B10-A5AF-5498496F3FC8}">
      <dsp:nvSpPr>
        <dsp:cNvPr id="0" name=""/>
        <dsp:cNvSpPr/>
      </dsp:nvSpPr>
      <dsp:spPr>
        <a:xfrm>
          <a:off x="0" y="2752344"/>
          <a:ext cx="6263640" cy="0"/>
        </a:xfrm>
        <a:prstGeom prst="line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accent5">
              <a:hueOff val="-7291290"/>
              <a:satOff val="-496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75642-AA51-4451-957F-3C9BD1758BBD}">
      <dsp:nvSpPr>
        <dsp:cNvPr id="0" name=""/>
        <dsp:cNvSpPr/>
      </dsp:nvSpPr>
      <dsp:spPr>
        <a:xfrm>
          <a:off x="0" y="2752344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500" b="0" i="0" kern="1200" baseline="0" dirty="0"/>
            <a:t>I have created a professional product that </a:t>
          </a:r>
          <a:r>
            <a:rPr lang="en-US" sz="2500" b="0" i="0" kern="1200" baseline="0" dirty="0"/>
            <a:t>an AI teacher validated</a:t>
          </a:r>
          <a:r>
            <a:rPr lang="en-NL" sz="2500" b="0" i="0" kern="1200" baseline="0" dirty="0"/>
            <a:t>.</a:t>
          </a:r>
          <a:endParaRPr lang="en-US" sz="2500" kern="1200" dirty="0"/>
        </a:p>
      </dsp:txBody>
      <dsp:txXfrm>
        <a:off x="0" y="2752344"/>
        <a:ext cx="6263640" cy="916552"/>
      </dsp:txXfrm>
    </dsp:sp>
    <dsp:sp modelId="{C40DD5C0-CEFF-4258-8C8E-8E4801ACFFE4}">
      <dsp:nvSpPr>
        <dsp:cNvPr id="0" name=""/>
        <dsp:cNvSpPr/>
      </dsp:nvSpPr>
      <dsp:spPr>
        <a:xfrm>
          <a:off x="0" y="3668896"/>
          <a:ext cx="6263640" cy="0"/>
        </a:xfrm>
        <a:prstGeom prst="line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accent5">
              <a:hueOff val="-9721720"/>
              <a:satOff val="-661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8CEA4-CC94-4062-B832-A1EDF60DB258}">
      <dsp:nvSpPr>
        <dsp:cNvPr id="0" name=""/>
        <dsp:cNvSpPr/>
      </dsp:nvSpPr>
      <dsp:spPr>
        <a:xfrm>
          <a:off x="0" y="3668896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500" b="0" i="0" kern="1200" baseline="0" dirty="0"/>
            <a:t>I have researched the broader AI job market.</a:t>
          </a:r>
          <a:endParaRPr lang="en-US" sz="2500" kern="1200" dirty="0"/>
        </a:p>
      </dsp:txBody>
      <dsp:txXfrm>
        <a:off x="0" y="3668896"/>
        <a:ext cx="6263640" cy="916552"/>
      </dsp:txXfrm>
    </dsp:sp>
    <dsp:sp modelId="{CD4B0EE6-AC21-44E8-877C-3780B62AE8F9}">
      <dsp:nvSpPr>
        <dsp:cNvPr id="0" name=""/>
        <dsp:cNvSpPr/>
      </dsp:nvSpPr>
      <dsp:spPr>
        <a:xfrm>
          <a:off x="0" y="4585448"/>
          <a:ext cx="6263640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709D0-8298-4FD7-8271-C663A9CDE5CA}">
      <dsp:nvSpPr>
        <dsp:cNvPr id="0" name=""/>
        <dsp:cNvSpPr/>
      </dsp:nvSpPr>
      <dsp:spPr>
        <a:xfrm>
          <a:off x="0" y="4585448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500" b="0" i="0" kern="1200" baseline="0" dirty="0"/>
            <a:t>I have looked into Fontys ICT AI semesters and possibilities.</a:t>
          </a:r>
          <a:endParaRPr lang="en-US" sz="2500" kern="1200" dirty="0"/>
        </a:p>
      </dsp:txBody>
      <dsp:txXfrm>
        <a:off x="0" y="4585448"/>
        <a:ext cx="6263640" cy="916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568D7-A82F-4FD3-BEB0-217A37DAD5F5}">
      <dsp:nvSpPr>
        <dsp:cNvPr id="0" name=""/>
        <dsp:cNvSpPr/>
      </dsp:nvSpPr>
      <dsp:spPr>
        <a:xfrm>
          <a:off x="0" y="630413"/>
          <a:ext cx="10515600" cy="5651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 dirty="0"/>
            <a:t>How can AI help people get boring tasks done faster and more accurately?</a:t>
          </a:r>
          <a:endParaRPr lang="en-US" sz="2300" kern="1200" dirty="0"/>
        </a:p>
      </dsp:txBody>
      <dsp:txXfrm>
        <a:off x="27586" y="657999"/>
        <a:ext cx="10460428" cy="509938"/>
      </dsp:txXfrm>
    </dsp:sp>
    <dsp:sp modelId="{1BBF5919-C95D-4686-B9E0-663486A9AB14}">
      <dsp:nvSpPr>
        <dsp:cNvPr id="0" name=""/>
        <dsp:cNvSpPr/>
      </dsp:nvSpPr>
      <dsp:spPr>
        <a:xfrm>
          <a:off x="0" y="1261764"/>
          <a:ext cx="10515600" cy="5651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 dirty="0"/>
            <a:t>How can we utilize AI for effective matchmaking (people and products)?</a:t>
          </a:r>
          <a:endParaRPr lang="en-US" sz="2300" kern="1200" dirty="0"/>
        </a:p>
      </dsp:txBody>
      <dsp:txXfrm>
        <a:off x="27586" y="1289350"/>
        <a:ext cx="10460428" cy="509938"/>
      </dsp:txXfrm>
    </dsp:sp>
    <dsp:sp modelId="{86B1D2C7-EC2F-4350-8006-7C7E778D3624}">
      <dsp:nvSpPr>
        <dsp:cNvPr id="0" name=""/>
        <dsp:cNvSpPr/>
      </dsp:nvSpPr>
      <dsp:spPr>
        <a:xfrm>
          <a:off x="0" y="1893114"/>
          <a:ext cx="10515600" cy="5651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 dirty="0"/>
            <a:t>How can AI work with sensor data to find the best moment to act?</a:t>
          </a:r>
          <a:endParaRPr lang="en-US" sz="2300" kern="1200" dirty="0"/>
        </a:p>
      </dsp:txBody>
      <dsp:txXfrm>
        <a:off x="27586" y="1920700"/>
        <a:ext cx="10460428" cy="509938"/>
      </dsp:txXfrm>
    </dsp:sp>
    <dsp:sp modelId="{A8B86F96-1FBC-4A38-8F65-1D6346582E9C}">
      <dsp:nvSpPr>
        <dsp:cNvPr id="0" name=""/>
        <dsp:cNvSpPr/>
      </dsp:nvSpPr>
      <dsp:spPr>
        <a:xfrm>
          <a:off x="0" y="2524464"/>
          <a:ext cx="10515600" cy="5651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 dirty="0"/>
            <a:t>How can AI help with content creation?</a:t>
          </a:r>
          <a:endParaRPr lang="en-US" sz="2300" kern="1200" dirty="0"/>
        </a:p>
      </dsp:txBody>
      <dsp:txXfrm>
        <a:off x="27586" y="2552050"/>
        <a:ext cx="10460428" cy="509938"/>
      </dsp:txXfrm>
    </dsp:sp>
    <dsp:sp modelId="{B03D98E5-8F86-4EB4-A8A0-965591CD23E6}">
      <dsp:nvSpPr>
        <dsp:cNvPr id="0" name=""/>
        <dsp:cNvSpPr/>
      </dsp:nvSpPr>
      <dsp:spPr>
        <a:xfrm>
          <a:off x="0" y="3155814"/>
          <a:ext cx="10515600" cy="5651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 dirty="0"/>
            <a:t>How can AI help spot unusual activity in a system before it becomes a problem?</a:t>
          </a:r>
          <a:endParaRPr lang="en-US" sz="2300" kern="1200" dirty="0"/>
        </a:p>
      </dsp:txBody>
      <dsp:txXfrm>
        <a:off x="27586" y="3183400"/>
        <a:ext cx="10460428" cy="5099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568D7-A82F-4FD3-BEB0-217A37DAD5F5}">
      <dsp:nvSpPr>
        <dsp:cNvPr id="0" name=""/>
        <dsp:cNvSpPr/>
      </dsp:nvSpPr>
      <dsp:spPr>
        <a:xfrm>
          <a:off x="0" y="279549"/>
          <a:ext cx="10515600" cy="1829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i="1" kern="1200" dirty="0"/>
            <a:t>How can AI help people get boring tasks done faster and more accurately?</a:t>
          </a:r>
          <a:endParaRPr lang="en-US" sz="4600" kern="1200" dirty="0"/>
        </a:p>
      </dsp:txBody>
      <dsp:txXfrm>
        <a:off x="89327" y="368876"/>
        <a:ext cx="10336946" cy="1651226"/>
      </dsp:txXfrm>
    </dsp:sp>
    <dsp:sp modelId="{B03D98E5-8F86-4EB4-A8A0-965591CD23E6}">
      <dsp:nvSpPr>
        <dsp:cNvPr id="0" name=""/>
        <dsp:cNvSpPr/>
      </dsp:nvSpPr>
      <dsp:spPr>
        <a:xfrm>
          <a:off x="0" y="2241909"/>
          <a:ext cx="10515600" cy="1829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i="1" kern="1200" dirty="0"/>
            <a:t>How can AI help spot unusual activity in a system before it becomes a problem?</a:t>
          </a:r>
          <a:endParaRPr lang="en-US" sz="4600" kern="1200" dirty="0"/>
        </a:p>
      </dsp:txBody>
      <dsp:txXfrm>
        <a:off x="89327" y="2331236"/>
        <a:ext cx="10336946" cy="16512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0C25E-E317-499D-B65E-2A0879D6D05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3916A-DC43-41A1-BA5F-419C7D486067}">
      <dsp:nvSpPr>
        <dsp:cNvPr id="0" name=""/>
        <dsp:cNvSpPr/>
      </dsp:nvSpPr>
      <dsp:spPr>
        <a:xfrm>
          <a:off x="0" y="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 have looked into the Fontys ICT AI semesters.</a:t>
          </a:r>
        </a:p>
      </dsp:txBody>
      <dsp:txXfrm>
        <a:off x="0" y="0"/>
        <a:ext cx="6900512" cy="692017"/>
      </dsp:txXfrm>
    </dsp:sp>
    <dsp:sp modelId="{07BC5BE1-0C55-44BB-9754-B7EA1D89892F}">
      <dsp:nvSpPr>
        <dsp:cNvPr id="0" name=""/>
        <dsp:cNvSpPr/>
      </dsp:nvSpPr>
      <dsp:spPr>
        <a:xfrm>
          <a:off x="0" y="692017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B48A3-7B70-487F-9FF5-2D4342B91206}">
      <dsp:nvSpPr>
        <dsp:cNvPr id="0" name=""/>
        <dsp:cNvSpPr/>
      </dsp:nvSpPr>
      <dsp:spPr>
        <a:xfrm>
          <a:off x="0" y="692017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 can describe the difference between AI, machine learning, data engineering, and data science in simple terms.</a:t>
          </a:r>
        </a:p>
      </dsp:txBody>
      <dsp:txXfrm>
        <a:off x="0" y="692017"/>
        <a:ext cx="6900512" cy="692017"/>
      </dsp:txXfrm>
    </dsp:sp>
    <dsp:sp modelId="{56A7FB1C-37ED-4CE8-92B2-8AF0C9BF0455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AB199-D391-403F-A909-F32377217B5B}">
      <dsp:nvSpPr>
        <dsp:cNvPr id="0" name=""/>
        <dsp:cNvSpPr/>
      </dsp:nvSpPr>
      <dsp:spPr>
        <a:xfrm>
          <a:off x="0" y="138403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 have evaluated my personal interests and skills against AI-related tasks and challenges.</a:t>
          </a:r>
        </a:p>
      </dsp:txBody>
      <dsp:txXfrm>
        <a:off x="0" y="1384035"/>
        <a:ext cx="6900512" cy="692017"/>
      </dsp:txXfrm>
    </dsp:sp>
    <dsp:sp modelId="{16095346-8CCB-4AB7-B876-69F9F401F06B}">
      <dsp:nvSpPr>
        <dsp:cNvPr id="0" name=""/>
        <dsp:cNvSpPr/>
      </dsp:nvSpPr>
      <dsp:spPr>
        <a:xfrm>
          <a:off x="0" y="2076052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FDD8A-BCBB-41DB-8F02-D55C0EBA47A2}">
      <dsp:nvSpPr>
        <dsp:cNvPr id="0" name=""/>
        <dsp:cNvSpPr/>
      </dsp:nvSpPr>
      <dsp:spPr>
        <a:xfrm>
          <a:off x="0" y="2076052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 have explored the ethical and societal implications of AI.</a:t>
          </a:r>
        </a:p>
      </dsp:txBody>
      <dsp:txXfrm>
        <a:off x="0" y="2076052"/>
        <a:ext cx="6900512" cy="692017"/>
      </dsp:txXfrm>
    </dsp:sp>
    <dsp:sp modelId="{7460DA69-3562-4CDD-B95D-670E96C8369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5CCE4-FCAA-432C-8B55-A18B297768DE}">
      <dsp:nvSpPr>
        <dsp:cNvPr id="0" name=""/>
        <dsp:cNvSpPr/>
      </dsp:nvSpPr>
      <dsp:spPr>
        <a:xfrm>
          <a:off x="0" y="276807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 can list AI roles, required skills, and potential career paths.</a:t>
          </a:r>
        </a:p>
      </dsp:txBody>
      <dsp:txXfrm>
        <a:off x="0" y="2768070"/>
        <a:ext cx="6900512" cy="692017"/>
      </dsp:txXfrm>
    </dsp:sp>
    <dsp:sp modelId="{01B615EA-D455-4268-A9BA-1A4921A53737}">
      <dsp:nvSpPr>
        <dsp:cNvPr id="0" name=""/>
        <dsp:cNvSpPr/>
      </dsp:nvSpPr>
      <dsp:spPr>
        <a:xfrm>
          <a:off x="0" y="346008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856D9-5ADE-434A-BE54-1FC50F781AEF}">
      <dsp:nvSpPr>
        <dsp:cNvPr id="0" name=""/>
        <dsp:cNvSpPr/>
      </dsp:nvSpPr>
      <dsp:spPr>
        <a:xfrm>
          <a:off x="0" y="3460088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 can explain how AI could enhance or disrupt my chosen trade or industry.</a:t>
          </a:r>
        </a:p>
      </dsp:txBody>
      <dsp:txXfrm>
        <a:off x="0" y="3460088"/>
        <a:ext cx="6900512" cy="692017"/>
      </dsp:txXfrm>
    </dsp:sp>
    <dsp:sp modelId="{BE5A7662-9B67-494E-8285-047B0D312AD6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A018E-B090-4E0E-AEBA-C7C429E564FA}">
      <dsp:nvSpPr>
        <dsp:cNvPr id="0" name=""/>
        <dsp:cNvSpPr/>
      </dsp:nvSpPr>
      <dsp:spPr>
        <a:xfrm>
          <a:off x="0" y="415210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 can articulate what excites me about AI and what concerns me.</a:t>
          </a:r>
        </a:p>
      </dsp:txBody>
      <dsp:txXfrm>
        <a:off x="0" y="4152105"/>
        <a:ext cx="6900512" cy="692017"/>
      </dsp:txXfrm>
    </dsp:sp>
    <dsp:sp modelId="{8867E45D-9B82-49D0-8789-9884F3B0C27D}">
      <dsp:nvSpPr>
        <dsp:cNvPr id="0" name=""/>
        <dsp:cNvSpPr/>
      </dsp:nvSpPr>
      <dsp:spPr>
        <a:xfrm>
          <a:off x="0" y="484412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640D5-3C24-4CAD-9EA9-72BAE933E0C2}">
      <dsp:nvSpPr>
        <dsp:cNvPr id="0" name=""/>
        <dsp:cNvSpPr/>
      </dsp:nvSpPr>
      <dsp:spPr>
        <a:xfrm>
          <a:off x="0" y="4844123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 can decide whether pursuing AI further aligns with my personal and career goals.</a:t>
          </a:r>
        </a:p>
      </dsp:txBody>
      <dsp:txXfrm>
        <a:off x="0" y="4844123"/>
        <a:ext cx="6900512" cy="692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E69D8-A1B8-4C1D-9DCB-9DDA47E32C81}" type="datetimeFigureOut">
              <a:rPr lang="en-NL" smtClean="0"/>
              <a:t>12/10/2025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C0112-A0EB-458C-B3BD-8E8915B6FA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236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AA9DF-D1B1-4BF8-5394-4D78BA1BC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9B1450-09D5-9825-FC36-90D002A99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052CB8-4285-3881-DDC4-45BE600A5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intention is to show cross-relations of AI and other fields. </a:t>
            </a:r>
            <a:br>
              <a:rPr lang="en-US" dirty="0"/>
            </a:br>
            <a:r>
              <a:rPr lang="en-US" dirty="0"/>
              <a:t>I am going to show you for these 5 questions very different product ideas, and also map them to two projects, building a </a:t>
            </a:r>
            <a:r>
              <a:rPr lang="en-US" sz="1200" b="1" cap="none" spc="0" dirty="0">
                <a:solidFill>
                  <a:schemeClr val="tx1"/>
                </a:solidFill>
              </a:rPr>
              <a:t>Sports Software or controlling a greenhouse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E5144-B26D-47E2-C635-DD48EFC76D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C0112-A0EB-458C-B3BD-8E8915B6FA71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311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C0112-A0EB-458C-B3BD-8E8915B6FA71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4587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02D98-6CCF-E7DB-1B19-A98F0EB68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386F4D-2114-7F33-301A-4CEDEE83EF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5F28E-2ECF-043D-AA27-370673A27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A4581-9063-CBC4-48BD-25388CDDB3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C0112-A0EB-458C-B3BD-8E8915B6FA71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595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3572A-48D1-820C-FF61-3BFDCF98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4119B3-568A-59CD-3D2F-30D95EA3C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BA284C-8181-75FC-E2F4-85CC0118B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intention is to show cross-relations of AI and other fields. 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815F5-E22C-5B59-0C6E-60488B790A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C0112-A0EB-458C-B3BD-8E8915B6FA71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378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9028-F6FD-70EA-3F65-69DCEB5C0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F3023-CEEC-F5B7-9080-9871879A5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838EA-A793-C1FD-0DE5-D28F72BC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604D-05C9-4F92-AF73-84C21FA3C0D5}" type="datetimeFigureOut">
              <a:rPr lang="en-NL" smtClean="0"/>
              <a:t>12/10/2025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9E3C4-1FD3-E4CA-CA62-74C55845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9C0C-E5C3-AA5A-9F1C-4E000D9C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5195-C097-4CD5-B7D0-8777F99B4B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106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6275-AAEC-F7DD-A5C5-08FDA142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FB1C2-F15B-2AD5-C61E-079D344CD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A30C6-CAA3-2573-8C45-9554201A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604D-05C9-4F92-AF73-84C21FA3C0D5}" type="datetimeFigureOut">
              <a:rPr lang="en-NL" smtClean="0"/>
              <a:t>12/10/2025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E944-E08A-0E26-912F-83EAF13D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36A2F-C283-97EF-7DED-696AB781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5195-C097-4CD5-B7D0-8777F99B4B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806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713DC-2FB5-73BF-A4B9-A6C65ADFE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BC893-F32E-7A6B-9EB3-F86821B7E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276DC-B1DD-7F81-8BAC-235E5D64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604D-05C9-4F92-AF73-84C21FA3C0D5}" type="datetimeFigureOut">
              <a:rPr lang="en-NL" smtClean="0"/>
              <a:t>12/10/2025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F91FE-C9A4-9987-5888-B711029C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FCA4-C31B-0DF4-89B6-056C051B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5195-C097-4CD5-B7D0-8777F99B4B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866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7DB8-3D09-9EF0-7E4A-0539523D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A7C3D-08CA-7F24-B307-EE9DF63D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F23-D7FE-B2B7-8713-6F741186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604D-05C9-4F92-AF73-84C21FA3C0D5}" type="datetimeFigureOut">
              <a:rPr lang="en-NL" smtClean="0"/>
              <a:t>12/10/2025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7C6E8-6805-CF85-2D63-A4C80BBC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01B47-5038-FFDE-5D48-72568C35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5195-C097-4CD5-B7D0-8777F99B4B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080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26BE-ACB1-F00A-9E0C-5AB930AA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5E003-A0CD-01D1-9889-451E63D33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8DBD2-5F86-2CE2-8CAD-3E7082E6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604D-05C9-4F92-AF73-84C21FA3C0D5}" type="datetimeFigureOut">
              <a:rPr lang="en-NL" smtClean="0"/>
              <a:t>12/10/2025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BF02-888D-FE10-EDF7-DB7C9A26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88AED-47AC-C4DE-92D2-9729319E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5195-C097-4CD5-B7D0-8777F99B4B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250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94D9-E1B1-8A25-50FF-AF032323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8390A-6E4A-8673-FCB6-5E19DFEEC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87973-26B4-9790-DA67-8743E53EF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BC26C-C842-33A6-BCF6-EDD21D0B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604D-05C9-4F92-AF73-84C21FA3C0D5}" type="datetimeFigureOut">
              <a:rPr lang="en-NL" smtClean="0"/>
              <a:t>12/10/2025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121FD-ADCA-C126-12DC-512B05F7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67DA5-0203-2667-1BB0-D7D88A66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5195-C097-4CD5-B7D0-8777F99B4B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524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DB7F-DBD7-4106-5935-97A7A714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4117C-888F-4193-BD87-71B67E6F3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C0F4F-A8A2-4E3C-DC8B-D7ECAF2FB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9660A-A0CA-7266-F75E-1F88423CD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E7847-778A-FC31-ADB9-2C23376D4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ACDB5E-3FD7-9102-2A33-D318B640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604D-05C9-4F92-AF73-84C21FA3C0D5}" type="datetimeFigureOut">
              <a:rPr lang="en-NL" smtClean="0"/>
              <a:t>12/10/2025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5D1A4-B0EF-E4F8-9DC3-A327141B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AEC09-C8E5-A43A-7DB0-EA233C71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5195-C097-4CD5-B7D0-8777F99B4B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637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6B59-9F4F-F92E-E428-8F269E26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478C5-CD76-F394-92D4-9B51B6AC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604D-05C9-4F92-AF73-84C21FA3C0D5}" type="datetimeFigureOut">
              <a:rPr lang="en-NL" smtClean="0"/>
              <a:t>12/10/2025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16A41-3E05-890B-E46C-ECE1AF48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3E924-4489-6A0E-03F2-41318668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5195-C097-4CD5-B7D0-8777F99B4B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198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9D04-9E4D-14E4-C593-24BD825E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604D-05C9-4F92-AF73-84C21FA3C0D5}" type="datetimeFigureOut">
              <a:rPr lang="en-NL" smtClean="0"/>
              <a:t>12/10/2025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57009-6715-5493-673A-A7E38FC4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223DF-4F76-FB9F-AB9B-AC1D0AAA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5195-C097-4CD5-B7D0-8777F99B4B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707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CBCF-BD77-2BAF-5189-52EBEF8A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BC8A-7A28-A585-7FC0-9E5977832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938D2-8DCF-8597-CD30-C99CFA57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40392-6E02-A2C0-2FEF-89878947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604D-05C9-4F92-AF73-84C21FA3C0D5}" type="datetimeFigureOut">
              <a:rPr lang="en-NL" smtClean="0"/>
              <a:t>12/10/2025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C6118-F805-4E10-2FBA-1793179B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477ED-B7DD-5009-E499-93ACF43D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5195-C097-4CD5-B7D0-8777F99B4B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451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6BD3-72F5-DA1C-6534-245800E8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9E76F-5F72-C3B0-5589-10C3A7D31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692E6-0B5E-B903-761F-E6648D715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08DF1-9F03-7FF3-ACC5-C879BCED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604D-05C9-4F92-AF73-84C21FA3C0D5}" type="datetimeFigureOut">
              <a:rPr lang="en-NL" smtClean="0"/>
              <a:t>12/10/2025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8F667-F1D5-D6F9-0FE0-7E0CCF9A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DFBED-F879-DDFC-A6B9-86AC5852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5195-C097-4CD5-B7D0-8777F99B4B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966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2E691-06E4-A13B-72FF-C6E999EB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DE7A0-105F-3041-A31F-3A65C24A3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422A8-C460-2A86-A723-618185F70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E604D-05C9-4F92-AF73-84C21FA3C0D5}" type="datetimeFigureOut">
              <a:rPr lang="en-NL" smtClean="0"/>
              <a:t>12/10/2025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51D68-A4E5-EE62-F2EF-9ADDC3353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34EC-CAA2-472A-8830-95AC40A49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8C5195-C097-4CD5-B7D0-8777F99B4B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794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FF648-A78F-7542-DABA-8EC5A83E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/>
              <a:t>Is AI for you? </a:t>
            </a:r>
            <a:endParaRPr lang="en-NL" sz="5200" dirty="0"/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189A3AFA-DEC1-45DF-67A9-5CF7D9677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03261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404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42EB46-B262-4CA5-279A-DE1A284F0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FE265-ACE3-FB17-883D-CB7B238E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You can ask the same questions for your project!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6525CE-6BAB-C85D-C00C-13AAD4D1A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827188"/>
              </p:ext>
            </p:extLst>
          </p:nvPr>
        </p:nvGraphicFramePr>
        <p:xfrm>
          <a:off x="643467" y="1931023"/>
          <a:ext cx="10905068" cy="3882608"/>
        </p:xfrm>
        <a:graphic>
          <a:graphicData uri="http://schemas.openxmlformats.org/drawingml/2006/table">
            <a:tbl>
              <a:tblPr firstRow="1" firstCol="1">
                <a:noFill/>
                <a:tableStyleId>{BC89EF96-8CEA-46FF-86C4-4CE0E7609802}</a:tableStyleId>
              </a:tblPr>
              <a:tblGrid>
                <a:gridCol w="3361754">
                  <a:extLst>
                    <a:ext uri="{9D8B030D-6E8A-4147-A177-3AD203B41FA5}">
                      <a16:colId xmlns:a16="http://schemas.microsoft.com/office/drawing/2014/main" val="1683718553"/>
                    </a:ext>
                  </a:extLst>
                </a:gridCol>
                <a:gridCol w="3310136">
                  <a:extLst>
                    <a:ext uri="{9D8B030D-6E8A-4147-A177-3AD203B41FA5}">
                      <a16:colId xmlns:a16="http://schemas.microsoft.com/office/drawing/2014/main" val="3748455898"/>
                    </a:ext>
                  </a:extLst>
                </a:gridCol>
                <a:gridCol w="4233178">
                  <a:extLst>
                    <a:ext uri="{9D8B030D-6E8A-4147-A177-3AD203B41FA5}">
                      <a16:colId xmlns:a16="http://schemas.microsoft.com/office/drawing/2014/main" val="3662671314"/>
                    </a:ext>
                  </a:extLst>
                </a:gridCol>
              </a:tblGrid>
              <a:tr h="17664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100" b="1" cap="none" spc="0">
                          <a:solidFill>
                            <a:schemeClr val="tx1"/>
                          </a:solidFill>
                        </a:rPr>
                        <a:t>Question</a:t>
                      </a:r>
                    </a:p>
                  </a:txBody>
                  <a:tcPr marL="122425" marR="394793" marT="34978" marB="26233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100" b="1" cap="none" spc="0">
                          <a:solidFill>
                            <a:schemeClr val="tx1"/>
                          </a:solidFill>
                        </a:rPr>
                        <a:t>Sports Software Example</a:t>
                      </a:r>
                    </a:p>
                  </a:txBody>
                  <a:tcPr marL="122425" marR="394793" marT="34978" marB="26233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100" b="1" cap="none" spc="0">
                          <a:solidFill>
                            <a:schemeClr val="tx1"/>
                          </a:solidFill>
                        </a:rPr>
                        <a:t>Greenhouse Example</a:t>
                      </a:r>
                    </a:p>
                  </a:txBody>
                  <a:tcPr marL="122425" marR="394793" marT="34978" marB="26233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904757"/>
                  </a:ext>
                </a:extLst>
              </a:tr>
              <a:tr h="21161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</a:rPr>
                        <a:t>What is style transfer in AI, and how is it used to transform images or media content?</a:t>
                      </a:r>
                    </a:p>
                  </a:txBody>
                  <a:tcPr marL="122425" marR="80945" marT="34978" marB="262338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Transform athlete photos for social posts (cartoon style, highlight moments).</a:t>
                      </a:r>
                    </a:p>
                  </a:txBody>
                  <a:tcPr marL="122425" marR="80945" marT="34978" marB="2623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Use style transfer to generate branded patterns for labels, seed packets, or staff apparel.</a:t>
                      </a:r>
                    </a:p>
                  </a:txBody>
                  <a:tcPr marL="122425" marR="80945" marT="34978" marB="2623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256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68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070D0-7512-5BC3-733C-04E27E8E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2400" i="1" dirty="0"/>
              <a:t>How can AI help spot unusual activity in a network or system before it becomes a problem?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07E24-48D2-5237-E5A4-EBC5A6AE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Imagine your school Wi-Fi could notice if someone is trying to break in or if something strange happens online.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AI-based </a:t>
            </a:r>
            <a:r>
              <a:rPr lang="en-US" sz="2000" b="1" dirty="0">
                <a:solidFill>
                  <a:srgbClr val="663366"/>
                </a:solidFill>
              </a:rPr>
              <a:t>anomaly detection </a:t>
            </a:r>
            <a:r>
              <a:rPr lang="en-US" sz="2000" dirty="0"/>
              <a:t>watches patterns in network traffic and flags anything unusual. How might this kind of “digital watchdog” keep systems safe?</a:t>
            </a:r>
            <a:endParaRPr lang="en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9C93F-BF05-6819-67E8-D86FA0BB0B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17" r="25027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0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015F1-2FAD-0A40-D56C-86991C647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D91B-19E7-63C0-A3BA-CBD9CD10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 can ask the same questions for your project!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AA4850-168D-2EE0-D7DC-BBECA3E28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41261"/>
              </p:ext>
            </p:extLst>
          </p:nvPr>
        </p:nvGraphicFramePr>
        <p:xfrm>
          <a:off x="1164365" y="3162172"/>
          <a:ext cx="9860222" cy="2528954"/>
        </p:xfrm>
        <a:graphic>
          <a:graphicData uri="http://schemas.openxmlformats.org/drawingml/2006/table">
            <a:tbl>
              <a:tblPr firstRow="1" firstCol="1">
                <a:noFill/>
                <a:tableStyleId>{BC89EF96-8CEA-46FF-86C4-4CE0E7609802}</a:tableStyleId>
              </a:tblPr>
              <a:tblGrid>
                <a:gridCol w="3076714">
                  <a:extLst>
                    <a:ext uri="{9D8B030D-6E8A-4147-A177-3AD203B41FA5}">
                      <a16:colId xmlns:a16="http://schemas.microsoft.com/office/drawing/2014/main" val="1683718553"/>
                    </a:ext>
                  </a:extLst>
                </a:gridCol>
                <a:gridCol w="3763547">
                  <a:extLst>
                    <a:ext uri="{9D8B030D-6E8A-4147-A177-3AD203B41FA5}">
                      <a16:colId xmlns:a16="http://schemas.microsoft.com/office/drawing/2014/main" val="3748455898"/>
                    </a:ext>
                  </a:extLst>
                </a:gridCol>
                <a:gridCol w="3019961">
                  <a:extLst>
                    <a:ext uri="{9D8B030D-6E8A-4147-A177-3AD203B41FA5}">
                      <a16:colId xmlns:a16="http://schemas.microsoft.com/office/drawing/2014/main" val="3662671314"/>
                    </a:ext>
                  </a:extLst>
                </a:gridCol>
              </a:tblGrid>
              <a:tr h="1381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300" b="1" cap="none" spc="0">
                          <a:solidFill>
                            <a:schemeClr val="tx1"/>
                          </a:solidFill>
                        </a:rPr>
                        <a:t>Question</a:t>
                      </a:r>
                    </a:p>
                  </a:txBody>
                  <a:tcPr marL="134047" marR="206412" marT="38299" marB="287244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300" b="1" cap="none" spc="0">
                          <a:solidFill>
                            <a:schemeClr val="tx1"/>
                          </a:solidFill>
                        </a:rPr>
                        <a:t>Sports Software Example</a:t>
                      </a:r>
                    </a:p>
                  </a:txBody>
                  <a:tcPr marL="134047" marR="206412" marT="38299" marB="28724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300" b="1" cap="none" spc="0">
                          <a:solidFill>
                            <a:schemeClr val="tx1"/>
                          </a:solidFill>
                        </a:rPr>
                        <a:t>Greenhouse Example</a:t>
                      </a:r>
                    </a:p>
                  </a:txBody>
                  <a:tcPr marL="134047" marR="206412" marT="38299" marB="28724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904757"/>
                  </a:ext>
                </a:extLst>
              </a:tr>
              <a:tr h="11472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How can AI help spot unusual activity in a network or system before it becomes a problem?</a:t>
                      </a:r>
                    </a:p>
                  </a:txBody>
                  <a:tcPr marL="55092" marR="55092" marT="95826" marB="6982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Detect abnormal performance drops, unusual attendance patterns, or suspicious login activity in a sports app.</a:t>
                      </a:r>
                    </a:p>
                  </a:txBody>
                  <a:tcPr marL="55092" marR="55092" marT="95826" marB="698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Detect sudden changes in plant environment or sensor anomalies before crops are damaged.</a:t>
                      </a:r>
                    </a:p>
                  </a:txBody>
                  <a:tcPr marL="55092" marR="55092" marT="95826" marB="698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256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99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12C72-D303-9441-2071-DD8C1A96B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0C1C-1604-AA04-D753-394E45A4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NL" altLang="en-NL" dirty="0">
                <a:latin typeface="Arial" panose="020B0604020202020204" pitchFamily="34" charset="0"/>
              </a:rPr>
              <a:t>Choose one of the following challenges to work on today. You’ll design your AI solution.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164BED-6F05-94AD-CCCE-224BB3707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9236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5411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8FC92-629B-B363-4CD4-84D0A7C2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0"/>
            <a:ext cx="4171994" cy="393272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NL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Answer these questions to formulate your AI project</a:t>
            </a: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8003B2-B8D2-663A-444E-D97F26440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0AA4CC4-D2B3-5268-C9C1-8C14EEF88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36610"/>
              </p:ext>
            </p:extLst>
          </p:nvPr>
        </p:nvGraphicFramePr>
        <p:xfrm>
          <a:off x="942597" y="824112"/>
          <a:ext cx="5608831" cy="5751527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1611147">
                  <a:extLst>
                    <a:ext uri="{9D8B030D-6E8A-4147-A177-3AD203B41FA5}">
                      <a16:colId xmlns:a16="http://schemas.microsoft.com/office/drawing/2014/main" val="2343533631"/>
                    </a:ext>
                  </a:extLst>
                </a:gridCol>
                <a:gridCol w="1991210">
                  <a:extLst>
                    <a:ext uri="{9D8B030D-6E8A-4147-A177-3AD203B41FA5}">
                      <a16:colId xmlns:a16="http://schemas.microsoft.com/office/drawing/2014/main" val="2227590363"/>
                    </a:ext>
                  </a:extLst>
                </a:gridCol>
                <a:gridCol w="2006474">
                  <a:extLst>
                    <a:ext uri="{9D8B030D-6E8A-4147-A177-3AD203B41FA5}">
                      <a16:colId xmlns:a16="http://schemas.microsoft.com/office/drawing/2014/main" val="4168041917"/>
                    </a:ext>
                  </a:extLst>
                </a:gridCol>
              </a:tblGrid>
              <a:tr h="2669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Phase</a:t>
                      </a:r>
                    </a:p>
                  </a:txBody>
                  <a:tcPr marL="55979" marR="55979" marT="27990" marB="279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Guiding Questions</a:t>
                      </a:r>
                    </a:p>
                  </a:txBody>
                  <a:tcPr marL="55979" marR="55979" marT="27990" marB="279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Example / Tip</a:t>
                      </a:r>
                    </a:p>
                  </a:txBody>
                  <a:tcPr marL="55979" marR="55979" marT="27990" marB="27990" anchor="ctr"/>
                </a:tc>
                <a:extLst>
                  <a:ext uri="{0D108BD9-81ED-4DB2-BD59-A6C34878D82A}">
                    <a16:rowId xmlns:a16="http://schemas.microsoft.com/office/drawing/2014/main" val="2603389289"/>
                  </a:ext>
                </a:extLst>
              </a:tr>
              <a:tr h="970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Business Understanding</a:t>
                      </a:r>
                      <a:endParaRPr lang="en-US" sz="1200"/>
                    </a:p>
                  </a:txBody>
                  <a:tcPr marL="55979" marR="55979" marT="27990" marB="279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What problem are you solving? What does success look like? Who are the stakeholders and how will they use it? What are the ethical/compliance risks?</a:t>
                      </a:r>
                    </a:p>
                  </a:txBody>
                  <a:tcPr marL="55979" marR="55979" marT="27990" marB="279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fewer conflicts, less manual work, staff satisfied, better yield or quality</a:t>
                      </a:r>
                    </a:p>
                  </a:txBody>
                  <a:tcPr marL="55979" marR="55979" marT="27990" marB="27990" anchor="ctr"/>
                </a:tc>
                <a:extLst>
                  <a:ext uri="{0D108BD9-81ED-4DB2-BD59-A6C34878D82A}">
                    <a16:rowId xmlns:a16="http://schemas.microsoft.com/office/drawing/2014/main" val="2051173316"/>
                  </a:ext>
                </a:extLst>
              </a:tr>
              <a:tr h="7944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Data Understanding</a:t>
                      </a:r>
                      <a:endParaRPr lang="en-US" sz="1200"/>
                    </a:p>
                  </a:txBody>
                  <a:tcPr marL="55979" marR="55979" marT="27990" marB="279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What data do you need? Are there existing datasets (Kaggle, sensors, logs)? Any data quality issues?</a:t>
                      </a:r>
                    </a:p>
                  </a:txBody>
                  <a:tcPr marL="55979" marR="55979" marT="27990" marB="279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Attendance logs, player stats, heart rate, sleep; greenhouse: temp, humidity, soil moisture</a:t>
                      </a:r>
                    </a:p>
                  </a:txBody>
                  <a:tcPr marL="55979" marR="55979" marT="27990" marB="27990" anchor="ctr"/>
                </a:tc>
                <a:extLst>
                  <a:ext uri="{0D108BD9-81ED-4DB2-BD59-A6C34878D82A}">
                    <a16:rowId xmlns:a16="http://schemas.microsoft.com/office/drawing/2014/main" val="1070526631"/>
                  </a:ext>
                </a:extLst>
              </a:tr>
              <a:tr h="7944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Data Preparation</a:t>
                      </a:r>
                      <a:endParaRPr lang="en-US" sz="1200"/>
                    </a:p>
                  </a:txBody>
                  <a:tcPr marL="55979" marR="55979" marT="27990" marB="279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What features do you want to build? Do you need to clean, merge, or transform data? Any derived features?</a:t>
                      </a:r>
                    </a:p>
                  </a:txBody>
                  <a:tcPr marL="55979" marR="55979" marT="27990" marB="279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Average attendance per week, aggregated sensor readings</a:t>
                      </a:r>
                    </a:p>
                  </a:txBody>
                  <a:tcPr marL="55979" marR="55979" marT="27990" marB="27990" anchor="ctr"/>
                </a:tc>
                <a:extLst>
                  <a:ext uri="{0D108BD9-81ED-4DB2-BD59-A6C34878D82A}">
                    <a16:rowId xmlns:a16="http://schemas.microsoft.com/office/drawing/2014/main" val="3448854406"/>
                  </a:ext>
                </a:extLst>
              </a:tr>
              <a:tr h="970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Modeling</a:t>
                      </a:r>
                      <a:endParaRPr lang="en-US" sz="1200"/>
                    </a:p>
                  </a:txBody>
                  <a:tcPr marL="55979" marR="55979" marT="27990" marB="279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Which ML task fits best? (classification, regression, clustering, recommendation, anomaly detection) Which algorithms could help?</a:t>
                      </a:r>
                    </a:p>
                  </a:txBody>
                  <a:tcPr marL="55979" marR="55979" marT="27990" marB="279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Decision trees, neural networks, basic regression/classification</a:t>
                      </a:r>
                    </a:p>
                  </a:txBody>
                  <a:tcPr marL="55979" marR="55979" marT="27990" marB="27990" anchor="ctr"/>
                </a:tc>
                <a:extLst>
                  <a:ext uri="{0D108BD9-81ED-4DB2-BD59-A6C34878D82A}">
                    <a16:rowId xmlns:a16="http://schemas.microsoft.com/office/drawing/2014/main" val="675402371"/>
                  </a:ext>
                </a:extLst>
              </a:tr>
              <a:tr h="6186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Evaluation</a:t>
                      </a:r>
                      <a:endParaRPr lang="en-US" sz="1200"/>
                    </a:p>
                  </a:txBody>
                  <a:tcPr marL="55979" marR="55979" marT="27990" marB="279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How will you measure success? Would a pilot test or trial help?</a:t>
                      </a:r>
                    </a:p>
                  </a:txBody>
                  <a:tcPr marL="55979" marR="55979" marT="27990" marB="279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Accuracy (precision and recall), time saved, stakeholder feedback</a:t>
                      </a:r>
                    </a:p>
                  </a:txBody>
                  <a:tcPr marL="55979" marR="55979" marT="27990" marB="27990" anchor="ctr"/>
                </a:tc>
                <a:extLst>
                  <a:ext uri="{0D108BD9-81ED-4DB2-BD59-A6C34878D82A}">
                    <a16:rowId xmlns:a16="http://schemas.microsoft.com/office/drawing/2014/main" val="499471208"/>
                  </a:ext>
                </a:extLst>
              </a:tr>
              <a:tr h="7944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Deployment</a:t>
                      </a:r>
                      <a:endParaRPr lang="en-US" sz="1200"/>
                    </a:p>
                  </a:txBody>
                  <a:tcPr marL="55979" marR="55979" marT="27990" marB="279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How will your AI solution be used? Edge device, cloud app, or dashboard? How will stakeholders interact with it?</a:t>
                      </a:r>
                    </a:p>
                  </a:txBody>
                  <a:tcPr marL="55979" marR="55979" marT="27990" marB="279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Example: App dashboard, alerts to staff, automated scheduling</a:t>
                      </a:r>
                    </a:p>
                  </a:txBody>
                  <a:tcPr marL="55979" marR="55979" marT="27990" marB="27990" anchor="ctr"/>
                </a:tc>
                <a:extLst>
                  <a:ext uri="{0D108BD9-81ED-4DB2-BD59-A6C34878D82A}">
                    <a16:rowId xmlns:a16="http://schemas.microsoft.com/office/drawing/2014/main" val="5672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18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AB2E33-0541-CB59-DD12-68A0B9CEE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20423-A505-2EBE-E15F-83D434CE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/>
              <a:t>It is about orientation</a:t>
            </a:r>
            <a:endParaRPr lang="en-N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CC6B-325F-EA3F-10F2-1E1CF47C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For each application, ask:</a:t>
            </a:r>
            <a:endParaRPr lang="en-US" sz="2000" dirty="0"/>
          </a:p>
          <a:p>
            <a:pPr lvl="1"/>
            <a:r>
              <a:rPr lang="en-US" sz="2000" dirty="0"/>
              <a:t>Would this kind of work excite me?</a:t>
            </a:r>
          </a:p>
          <a:p>
            <a:pPr lvl="1"/>
            <a:r>
              <a:rPr lang="en-US" sz="2000" dirty="0"/>
              <a:t>What kind of company could involve this?</a:t>
            </a:r>
          </a:p>
          <a:p>
            <a:pPr lvl="1"/>
            <a:r>
              <a:rPr lang="en-US" sz="2000" dirty="0"/>
              <a:t>Does it match my personal values and goals?</a:t>
            </a:r>
          </a:p>
        </p:txBody>
      </p:sp>
      <p:pic>
        <p:nvPicPr>
          <p:cNvPr id="11" name="Picture 10" descr="Compass">
            <a:extLst>
              <a:ext uri="{FF2B5EF4-FFF2-40B4-BE49-F238E27FC236}">
                <a16:creationId xmlns:a16="http://schemas.microsoft.com/office/drawing/2014/main" id="{AA3749E4-4D6D-011F-AFA5-AA3BAB680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01" r="20298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54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6BC87-44B2-CBAE-F8D2-DFFD2A16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4600" b="1" dirty="0"/>
              <a:t>Ask “Why” and “How” Beyond Definitions</a:t>
            </a:r>
            <a:endParaRPr lang="en-NL" sz="4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5E861-9FE2-1571-4644-AE78E7E4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Don’t stop at “what it is.” Ask:</a:t>
            </a:r>
          </a:p>
          <a:p>
            <a:pPr lvl="1"/>
            <a:r>
              <a:rPr lang="en-US" dirty="0"/>
              <a:t>Why is this useful?</a:t>
            </a:r>
          </a:p>
          <a:p>
            <a:pPr lvl="1"/>
            <a:r>
              <a:rPr lang="en-US" dirty="0"/>
              <a:t>How does it actually work in practice?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800" dirty="0"/>
              <a:t>Example: </a:t>
            </a:r>
          </a:p>
          <a:p>
            <a:pPr marL="0" indent="0">
              <a:buNone/>
            </a:pPr>
            <a:r>
              <a:rPr lang="en-US" sz="1800" dirty="0"/>
              <a:t>Instead of just reading “</a:t>
            </a:r>
            <a:r>
              <a:rPr lang="en-US" sz="1800" dirty="0" err="1"/>
              <a:t>TinyML</a:t>
            </a:r>
            <a:r>
              <a:rPr lang="en-US" sz="1800" dirty="0"/>
              <a:t> runs AI on devices,” </a:t>
            </a:r>
          </a:p>
          <a:p>
            <a:pPr marL="0" indent="0">
              <a:buNone/>
            </a:pPr>
            <a:r>
              <a:rPr lang="en-US" sz="1800" dirty="0"/>
              <a:t>ask: </a:t>
            </a:r>
          </a:p>
          <a:p>
            <a:pPr marL="0" indent="0">
              <a:buNone/>
            </a:pPr>
            <a:r>
              <a:rPr lang="en-US" sz="1800" i="1" dirty="0"/>
              <a:t>Why (and when) would running it locally be better than using the cloud?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4277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9368-5271-E1D1-586C-D0AB47E6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How many of these statements are true for you?</a:t>
            </a:r>
            <a:endParaRPr lang="en-NL" sz="5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022A4E-618B-9803-B958-4C9C07FBDE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957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296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F4897-C99F-E346-691E-73393FFA3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E455-C8AB-C25F-6EA2-8D971B56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NL" dirty="0">
                <a:latin typeface="Arial" panose="020B0604020202020204" pitchFamily="34" charset="0"/>
              </a:rPr>
              <a:t>Some typical use cases of AI in industry.</a:t>
            </a:r>
            <a:endParaRPr lang="en-NL" altLang="en-NL" dirty="0">
              <a:latin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A21EAE-02BA-1182-1999-5FE51D4F5F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1244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538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F04573-5508-FE5A-FD41-B087F7957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AFB4B-AEFB-C90E-89E9-F0602306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i="1" dirty="0"/>
              <a:t>How can software robots help people get boring tasks done faster and more accurately?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A469D-4605-2AFE-B39C-F3886CB9C9DE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sz="2000" dirty="0"/>
              <a:t>Imagine a digital assistant that can automatically organize your emails, fill out forms, or track expenses for you. 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sz="2000" dirty="0"/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sz="2000" dirty="0"/>
              <a:t>AI can do these repetitive tasks so humans can focus on more interesting work. 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sz="2000" dirty="0"/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sz="2000" dirty="0"/>
              <a:t>What tasks around school, work, or home could you imagine automating this way?</a:t>
            </a:r>
            <a:endParaRPr kumimoji="0" lang="en-US" altLang="en-NL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8" name="Picture 7" descr="Digital financial graph">
            <a:extLst>
              <a:ext uri="{FF2B5EF4-FFF2-40B4-BE49-F238E27FC236}">
                <a16:creationId xmlns:a16="http://schemas.microsoft.com/office/drawing/2014/main" id="{6F579121-7FEA-B4CD-32D3-13B3954F54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16" r="17329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5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9EDC92-2963-71C9-6CE1-9D57EF6B1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CB501-61B4-1887-1CCF-36DE4397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 can ask the same questions for your project!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977D81-1AEF-9350-A9F8-A9A19916A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70794"/>
              </p:ext>
            </p:extLst>
          </p:nvPr>
        </p:nvGraphicFramePr>
        <p:xfrm>
          <a:off x="320040" y="3080087"/>
          <a:ext cx="11548873" cy="2693124"/>
        </p:xfrm>
        <a:graphic>
          <a:graphicData uri="http://schemas.openxmlformats.org/drawingml/2006/table">
            <a:tbl>
              <a:tblPr firstRow="1" firstCol="1">
                <a:noFill/>
                <a:tableStyleId>{BC89EF96-8CEA-46FF-86C4-4CE0E7609802}</a:tableStyleId>
              </a:tblPr>
              <a:tblGrid>
                <a:gridCol w="3505624">
                  <a:extLst>
                    <a:ext uri="{9D8B030D-6E8A-4147-A177-3AD203B41FA5}">
                      <a16:colId xmlns:a16="http://schemas.microsoft.com/office/drawing/2014/main" val="1683718553"/>
                    </a:ext>
                  </a:extLst>
                </a:gridCol>
                <a:gridCol w="4022958">
                  <a:extLst>
                    <a:ext uri="{9D8B030D-6E8A-4147-A177-3AD203B41FA5}">
                      <a16:colId xmlns:a16="http://schemas.microsoft.com/office/drawing/2014/main" val="3748455898"/>
                    </a:ext>
                  </a:extLst>
                </a:gridCol>
                <a:gridCol w="4020291">
                  <a:extLst>
                    <a:ext uri="{9D8B030D-6E8A-4147-A177-3AD203B41FA5}">
                      <a16:colId xmlns:a16="http://schemas.microsoft.com/office/drawing/2014/main" val="3662671314"/>
                    </a:ext>
                  </a:extLst>
                </a:gridCol>
              </a:tblGrid>
              <a:tr h="11417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b="1" cap="none" spc="0" dirty="0">
                          <a:solidFill>
                            <a:schemeClr val="tx1"/>
                          </a:solidFill>
                        </a:rPr>
                        <a:t>Question</a:t>
                      </a:r>
                    </a:p>
                  </a:txBody>
                  <a:tcPr marL="107520" marR="165565" marT="30720" marB="230400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b="1" cap="none" spc="0" dirty="0">
                          <a:solidFill>
                            <a:schemeClr val="tx1"/>
                          </a:solidFill>
                        </a:rPr>
                        <a:t>Sports Software Example</a:t>
                      </a:r>
                    </a:p>
                  </a:txBody>
                  <a:tcPr marL="107520" marR="165565" marT="30720" marB="2304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b="1" cap="none" spc="0">
                          <a:solidFill>
                            <a:schemeClr val="tx1"/>
                          </a:solidFill>
                        </a:rPr>
                        <a:t>Greenhouse Example</a:t>
                      </a:r>
                    </a:p>
                  </a:txBody>
                  <a:tcPr marL="107520" marR="165565" marT="30720" marB="2304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904757"/>
                  </a:ext>
                </a:extLst>
              </a:tr>
              <a:tr h="15513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How can AI help people get boring tasks done faster and more accurately?</a:t>
                      </a:r>
                    </a:p>
                  </a:txBody>
                  <a:tcPr marL="107520" marR="165565" marT="30720" marB="230400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Help with scheduling sports practices, send customized feedback, or update messages</a:t>
                      </a:r>
                    </a:p>
                  </a:txBody>
                  <a:tcPr marL="107520" marR="165565" marT="30720" marB="2304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Automatically log sensor data, alert when water levels are low, or generate daily plant care reports.</a:t>
                      </a:r>
                    </a:p>
                  </a:txBody>
                  <a:tcPr marL="107520" marR="165565" marT="30720" marB="2304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256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71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8C52C8-60E7-CCB9-09F7-FEFF2E64C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0A28F-F975-25C9-9E7E-D5E55DC8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500" i="1" dirty="0"/>
              <a:t>How do online games decide which players should play together to keep matches fair and fun?</a:t>
            </a:r>
            <a:endParaRPr 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21D3C-5D0C-624D-4B94-4689D6F611ED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sz="2000" dirty="0"/>
              <a:t>Think about Xbox or other multiplayer games—you rarely get stuck in a match with someone way too good or too new.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sz="2000" dirty="0"/>
          </a:p>
          <a:p>
            <a:r>
              <a:rPr lang="en-US" sz="2000" dirty="0"/>
              <a:t>AI can help group players based on skill, play style, or connection quality, often using systems like </a:t>
            </a:r>
            <a:r>
              <a:rPr lang="en-US" sz="2000" b="1" dirty="0">
                <a:solidFill>
                  <a:srgbClr val="663366"/>
                </a:solidFill>
              </a:rPr>
              <a:t>matchmaking algorithms</a:t>
            </a:r>
            <a:r>
              <a:rPr lang="en-US" sz="2000" dirty="0"/>
              <a:t>. </a:t>
            </a:r>
          </a:p>
        </p:txBody>
      </p:sp>
      <p:pic>
        <p:nvPicPr>
          <p:cNvPr id="3" name="Picture 2" descr="Person playing boardgame">
            <a:extLst>
              <a:ext uri="{FF2B5EF4-FFF2-40B4-BE49-F238E27FC236}">
                <a16:creationId xmlns:a16="http://schemas.microsoft.com/office/drawing/2014/main" id="{4AA85C70-D59A-45E3-4BF5-211837EC0D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463" r="27359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1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DF182D-4054-DD1A-6F9F-A0B0E93FF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387F0-8CED-71EC-1DCB-D296FF3A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 can ask the same questions for your project!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D0D4B3-DD36-6F05-E12A-AB710A060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22006"/>
              </p:ext>
            </p:extLst>
          </p:nvPr>
        </p:nvGraphicFramePr>
        <p:xfrm>
          <a:off x="320040" y="2814408"/>
          <a:ext cx="11548873" cy="3224483"/>
        </p:xfrm>
        <a:graphic>
          <a:graphicData uri="http://schemas.openxmlformats.org/drawingml/2006/table">
            <a:tbl>
              <a:tblPr firstRow="1" firstCol="1">
                <a:noFill/>
                <a:tableStyleId>{BC89EF96-8CEA-46FF-86C4-4CE0E7609802}</a:tableStyleId>
              </a:tblPr>
              <a:tblGrid>
                <a:gridCol w="3718392">
                  <a:extLst>
                    <a:ext uri="{9D8B030D-6E8A-4147-A177-3AD203B41FA5}">
                      <a16:colId xmlns:a16="http://schemas.microsoft.com/office/drawing/2014/main" val="1683718553"/>
                    </a:ext>
                  </a:extLst>
                </a:gridCol>
                <a:gridCol w="3926868">
                  <a:extLst>
                    <a:ext uri="{9D8B030D-6E8A-4147-A177-3AD203B41FA5}">
                      <a16:colId xmlns:a16="http://schemas.microsoft.com/office/drawing/2014/main" val="3748455898"/>
                    </a:ext>
                  </a:extLst>
                </a:gridCol>
                <a:gridCol w="3903613">
                  <a:extLst>
                    <a:ext uri="{9D8B030D-6E8A-4147-A177-3AD203B41FA5}">
                      <a16:colId xmlns:a16="http://schemas.microsoft.com/office/drawing/2014/main" val="3662671314"/>
                    </a:ext>
                  </a:extLst>
                </a:gridCol>
              </a:tblGrid>
              <a:tr h="10161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cap="none" spc="0">
                          <a:solidFill>
                            <a:schemeClr val="tx1"/>
                          </a:solidFill>
                        </a:rPr>
                        <a:t>Question</a:t>
                      </a:r>
                    </a:p>
                  </a:txBody>
                  <a:tcPr marL="97489" marR="150118" marT="27854" marB="208905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cap="none" spc="0">
                          <a:solidFill>
                            <a:schemeClr val="tx1"/>
                          </a:solidFill>
                        </a:rPr>
                        <a:t>Sports Software Example</a:t>
                      </a:r>
                    </a:p>
                  </a:txBody>
                  <a:tcPr marL="97489" marR="150118" marT="27854" marB="2089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cap="none" spc="0">
                          <a:solidFill>
                            <a:schemeClr val="tx1"/>
                          </a:solidFill>
                        </a:rPr>
                        <a:t>Greenhouse Example</a:t>
                      </a:r>
                    </a:p>
                  </a:txBody>
                  <a:tcPr marL="97489" marR="150118" marT="27854" marB="2089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904757"/>
                  </a:ext>
                </a:extLst>
              </a:tr>
              <a:tr h="22083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</a:rPr>
                        <a:t>How do online games decide which players should play together to keep matches fair and fun?</a:t>
                      </a:r>
                    </a:p>
                  </a:txBody>
                  <a:tcPr marL="141770" marR="141770" marT="246591" marB="13226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Suggest fair teams or matchups based on player skill, attendance, or engagement.</a:t>
                      </a:r>
                    </a:p>
                  </a:txBody>
                  <a:tcPr marL="141770" marR="141770" marT="246591" marB="1322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Suggest plant groupings for growth optimization (e.g., which plants thrive best together in microclimates).</a:t>
                      </a:r>
                    </a:p>
                  </a:txBody>
                  <a:tcPr marL="141770" marR="141770" marT="246591" marB="1322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256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99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40D20-3353-9D65-75AC-27FB19AE9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2AA9-0E00-3DD1-BBA2-B1A1001E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/>
            <a:r>
              <a:rPr lang="en-US" sz="2800" i="1" dirty="0"/>
              <a:t>How can devices like smartwatches or fitness bands make sense of the data they collect on their own?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A1F11-AEE3-CFEA-346A-E9C5394BF072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NL" sz="2000" dirty="0"/>
              <a:t>Imagine a tiny device like a smartwatch that can recognize if you’re moving or resting.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NL" sz="2000" dirty="0"/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NL" sz="2000" b="1" dirty="0" err="1">
                <a:solidFill>
                  <a:srgbClr val="663366"/>
                </a:solidFill>
              </a:rPr>
              <a:t>TinyML</a:t>
            </a:r>
            <a:r>
              <a:rPr lang="en-US" altLang="en-NL" sz="2000" b="1" dirty="0">
                <a:solidFill>
                  <a:srgbClr val="663366"/>
                </a:solidFill>
              </a:rPr>
              <a:t> </a:t>
            </a:r>
            <a:r>
              <a:rPr lang="en-US" altLang="en-NL" sz="2000" dirty="0"/>
              <a:t>lets small gadgets run simple AI tasks on their own, without needing to connect to the internet. What could this allow devices to do right where you are?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NL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8" name="Picture 7" descr="Gadgets on a desk">
            <a:extLst>
              <a:ext uri="{FF2B5EF4-FFF2-40B4-BE49-F238E27FC236}">
                <a16:creationId xmlns:a16="http://schemas.microsoft.com/office/drawing/2014/main" id="{89FA22D4-AAE6-1118-16AC-0725E6BD51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8" r="25740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009FE3-E5F5-E2FE-923B-54668683C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0297A-3D0C-938A-CCB3-E4F8AE6DB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 can ask the same questions for your project!</a:t>
            </a: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47DEF7-9326-A0F7-9AA3-7DF490248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99297"/>
              </p:ext>
            </p:extLst>
          </p:nvPr>
        </p:nvGraphicFramePr>
        <p:xfrm>
          <a:off x="1164365" y="3162172"/>
          <a:ext cx="9860222" cy="2528954"/>
        </p:xfrm>
        <a:graphic>
          <a:graphicData uri="http://schemas.openxmlformats.org/drawingml/2006/table">
            <a:tbl>
              <a:tblPr firstRow="1" firstCol="1">
                <a:noFill/>
                <a:tableStyleId>{BC89EF96-8CEA-46FF-86C4-4CE0E7609802}</a:tableStyleId>
              </a:tblPr>
              <a:tblGrid>
                <a:gridCol w="3076714">
                  <a:extLst>
                    <a:ext uri="{9D8B030D-6E8A-4147-A177-3AD203B41FA5}">
                      <a16:colId xmlns:a16="http://schemas.microsoft.com/office/drawing/2014/main" val="1683718553"/>
                    </a:ext>
                  </a:extLst>
                </a:gridCol>
                <a:gridCol w="3763547">
                  <a:extLst>
                    <a:ext uri="{9D8B030D-6E8A-4147-A177-3AD203B41FA5}">
                      <a16:colId xmlns:a16="http://schemas.microsoft.com/office/drawing/2014/main" val="3748455898"/>
                    </a:ext>
                  </a:extLst>
                </a:gridCol>
                <a:gridCol w="3019961">
                  <a:extLst>
                    <a:ext uri="{9D8B030D-6E8A-4147-A177-3AD203B41FA5}">
                      <a16:colId xmlns:a16="http://schemas.microsoft.com/office/drawing/2014/main" val="3662671314"/>
                    </a:ext>
                  </a:extLst>
                </a:gridCol>
              </a:tblGrid>
              <a:tr h="1381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300" b="1" cap="none" spc="0">
                          <a:solidFill>
                            <a:schemeClr val="tx1"/>
                          </a:solidFill>
                        </a:rPr>
                        <a:t>Question</a:t>
                      </a:r>
                    </a:p>
                  </a:txBody>
                  <a:tcPr marL="134047" marR="206412" marT="38299" marB="287244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300" b="1" cap="none" spc="0">
                          <a:solidFill>
                            <a:schemeClr val="tx1"/>
                          </a:solidFill>
                        </a:rPr>
                        <a:t>Sports Software Example</a:t>
                      </a:r>
                    </a:p>
                  </a:txBody>
                  <a:tcPr marL="134047" marR="206412" marT="38299" marB="28724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300" b="1" cap="none" spc="0">
                          <a:solidFill>
                            <a:schemeClr val="tx1"/>
                          </a:solidFill>
                        </a:rPr>
                        <a:t>Greenhouse Example</a:t>
                      </a:r>
                    </a:p>
                  </a:txBody>
                  <a:tcPr marL="134047" marR="206412" marT="38299" marB="28724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904757"/>
                  </a:ext>
                </a:extLst>
              </a:tr>
              <a:tr h="11472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How can devices like smartwatches or fitness bands make sense of the data they collect on their own?</a:t>
                      </a:r>
                    </a:p>
                  </a:txBody>
                  <a:tcPr marL="58191" marR="58191" marT="101217" marB="73750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AI suggests recovery days or personalized training plans by analyzing heart rate, sleep, or step data.</a:t>
                      </a:r>
                    </a:p>
                  </a:txBody>
                  <a:tcPr marL="58191" marR="58191" marT="101217" marB="737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Smart sensors detect patterns in temperature, humidity, and soil moisture to optimize watering or ventilation.</a:t>
                      </a:r>
                    </a:p>
                  </a:txBody>
                  <a:tcPr marL="58191" marR="58191" marT="101217" marB="737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256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01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AC76D-684F-B116-F423-A14CDB38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 fontScale="90000"/>
          </a:bodyPr>
          <a:lstStyle/>
          <a:p>
            <a:r>
              <a:rPr lang="en-US" sz="2800" i="1" dirty="0"/>
              <a:t>How can AI change the look of a photo, video, or image to make it look like a painting, cartoon, or different artistic style?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79EFA-705B-FAF6-F821-F63922BF9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Imagine taking a selfie and turning it into a Van Gogh–style painting or making a video look like a comic book.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663366"/>
                </a:solidFill>
              </a:rPr>
              <a:t>Style transfer</a:t>
            </a:r>
            <a:r>
              <a:rPr lang="en-US" sz="2000" dirty="0"/>
              <a:t> lets AI apply one visual style to another. What creative things could you make if you could change the style of any image or video instantly?</a:t>
            </a:r>
            <a:endParaRPr lang="en-NL" sz="2000" dirty="0"/>
          </a:p>
        </p:txBody>
      </p:sp>
      <p:pic>
        <p:nvPicPr>
          <p:cNvPr id="5" name="Picture 4" descr="Colorful paints and brushes">
            <a:extLst>
              <a:ext uri="{FF2B5EF4-FFF2-40B4-BE49-F238E27FC236}">
                <a16:creationId xmlns:a16="http://schemas.microsoft.com/office/drawing/2014/main" id="{CFD79BDC-73D9-BD4A-991B-590D533C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57" r="13042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1389</Words>
  <Application>Microsoft Office PowerPoint</Application>
  <PresentationFormat>Widescreen</PresentationFormat>
  <Paragraphs>124</Paragraphs>
  <Slides>17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Is AI for you? </vt:lpstr>
      <vt:lpstr>Some typical use cases of AI in industry.</vt:lpstr>
      <vt:lpstr>How can software robots help people get boring tasks done faster and more accurately?</vt:lpstr>
      <vt:lpstr>You can ask the same questions for your project!</vt:lpstr>
      <vt:lpstr>How do online games decide which players should play together to keep matches fair and fun?</vt:lpstr>
      <vt:lpstr>You can ask the same questions for your project!</vt:lpstr>
      <vt:lpstr>How can devices like smartwatches or fitness bands make sense of the data they collect on their own?</vt:lpstr>
      <vt:lpstr>You can ask the same questions for your project!</vt:lpstr>
      <vt:lpstr>How can AI change the look of a photo, video, or image to make it look like a painting, cartoon, or different artistic style?</vt:lpstr>
      <vt:lpstr>You can ask the same questions for your project!</vt:lpstr>
      <vt:lpstr>How can AI help spot unusual activity in a network or system before it becomes a problem?</vt:lpstr>
      <vt:lpstr>You can ask the same questions for your project!</vt:lpstr>
      <vt:lpstr>Choose one of the following challenges to work on today. You’ll design your AI solution.</vt:lpstr>
      <vt:lpstr>Answer these questions to formulate your AI project</vt:lpstr>
      <vt:lpstr>It is about orientation</vt:lpstr>
      <vt:lpstr>Ask “Why” and “How” Beyond Definitions</vt:lpstr>
      <vt:lpstr>How many of these statements are true for you?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Mossavat,Iman S.I.</dc:creator>
  <cp:lastModifiedBy>Mossavat,Iman S.I.</cp:lastModifiedBy>
  <cp:revision>3</cp:revision>
  <dcterms:created xsi:type="dcterms:W3CDTF">2025-09-28T18:55:54Z</dcterms:created>
  <dcterms:modified xsi:type="dcterms:W3CDTF">2025-10-12T08:44:20Z</dcterms:modified>
</cp:coreProperties>
</file>