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6" r:id="rId7"/>
    <p:sldId id="267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C7731-4EAA-4A0B-AA42-B5581C7C848C}" v="10" dt="2025-09-16T16:52:41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savat,Iman S.I." userId="2fc35bef-1e74-4f2a-8cd9-22dc0d049874" providerId="ADAL" clId="{B1A5B002-CE73-4720-B129-7CF40416FCCD}"/>
    <pc:docChg chg="custSel addSld delSld modSld">
      <pc:chgData name="Mossavat,Iman S.I." userId="2fc35bef-1e74-4f2a-8cd9-22dc0d049874" providerId="ADAL" clId="{B1A5B002-CE73-4720-B129-7CF40416FCCD}" dt="2025-03-12T18:49:50.762" v="1514" actId="20577"/>
      <pc:docMkLst>
        <pc:docMk/>
      </pc:docMkLst>
      <pc:sldChg chg="modSp mod">
        <pc:chgData name="Mossavat,Iman S.I." userId="2fc35bef-1e74-4f2a-8cd9-22dc0d049874" providerId="ADAL" clId="{B1A5B002-CE73-4720-B129-7CF40416FCCD}" dt="2025-03-12T18:48:16.192" v="1220" actId="404"/>
        <pc:sldMkLst>
          <pc:docMk/>
          <pc:sldMk cId="1723510307" sldId="257"/>
        </pc:sldMkLst>
      </pc:sldChg>
      <pc:sldChg chg="add del">
        <pc:chgData name="Mossavat,Iman S.I." userId="2fc35bef-1e74-4f2a-8cd9-22dc0d049874" providerId="ADAL" clId="{B1A5B002-CE73-4720-B129-7CF40416FCCD}" dt="2025-03-12T18:45:36.417" v="712" actId="47"/>
        <pc:sldMkLst>
          <pc:docMk/>
          <pc:sldMk cId="3083056190" sldId="258"/>
        </pc:sldMkLst>
      </pc:sldChg>
      <pc:sldChg chg="add del">
        <pc:chgData name="Mossavat,Iman S.I." userId="2fc35bef-1e74-4f2a-8cd9-22dc0d049874" providerId="ADAL" clId="{B1A5B002-CE73-4720-B129-7CF40416FCCD}" dt="2025-03-12T18:45:36.417" v="712" actId="47"/>
        <pc:sldMkLst>
          <pc:docMk/>
          <pc:sldMk cId="4279152970" sldId="259"/>
        </pc:sldMkLst>
      </pc:sldChg>
      <pc:sldChg chg="modSp new mod">
        <pc:chgData name="Mossavat,Iman S.I." userId="2fc35bef-1e74-4f2a-8cd9-22dc0d049874" providerId="ADAL" clId="{B1A5B002-CE73-4720-B129-7CF40416FCCD}" dt="2025-03-12T18:41:03.154" v="340" actId="20577"/>
        <pc:sldMkLst>
          <pc:docMk/>
          <pc:sldMk cId="373371340" sldId="260"/>
        </pc:sldMkLst>
      </pc:sldChg>
      <pc:sldChg chg="modSp new mod">
        <pc:chgData name="Mossavat,Iman S.I." userId="2fc35bef-1e74-4f2a-8cd9-22dc0d049874" providerId="ADAL" clId="{B1A5B002-CE73-4720-B129-7CF40416FCCD}" dt="2025-03-12T18:49:11.472" v="1435" actId="20577"/>
        <pc:sldMkLst>
          <pc:docMk/>
          <pc:sldMk cId="3605379639" sldId="261"/>
        </pc:sldMkLst>
      </pc:sldChg>
      <pc:sldChg chg="modSp new mod">
        <pc:chgData name="Mossavat,Iman S.I." userId="2fc35bef-1e74-4f2a-8cd9-22dc0d049874" providerId="ADAL" clId="{B1A5B002-CE73-4720-B129-7CF40416FCCD}" dt="2025-03-12T18:42:30.296" v="395" actId="5793"/>
        <pc:sldMkLst>
          <pc:docMk/>
          <pc:sldMk cId="1490005380" sldId="262"/>
        </pc:sldMkLst>
      </pc:sldChg>
      <pc:sldChg chg="modSp new mod">
        <pc:chgData name="Mossavat,Iman S.I." userId="2fc35bef-1e74-4f2a-8cd9-22dc0d049874" providerId="ADAL" clId="{B1A5B002-CE73-4720-B129-7CF40416FCCD}" dt="2025-03-12T18:49:50.762" v="1514" actId="20577"/>
        <pc:sldMkLst>
          <pc:docMk/>
          <pc:sldMk cId="1340615095" sldId="263"/>
        </pc:sldMkLst>
      </pc:sldChg>
      <pc:sldChg chg="modSp new mod">
        <pc:chgData name="Mossavat,Iman S.I." userId="2fc35bef-1e74-4f2a-8cd9-22dc0d049874" providerId="ADAL" clId="{B1A5B002-CE73-4720-B129-7CF40416FCCD}" dt="2025-03-12T18:45:30.527" v="711" actId="115"/>
        <pc:sldMkLst>
          <pc:docMk/>
          <pc:sldMk cId="749736692" sldId="264"/>
        </pc:sldMkLst>
      </pc:sldChg>
      <pc:sldChg chg="addSp delSp modSp new mod">
        <pc:chgData name="Mossavat,Iman S.I." userId="2fc35bef-1e74-4f2a-8cd9-22dc0d049874" providerId="ADAL" clId="{B1A5B002-CE73-4720-B129-7CF40416FCCD}" dt="2025-03-12T18:47:34.673" v="1208" actId="20577"/>
        <pc:sldMkLst>
          <pc:docMk/>
          <pc:sldMk cId="729431968" sldId="265"/>
        </pc:sldMkLst>
      </pc:sldChg>
    </pc:docChg>
  </pc:docChgLst>
  <pc:docChgLst>
    <pc:chgData name="Mossavat,Iman S.I." userId="2fc35bef-1e74-4f2a-8cd9-22dc0d049874" providerId="ADAL" clId="{BF0C7731-4EAA-4A0B-AA42-B5581C7C848C}"/>
    <pc:docChg chg="undo custSel addSld delSld modSld">
      <pc:chgData name="Mossavat,Iman S.I." userId="2fc35bef-1e74-4f2a-8cd9-22dc0d049874" providerId="ADAL" clId="{BF0C7731-4EAA-4A0B-AA42-B5581C7C848C}" dt="2025-09-16T17:00:15.311" v="1332" actId="1076"/>
      <pc:docMkLst>
        <pc:docMk/>
      </pc:docMkLst>
      <pc:sldChg chg="addSp modSp mod">
        <pc:chgData name="Mossavat,Iman S.I." userId="2fc35bef-1e74-4f2a-8cd9-22dc0d049874" providerId="ADAL" clId="{BF0C7731-4EAA-4A0B-AA42-B5581C7C848C}" dt="2025-09-16T17:00:15.311" v="1332" actId="1076"/>
        <pc:sldMkLst>
          <pc:docMk/>
          <pc:sldMk cId="264254065" sldId="256"/>
        </pc:sldMkLst>
        <pc:spChg chg="add mod">
          <ac:chgData name="Mossavat,Iman S.I." userId="2fc35bef-1e74-4f2a-8cd9-22dc0d049874" providerId="ADAL" clId="{BF0C7731-4EAA-4A0B-AA42-B5581C7C848C}" dt="2025-09-16T17:00:15.311" v="1332" actId="1076"/>
          <ac:spMkLst>
            <pc:docMk/>
            <pc:sldMk cId="264254065" sldId="256"/>
            <ac:spMk id="2" creationId="{514A3C6C-A3CC-15B4-3724-E61C3B3269A4}"/>
          </ac:spMkLst>
        </pc:spChg>
      </pc:sldChg>
      <pc:sldChg chg="addSp modSp mod">
        <pc:chgData name="Mossavat,Iman S.I." userId="2fc35bef-1e74-4f2a-8cd9-22dc0d049874" providerId="ADAL" clId="{BF0C7731-4EAA-4A0B-AA42-B5581C7C848C}" dt="2025-09-16T16:45:02" v="126" actId="1076"/>
        <pc:sldMkLst>
          <pc:docMk/>
          <pc:sldMk cId="373371340" sldId="260"/>
        </pc:sldMkLst>
        <pc:spChg chg="mod">
          <ac:chgData name="Mossavat,Iman S.I." userId="2fc35bef-1e74-4f2a-8cd9-22dc0d049874" providerId="ADAL" clId="{BF0C7731-4EAA-4A0B-AA42-B5581C7C848C}" dt="2025-09-16T16:44:56.822" v="125" actId="14100"/>
          <ac:spMkLst>
            <pc:docMk/>
            <pc:sldMk cId="373371340" sldId="260"/>
            <ac:spMk id="3" creationId="{56BB80DD-CC57-C983-68A7-DB7F801014B4}"/>
          </ac:spMkLst>
        </pc:spChg>
        <pc:picChg chg="add mod">
          <ac:chgData name="Mossavat,Iman S.I." userId="2fc35bef-1e74-4f2a-8cd9-22dc0d049874" providerId="ADAL" clId="{BF0C7731-4EAA-4A0B-AA42-B5581C7C848C}" dt="2025-09-16T16:45:02" v="126" actId="1076"/>
          <ac:picMkLst>
            <pc:docMk/>
            <pc:sldMk cId="373371340" sldId="260"/>
            <ac:picMk id="5" creationId="{049BECAA-4104-7763-4DE3-916FFAFEACAC}"/>
          </ac:picMkLst>
        </pc:picChg>
      </pc:sldChg>
      <pc:sldChg chg="modSp mod">
        <pc:chgData name="Mossavat,Iman S.I." userId="2fc35bef-1e74-4f2a-8cd9-22dc0d049874" providerId="ADAL" clId="{BF0C7731-4EAA-4A0B-AA42-B5581C7C848C}" dt="2025-09-16T16:58:58.623" v="1175" actId="20577"/>
        <pc:sldMkLst>
          <pc:docMk/>
          <pc:sldMk cId="3605379639" sldId="261"/>
        </pc:sldMkLst>
        <pc:spChg chg="mod">
          <ac:chgData name="Mossavat,Iman S.I." userId="2fc35bef-1e74-4f2a-8cd9-22dc0d049874" providerId="ADAL" clId="{BF0C7731-4EAA-4A0B-AA42-B5581C7C848C}" dt="2025-09-16T16:58:58.623" v="1175" actId="20577"/>
          <ac:spMkLst>
            <pc:docMk/>
            <pc:sldMk cId="3605379639" sldId="261"/>
            <ac:spMk id="3" creationId="{63ECB0DF-A143-9B7F-A6D8-450E88CE52BA}"/>
          </ac:spMkLst>
        </pc:spChg>
      </pc:sldChg>
      <pc:sldChg chg="addSp modSp mod setBg">
        <pc:chgData name="Mossavat,Iman S.I." userId="2fc35bef-1e74-4f2a-8cd9-22dc0d049874" providerId="ADAL" clId="{BF0C7731-4EAA-4A0B-AA42-B5581C7C848C}" dt="2025-09-16T16:51:51.409" v="380" actId="20577"/>
        <pc:sldMkLst>
          <pc:docMk/>
          <pc:sldMk cId="1490005380" sldId="262"/>
        </pc:sldMkLst>
        <pc:spChg chg="mod">
          <ac:chgData name="Mossavat,Iman S.I." userId="2fc35bef-1e74-4f2a-8cd9-22dc0d049874" providerId="ADAL" clId="{BF0C7731-4EAA-4A0B-AA42-B5581C7C848C}" dt="2025-09-16T16:48:17.821" v="251" actId="26606"/>
          <ac:spMkLst>
            <pc:docMk/>
            <pc:sldMk cId="1490005380" sldId="262"/>
            <ac:spMk id="2" creationId="{42C1A24B-7A0A-5C0E-84FB-6E81D6D58773}"/>
          </ac:spMkLst>
        </pc:spChg>
        <pc:spChg chg="mod">
          <ac:chgData name="Mossavat,Iman S.I." userId="2fc35bef-1e74-4f2a-8cd9-22dc0d049874" providerId="ADAL" clId="{BF0C7731-4EAA-4A0B-AA42-B5581C7C848C}" dt="2025-09-16T16:51:51.409" v="380" actId="20577"/>
          <ac:spMkLst>
            <pc:docMk/>
            <pc:sldMk cId="1490005380" sldId="262"/>
            <ac:spMk id="3" creationId="{98D3BC4F-F203-D66E-67AF-A2E62BDCB221}"/>
          </ac:spMkLst>
        </pc:spChg>
        <pc:grpChg chg="add">
          <ac:chgData name="Mossavat,Iman S.I." userId="2fc35bef-1e74-4f2a-8cd9-22dc0d049874" providerId="ADAL" clId="{BF0C7731-4EAA-4A0B-AA42-B5581C7C848C}" dt="2025-09-16T16:48:17.821" v="251" actId="26606"/>
          <ac:grpSpMkLst>
            <pc:docMk/>
            <pc:sldMk cId="1490005380" sldId="262"/>
            <ac:grpSpMk id="9" creationId="{6258F736-B256-8039-9DC6-F4E49A5C5AD5}"/>
          </ac:grpSpMkLst>
        </pc:grpChg>
        <pc:picChg chg="add mod">
          <ac:chgData name="Mossavat,Iman S.I." userId="2fc35bef-1e74-4f2a-8cd9-22dc0d049874" providerId="ADAL" clId="{BF0C7731-4EAA-4A0B-AA42-B5581C7C848C}" dt="2025-09-16T16:48:32.528" v="253" actId="27614"/>
          <ac:picMkLst>
            <pc:docMk/>
            <pc:sldMk cId="1490005380" sldId="262"/>
            <ac:picMk id="4" creationId="{0F7B1654-A019-EB1B-D37D-3125DB7CB1C9}"/>
          </ac:picMkLst>
        </pc:picChg>
      </pc:sldChg>
      <pc:sldChg chg="modSp mod">
        <pc:chgData name="Mossavat,Iman S.I." userId="2fc35bef-1e74-4f2a-8cd9-22dc0d049874" providerId="ADAL" clId="{BF0C7731-4EAA-4A0B-AA42-B5581C7C848C}" dt="2025-09-16T16:55:21.383" v="599" actId="113"/>
        <pc:sldMkLst>
          <pc:docMk/>
          <pc:sldMk cId="1340615095" sldId="263"/>
        </pc:sldMkLst>
        <pc:spChg chg="mod">
          <ac:chgData name="Mossavat,Iman S.I." userId="2fc35bef-1e74-4f2a-8cd9-22dc0d049874" providerId="ADAL" clId="{BF0C7731-4EAA-4A0B-AA42-B5581C7C848C}" dt="2025-09-16T16:55:21.383" v="599" actId="113"/>
          <ac:spMkLst>
            <pc:docMk/>
            <pc:sldMk cId="1340615095" sldId="263"/>
            <ac:spMk id="3" creationId="{E43A2AE7-242B-BCEC-7BEB-F3F68ED6CB65}"/>
          </ac:spMkLst>
        </pc:spChg>
      </pc:sldChg>
      <pc:sldChg chg="modSp mod">
        <pc:chgData name="Mossavat,Iman S.I." userId="2fc35bef-1e74-4f2a-8cd9-22dc0d049874" providerId="ADAL" clId="{BF0C7731-4EAA-4A0B-AA42-B5581C7C848C}" dt="2025-09-16T16:58:25.298" v="1081" actId="20577"/>
        <pc:sldMkLst>
          <pc:docMk/>
          <pc:sldMk cId="749736692" sldId="264"/>
        </pc:sldMkLst>
        <pc:spChg chg="mod">
          <ac:chgData name="Mossavat,Iman S.I." userId="2fc35bef-1e74-4f2a-8cd9-22dc0d049874" providerId="ADAL" clId="{BF0C7731-4EAA-4A0B-AA42-B5581C7C848C}" dt="2025-09-16T16:58:16.759" v="1078" actId="20577"/>
          <ac:spMkLst>
            <pc:docMk/>
            <pc:sldMk cId="749736692" sldId="264"/>
            <ac:spMk id="2" creationId="{572A90EB-8A1A-9AC1-FCB4-DE66E8A5F19D}"/>
          </ac:spMkLst>
        </pc:spChg>
        <pc:spChg chg="mod">
          <ac:chgData name="Mossavat,Iman S.I." userId="2fc35bef-1e74-4f2a-8cd9-22dc0d049874" providerId="ADAL" clId="{BF0C7731-4EAA-4A0B-AA42-B5581C7C848C}" dt="2025-09-16T16:58:25.298" v="1081" actId="20577"/>
          <ac:spMkLst>
            <pc:docMk/>
            <pc:sldMk cId="749736692" sldId="264"/>
            <ac:spMk id="3" creationId="{3558DC85-425D-59FF-783B-ED52F3D1EB9D}"/>
          </ac:spMkLst>
        </pc:spChg>
      </pc:sldChg>
      <pc:sldChg chg="modSp del mod">
        <pc:chgData name="Mossavat,Iman S.I." userId="2fc35bef-1e74-4f2a-8cd9-22dc0d049874" providerId="ADAL" clId="{BF0C7731-4EAA-4A0B-AA42-B5581C7C848C}" dt="2025-09-16T16:57:54.610" v="1007" actId="47"/>
        <pc:sldMkLst>
          <pc:docMk/>
          <pc:sldMk cId="729431968" sldId="265"/>
        </pc:sldMkLst>
        <pc:spChg chg="mod">
          <ac:chgData name="Mossavat,Iman S.I." userId="2fc35bef-1e74-4f2a-8cd9-22dc0d049874" providerId="ADAL" clId="{BF0C7731-4EAA-4A0B-AA42-B5581C7C848C}" dt="2025-09-16T16:57:52.773" v="1006" actId="20577"/>
          <ac:spMkLst>
            <pc:docMk/>
            <pc:sldMk cId="729431968" sldId="265"/>
            <ac:spMk id="3" creationId="{79798A7B-A4BF-2E71-A1BC-3A45D56CDB70}"/>
          </ac:spMkLst>
        </pc:spChg>
      </pc:sldChg>
      <pc:sldChg chg="addSp delSp modSp add mod setBg delDesignElem">
        <pc:chgData name="Mossavat,Iman S.I." userId="2fc35bef-1e74-4f2a-8cd9-22dc0d049874" providerId="ADAL" clId="{BF0C7731-4EAA-4A0B-AA42-B5581C7C848C}" dt="2025-09-16T16:55:07.891" v="598" actId="14100"/>
        <pc:sldMkLst>
          <pc:docMk/>
          <pc:sldMk cId="3636353081" sldId="266"/>
        </pc:sldMkLst>
        <pc:spChg chg="mod">
          <ac:chgData name="Mossavat,Iman S.I." userId="2fc35bef-1e74-4f2a-8cd9-22dc0d049874" providerId="ADAL" clId="{BF0C7731-4EAA-4A0B-AA42-B5581C7C848C}" dt="2025-09-16T16:52:19.520" v="386" actId="26606"/>
          <ac:spMkLst>
            <pc:docMk/>
            <pc:sldMk cId="3636353081" sldId="266"/>
            <ac:spMk id="3" creationId="{C5B63CFB-F607-9963-EDE1-2C096FE76C28}"/>
          </ac:spMkLst>
        </pc:spChg>
        <pc:spChg chg="add mod">
          <ac:chgData name="Mossavat,Iman S.I." userId="2fc35bef-1e74-4f2a-8cd9-22dc0d049874" providerId="ADAL" clId="{BF0C7731-4EAA-4A0B-AA42-B5581C7C848C}" dt="2025-09-16T16:55:07.891" v="598" actId="14100"/>
          <ac:spMkLst>
            <pc:docMk/>
            <pc:sldMk cId="3636353081" sldId="266"/>
            <ac:spMk id="5" creationId="{566E96B0-F3D0-9B4B-FA6A-41E252606892}"/>
          </ac:spMkLst>
        </pc:spChg>
        <pc:spChg chg="add mod">
          <ac:chgData name="Mossavat,Iman S.I." userId="2fc35bef-1e74-4f2a-8cd9-22dc0d049874" providerId="ADAL" clId="{BF0C7731-4EAA-4A0B-AA42-B5581C7C848C}" dt="2025-09-16T16:54:59.366" v="595" actId="14100"/>
          <ac:spMkLst>
            <pc:docMk/>
            <pc:sldMk cId="3636353081" sldId="266"/>
            <ac:spMk id="6" creationId="{5D170412-15A1-9FFE-25E7-A3765347831E}"/>
          </ac:spMkLst>
        </pc:spChg>
        <pc:grpChg chg="del">
          <ac:chgData name="Mossavat,Iman S.I." userId="2fc35bef-1e74-4f2a-8cd9-22dc0d049874" providerId="ADAL" clId="{BF0C7731-4EAA-4A0B-AA42-B5581C7C848C}" dt="2025-09-16T16:51:48.469" v="379"/>
          <ac:grpSpMkLst>
            <pc:docMk/>
            <pc:sldMk cId="3636353081" sldId="266"/>
            <ac:grpSpMk id="9" creationId="{2D988172-9778-2B00-79D8-D1AE23EB4547}"/>
          </ac:grpSpMkLst>
        </pc:grpChg>
        <pc:grpChg chg="add">
          <ac:chgData name="Mossavat,Iman S.I." userId="2fc35bef-1e74-4f2a-8cd9-22dc0d049874" providerId="ADAL" clId="{BF0C7731-4EAA-4A0B-AA42-B5581C7C848C}" dt="2025-09-16T16:52:19.520" v="386" actId="26606"/>
          <ac:grpSpMkLst>
            <pc:docMk/>
            <pc:sldMk cId="3636353081" sldId="266"/>
            <ac:grpSpMk id="1031" creationId="{6258F736-B256-8039-9DC6-F4E49A5C5AD5}"/>
          </ac:grpSpMkLst>
        </pc:grpChg>
        <pc:picChg chg="del">
          <ac:chgData name="Mossavat,Iman S.I." userId="2fc35bef-1e74-4f2a-8cd9-22dc0d049874" providerId="ADAL" clId="{BF0C7731-4EAA-4A0B-AA42-B5581C7C848C}" dt="2025-09-16T16:51:56.446" v="382" actId="478"/>
          <ac:picMkLst>
            <pc:docMk/>
            <pc:sldMk cId="3636353081" sldId="266"/>
            <ac:picMk id="4" creationId="{823EAF8F-3698-D583-9B95-2EA929493918}"/>
          </ac:picMkLst>
        </pc:picChg>
        <pc:picChg chg="add mod">
          <ac:chgData name="Mossavat,Iman S.I." userId="2fc35bef-1e74-4f2a-8cd9-22dc0d049874" providerId="ADAL" clId="{BF0C7731-4EAA-4A0B-AA42-B5581C7C848C}" dt="2025-09-16T16:52:19.520" v="386" actId="26606"/>
          <ac:picMkLst>
            <pc:docMk/>
            <pc:sldMk cId="3636353081" sldId="266"/>
            <ac:picMk id="1026" creationId="{7DA2F398-93F4-88F0-DFBE-34CA6AA87B1C}"/>
          </ac:picMkLst>
        </pc:picChg>
      </pc:sldChg>
      <pc:sldChg chg="modSp new mod">
        <pc:chgData name="Mossavat,Iman S.I." userId="2fc35bef-1e74-4f2a-8cd9-22dc0d049874" providerId="ADAL" clId="{BF0C7731-4EAA-4A0B-AA42-B5581C7C848C}" dt="2025-09-16T16:59:49.141" v="1315" actId="113"/>
        <pc:sldMkLst>
          <pc:docMk/>
          <pc:sldMk cId="3288215660" sldId="267"/>
        </pc:sldMkLst>
        <pc:spChg chg="mod">
          <ac:chgData name="Mossavat,Iman S.I." userId="2fc35bef-1e74-4f2a-8cd9-22dc0d049874" providerId="ADAL" clId="{BF0C7731-4EAA-4A0B-AA42-B5581C7C848C}" dt="2025-09-16T16:55:38.844" v="662" actId="20577"/>
          <ac:spMkLst>
            <pc:docMk/>
            <pc:sldMk cId="3288215660" sldId="267"/>
            <ac:spMk id="2" creationId="{B2482244-4F5E-6594-3293-0B9021FD8A17}"/>
          </ac:spMkLst>
        </pc:spChg>
        <pc:spChg chg="mod">
          <ac:chgData name="Mossavat,Iman S.I." userId="2fc35bef-1e74-4f2a-8cd9-22dc0d049874" providerId="ADAL" clId="{BF0C7731-4EAA-4A0B-AA42-B5581C7C848C}" dt="2025-09-16T16:59:49.141" v="1315" actId="113"/>
          <ac:spMkLst>
            <pc:docMk/>
            <pc:sldMk cId="3288215660" sldId="267"/>
            <ac:spMk id="3" creationId="{D2968688-AAA9-7B55-E64A-69054AC4F5E2}"/>
          </ac:spMkLst>
        </pc:spChg>
      </pc:sldChg>
      <pc:sldChg chg="add del">
        <pc:chgData name="Mossavat,Iman S.I." userId="2fc35bef-1e74-4f2a-8cd9-22dc0d049874" providerId="ADAL" clId="{BF0C7731-4EAA-4A0B-AA42-B5581C7C848C}" dt="2025-09-16T16:51:46.454" v="377" actId="47"/>
        <pc:sldMkLst>
          <pc:docMk/>
          <pc:sldMk cId="375916203" sldId="8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88DF-5F5E-B1C6-361A-F7E99085B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2BEA-9C89-9A5A-4BBD-3D0F69595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87524-75A9-40AE-6F68-8B9E9A98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2FC2-5962-441C-BE0B-EEE70498EB86}" type="datetimeFigureOut">
              <a:rPr lang="en-NL" smtClean="0"/>
              <a:t>16/09/2025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D680D-245E-5768-073A-E428E325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6A92-79F2-36B7-63EA-8D4575F5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759-E1BD-41B4-9A60-9EBFB02034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686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667E-E490-60FA-F6DA-A0645618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6BB43-46E8-7512-4209-9A7AFF47F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20509-8BCA-BFD4-F3EA-21BD2A19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2FC2-5962-441C-BE0B-EEE70498EB86}" type="datetimeFigureOut">
              <a:rPr lang="en-NL" smtClean="0"/>
              <a:t>16/09/2025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2AAAC-1872-1585-77B2-958A5ED4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37DB4-B0EA-63DA-3EF9-DD5D8E4A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759-E1BD-41B4-9A60-9EBFB02034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084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508C4-32B4-F8FF-EAA4-7B1826131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71E88-FC60-A314-B4FD-62A8580DA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7DA5A-4688-B1D2-1912-2EF1F7D0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2FC2-5962-441C-BE0B-EEE70498EB86}" type="datetimeFigureOut">
              <a:rPr lang="en-NL" smtClean="0"/>
              <a:t>16/09/2025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00DD-AA32-D276-E6DA-3E4A122D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EEFF-9369-FE07-6E02-F7CF74FD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759-E1BD-41B4-9A60-9EBFB02034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84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DFDF-D02E-949C-43D1-BADC7551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3A91-5610-AB63-07A9-8514D1A3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18E87-494B-25F4-6D06-14C21721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2FC2-5962-441C-BE0B-EEE70498EB86}" type="datetimeFigureOut">
              <a:rPr lang="en-NL" smtClean="0"/>
              <a:t>16/09/2025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CF81C-08CD-578F-9613-C0500704C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48CE-3D3E-D0D6-4673-E3E3D7E6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759-E1BD-41B4-9A60-9EBFB02034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075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4B9D-E4FD-5BCE-DB3D-7D951C0B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CA720-2947-75F7-6862-54608407E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379D0-DA16-E2F4-902B-7209E3AD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2FC2-5962-441C-BE0B-EEE70498EB86}" type="datetimeFigureOut">
              <a:rPr lang="en-NL" smtClean="0"/>
              <a:t>16/09/2025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01A5-623D-FE5F-A1CE-9841FA5B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7AD9-A269-DD61-D53E-DB6599FD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759-E1BD-41B4-9A60-9EBFB02034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370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2145-1FF8-8404-56D1-D8382EE6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96F4B-FE48-F7A6-77CC-25FB0ECB1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18A34-B273-AF10-006C-2D3B10F6C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0AC33-D12F-67E4-4969-11E33FAB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2FC2-5962-441C-BE0B-EEE70498EB86}" type="datetimeFigureOut">
              <a:rPr lang="en-NL" smtClean="0"/>
              <a:t>16/09/2025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6EFC1-00DC-FE12-5E46-47A5F9F4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894B7-5BB3-A018-BF8B-F4CDD2F7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759-E1BD-41B4-9A60-9EBFB02034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98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0704-86C7-FE41-9102-C7B0A10F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48F30-6C69-722D-F899-5DFBA0319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8659B-BCBE-3834-800F-9313E4D21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BB91A-F303-F8A9-6655-1885E935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4FDA1-F829-CFF4-0E1A-DCAE4AF12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F3300-528E-D6EE-197D-71772AAC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2FC2-5962-441C-BE0B-EEE70498EB86}" type="datetimeFigureOut">
              <a:rPr lang="en-NL" smtClean="0"/>
              <a:t>16/09/2025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35841-8453-B862-7D3B-8BCA5DC9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D766B-1423-90A0-FD19-4162B4F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759-E1BD-41B4-9A60-9EBFB02034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756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7DA3-3823-631F-F341-777CCCFF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1E5DA-D32C-F8A6-8C7D-27D7AE85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2FC2-5962-441C-BE0B-EEE70498EB86}" type="datetimeFigureOut">
              <a:rPr lang="en-NL" smtClean="0"/>
              <a:t>16/09/2025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8FE5C-654D-2EA6-0978-8527FEA1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90D05-D795-4B74-482A-E66FCE13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759-E1BD-41B4-9A60-9EBFB02034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690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49310-FECA-CEFE-7527-49D0921E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2FC2-5962-441C-BE0B-EEE70498EB86}" type="datetimeFigureOut">
              <a:rPr lang="en-NL" smtClean="0"/>
              <a:t>16/09/2025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EF4EE-B591-70BE-52F8-B54703E8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45A24-EE73-B776-D76C-ADB6050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759-E1BD-41B4-9A60-9EBFB02034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723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CEF9-FEB9-1B02-5DC7-4D8F9C09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25F06-CCC4-9B11-442F-C79DCD54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922AA-AEE9-1DB7-98C4-962D205A8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61B93-DF90-05DE-CF64-8D66128E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2FC2-5962-441C-BE0B-EEE70498EB86}" type="datetimeFigureOut">
              <a:rPr lang="en-NL" smtClean="0"/>
              <a:t>16/09/2025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30F9F-2574-A8BE-14DF-A7B32FAB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5C26F-9FCB-7111-2C72-0649455D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759-E1BD-41B4-9A60-9EBFB02034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745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0C12-3C3E-7293-7016-5F1341C7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4B1CB-8726-F8BD-52E5-2D843F9BA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CA57F-0A9B-EA93-5153-9E14D40AB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46B4A-31CD-C307-5305-E54F7BF5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2FC2-5962-441C-BE0B-EEE70498EB86}" type="datetimeFigureOut">
              <a:rPr lang="en-NL" smtClean="0"/>
              <a:t>16/09/2025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F3444-0635-DB2E-DABD-CE051950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126B8-393E-767E-E1A1-AE2B76D29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CF759-E1BD-41B4-9A60-9EBFB02034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897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2B752-6873-0EA3-E2F0-E9603E55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EAF63-468F-96A3-2178-AF7A3490D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08D66-75D8-2B6D-3C98-272288765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12FC2-5962-441C-BE0B-EEE70498EB86}" type="datetimeFigureOut">
              <a:rPr lang="en-NL" smtClean="0"/>
              <a:t>16/09/2025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B8EB-8316-5E40-73E9-CB813146F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07108-D4C1-4D55-9E4C-7A02E3116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CF759-E1BD-41B4-9A60-9EBFB020343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724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34p1_lMRLjAeKKg07DhLo6hN7-_fTL4L?usp=sharing&amp;authuser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6AA8AB-FE33-59E7-6A1F-1D1D3E9D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Tips Shared during the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A3C6C-A3CC-15B4-3724-E61C3B3269A4}"/>
              </a:ext>
            </a:extLst>
          </p:cNvPr>
          <p:cNvSpPr/>
          <p:nvPr/>
        </p:nvSpPr>
        <p:spPr>
          <a:xfrm>
            <a:off x="10219266" y="6460067"/>
            <a:ext cx="1778001" cy="245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Iman Mossavat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425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39859-D5AA-1046-6BEF-FE4756FE1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43B88A7-AB45-F3DC-E624-DFA97AC0B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766563"/>
              </p:ext>
            </p:extLst>
          </p:nvPr>
        </p:nvGraphicFramePr>
        <p:xfrm>
          <a:off x="2087880" y="1544800"/>
          <a:ext cx="7498080" cy="449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080">
                  <a:extLst>
                    <a:ext uri="{9D8B030D-6E8A-4147-A177-3AD203B41FA5}">
                      <a16:colId xmlns:a16="http://schemas.microsoft.com/office/drawing/2014/main" val="774683752"/>
                    </a:ext>
                  </a:extLst>
                </a:gridCol>
              </a:tblGrid>
              <a:tr h="39736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Item</a:t>
                      </a:r>
                      <a:endParaRPr lang="en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66571"/>
                  </a:ext>
                </a:extLst>
              </a:tr>
              <a:tr h="79349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Visualize</a:t>
                      </a:r>
                      <a:endParaRPr lang="en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820843"/>
                  </a:ext>
                </a:extLst>
              </a:tr>
              <a:tr h="39736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Ask What-if questions</a:t>
                      </a:r>
                      <a:endParaRPr lang="en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315657"/>
                  </a:ext>
                </a:extLst>
              </a:tr>
              <a:tr h="104407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Do not trust a single metric</a:t>
                      </a:r>
                      <a:endParaRPr lang="en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943067"/>
                  </a:ext>
                </a:extLst>
              </a:tr>
              <a:tr h="918785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Build more than one model</a:t>
                      </a:r>
                      <a:endParaRPr lang="en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355273"/>
                  </a:ext>
                </a:extLst>
              </a:tr>
              <a:tr h="54291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Go beyond default values</a:t>
                      </a:r>
                      <a:endParaRPr lang="en-NL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202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51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4BD4-667B-B43E-0E5B-FC57DFD9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Visualize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B80DD-CC57-C983-68A7-DB7F80101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692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How: Scatterplots of features vs. target, Histograms of features, target. Scatterplots, histograms, residual plots, decision boundaries (classification), or response surfaces (regression)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Why: Help you understand if your choices are appropriate (see the slide on do not trust single metric)</a:t>
            </a:r>
            <a:endParaRPr lang="en-NL" sz="2800" dirty="0"/>
          </a:p>
          <a:p>
            <a:endParaRPr lang="en-NL" dirty="0"/>
          </a:p>
        </p:txBody>
      </p:sp>
      <p:pic>
        <p:nvPicPr>
          <p:cNvPr id="5" name="Picture 4" descr="A diagram of a flower classification&#10;&#10;AI-generated content may be incorrect.">
            <a:extLst>
              <a:ext uri="{FF2B5EF4-FFF2-40B4-BE49-F238E27FC236}">
                <a16:creationId xmlns:a16="http://schemas.microsoft.com/office/drawing/2014/main" id="{049BECAA-4104-7763-4DE3-916FFAFEA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798" y="2112645"/>
            <a:ext cx="5067337" cy="327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5B4C-0974-AF17-9786-56DE9AD8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Ask What-if questions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B0DF-A143-9B7F-A6D8-450E88CE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happens if I change a feature?</a:t>
            </a:r>
          </a:p>
          <a:p>
            <a:pPr lvl="1"/>
            <a:r>
              <a:rPr lang="en-US" dirty="0"/>
              <a:t>Do income predictions change if we change gender or age? See examples here where changing one feature changes the outcome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AI, Explanations &amp; Fairness with Census Income </a:t>
            </a:r>
            <a:r>
              <a:rPr lang="en-US" dirty="0" err="1">
                <a:hlinkClick r:id="rId2"/>
              </a:rPr>
              <a:t>Data.ipynb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Colab</a:t>
            </a:r>
            <a:endParaRPr lang="en-NL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Asking what-if questions helps us understand if the model is finding meaningful associations (think of correlation vs. causality.)</a:t>
            </a:r>
            <a:endParaRPr lang="en-NL" sz="2800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0537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A24B-7A0A-5C0E-84FB-6E81D6D5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Do not trust a single metric</a:t>
            </a:r>
            <a:endParaRPr lang="en-NL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3BC4F-F203-D66E-67AF-A2E62BDCB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1700" dirty="0"/>
              <a:t>Metrics only show one perspective; you need multiple views to understand what is going on. </a:t>
            </a:r>
          </a:p>
          <a:p>
            <a:r>
              <a:rPr lang="en-US" sz="1700" dirty="0"/>
              <a:t>Example: you can have high R2 but if plot the residuals you can see that you are missing something.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0F7B1654-A019-EB1B-D37D-3125DB7CB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636652"/>
            <a:ext cx="6389346" cy="359400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000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246905-2600-AFFB-8DDC-5B173C48B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B52B-A0E1-7245-4F90-8178CD0A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Do not trust a single metric</a:t>
            </a:r>
            <a:endParaRPr lang="en-NL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3CFB-F607-9963-EDE1-2C096FE76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Metrics only show one perspective; you need multiple views to understand what is going on. </a:t>
            </a:r>
          </a:p>
          <a:p>
            <a:r>
              <a:rPr lang="en-US" sz="2000"/>
              <a:t>Example: Deciding on the feature selection purely based on correlation can be wrong.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A2F398-93F4-88F0-DFBE-34CA6AA87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972092"/>
            <a:ext cx="6389346" cy="292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66E96B0-F3D0-9B4B-FA6A-41E252606892}"/>
              </a:ext>
            </a:extLst>
          </p:cNvPr>
          <p:cNvSpPr/>
          <p:nvPr/>
        </p:nvSpPr>
        <p:spPr>
          <a:xfrm>
            <a:off x="4712428" y="5311309"/>
            <a:ext cx="7010400" cy="1482344"/>
          </a:xfrm>
          <a:prstGeom prst="wedgeRoundRectCallout">
            <a:avLst>
              <a:gd name="adj1" fmla="val -15837"/>
              <a:gd name="adj2" fmla="val -7318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The correlation between X and Y is 0 in the lower panel, but these variables do depend on each other!</a:t>
            </a:r>
            <a:br>
              <a:rPr lang="en-US" sz="2000" dirty="0"/>
            </a:br>
            <a:r>
              <a:rPr lang="en-US" sz="2000" dirty="0"/>
              <a:t>If you know X, if will tell you something about Y.</a:t>
            </a:r>
            <a:endParaRPr lang="en-NL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170412-15A1-9FFE-25E7-A3765347831E}"/>
              </a:ext>
            </a:extLst>
          </p:cNvPr>
          <p:cNvSpPr/>
          <p:nvPr/>
        </p:nvSpPr>
        <p:spPr>
          <a:xfrm>
            <a:off x="4724399" y="3750733"/>
            <a:ext cx="6824133" cy="1144484"/>
          </a:xfrm>
          <a:prstGeom prst="roundRect">
            <a:avLst/>
          </a:prstGeom>
          <a:noFill/>
          <a:ln w="57150">
            <a:solidFill>
              <a:srgbClr val="A1CF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635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2244-4F5E-6594-3293-0B9021FD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compute the score on BOTH training and test data sets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8688-AAA9-7B55-E64A-69054AC4F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Compute the accuracy, or R^2 on both training and test. </a:t>
            </a:r>
          </a:p>
          <a:p>
            <a:r>
              <a:rPr lang="en-US" dirty="0"/>
              <a:t>Plot the residuals on both training and test.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 algorithm works well on training but poorly on testing, it is overfitting!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see </a:t>
            </a:r>
            <a:r>
              <a:rPr lang="en-US" b="1" dirty="0"/>
              <a:t>BOTH</a:t>
            </a:r>
            <a:r>
              <a:rPr lang="en-US" dirty="0"/>
              <a:t> numbers.</a:t>
            </a:r>
          </a:p>
          <a:p>
            <a:pPr marL="0" indent="0">
              <a:buNone/>
            </a:pPr>
            <a:br>
              <a:rPr lang="en-US" dirty="0"/>
            </a:b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8821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A810-0DA0-4CC4-3EA1-15B30C37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Build more than one model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A2AE7-242B-BCEC-7BEB-F3F68ED6C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How: </a:t>
            </a:r>
            <a:r>
              <a:rPr lang="en-US" sz="2800" dirty="0"/>
              <a:t>Feature selection, model class (linear, SVM, KNN), </a:t>
            </a:r>
            <a:r>
              <a:rPr lang="en-US" sz="2800" b="1" dirty="0"/>
              <a:t>build a comparison table.</a:t>
            </a:r>
            <a:r>
              <a:rPr lang="en-US" sz="2800" dirty="0"/>
              <a:t> Reflect on possible reasons, iterate if needed.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Why:</a:t>
            </a:r>
            <a:r>
              <a:rPr lang="en-US" dirty="0"/>
              <a:t> </a:t>
            </a:r>
            <a:r>
              <a:rPr lang="en-US" sz="2800" dirty="0"/>
              <a:t>You can investigate your modeling </a:t>
            </a:r>
            <a:r>
              <a:rPr lang="en-US" sz="2800" b="1" dirty="0"/>
              <a:t>assumptions</a:t>
            </a:r>
            <a:r>
              <a:rPr lang="en-US" sz="2800" dirty="0"/>
              <a:t> and verify your design choices, </a:t>
            </a:r>
            <a:r>
              <a:rPr lang="en-US" sz="2800" u="sng" dirty="0"/>
              <a:t>establish a baseline</a:t>
            </a:r>
          </a:p>
          <a:p>
            <a:r>
              <a:rPr lang="en-US" sz="2800" u="sng" dirty="0"/>
              <a:t>- This goes beyond ML! Never depend on a single set of assumptions</a:t>
            </a:r>
            <a:endParaRPr lang="en-NL" sz="2800" u="sng" dirty="0"/>
          </a:p>
          <a:p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134061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90EB-8A1A-9AC1-FCB4-DE66E8A5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Always think about overfitting and underfitting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DC85-425D-59FF-783B-ED52F3D1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our examples we often use the model </a:t>
            </a:r>
            <a:r>
              <a:rPr lang="en-US" dirty="0"/>
              <a:t>with its default settings. </a:t>
            </a:r>
            <a:r>
              <a:rPr lang="en-US" sz="2800" dirty="0"/>
              <a:t>Model parameters change their performance significantly.</a:t>
            </a:r>
          </a:p>
          <a:p>
            <a:pPr lvl="1"/>
            <a:r>
              <a:rPr lang="en-US" dirty="0"/>
              <a:t>Find which knob controls the function complexity:</a:t>
            </a:r>
          </a:p>
          <a:p>
            <a:pPr lvl="2"/>
            <a:r>
              <a:rPr lang="en-US" dirty="0"/>
              <a:t>The number of neighbors in KNN</a:t>
            </a:r>
          </a:p>
          <a:p>
            <a:pPr lvl="2"/>
            <a:r>
              <a:rPr lang="en-US" dirty="0"/>
              <a:t>Alpha in Ridge regression or Lasso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u="sng" dirty="0"/>
              <a:t>Read the documentation for each model you see</a:t>
            </a:r>
            <a:endParaRPr lang="en-NL" sz="2800" u="sng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973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26A33622D1745A187E1E331E01DF7" ma:contentTypeVersion="9" ma:contentTypeDescription="Create a new document." ma:contentTypeScope="" ma:versionID="21bf83fce85fb81bd58cdb17ffd48e82">
  <xsd:schema xmlns:xsd="http://www.w3.org/2001/XMLSchema" xmlns:xs="http://www.w3.org/2001/XMLSchema" xmlns:p="http://schemas.microsoft.com/office/2006/metadata/properties" xmlns:ns2="2390f2d5-a1a9-4fa6-a07c-5152df631aed" targetNamespace="http://schemas.microsoft.com/office/2006/metadata/properties" ma:root="true" ma:fieldsID="b8e6761bfca813c43045c8f6cb79661a" ns2:_="">
    <xsd:import namespace="2390f2d5-a1a9-4fa6-a07c-5152df631a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0f2d5-a1a9-4fa6-a07c-5152df631a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90f2d5-a1a9-4fa6-a07c-5152df631ae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C50376D-D812-4F1A-95D9-F890C27CE37B}"/>
</file>

<file path=customXml/itemProps2.xml><?xml version="1.0" encoding="utf-8"?>
<ds:datastoreItem xmlns:ds="http://schemas.openxmlformats.org/officeDocument/2006/customXml" ds:itemID="{FC439490-BFFD-48DC-93C1-B34F7181E78E}"/>
</file>

<file path=customXml/itemProps3.xml><?xml version="1.0" encoding="utf-8"?>
<ds:datastoreItem xmlns:ds="http://schemas.openxmlformats.org/officeDocument/2006/customXml" ds:itemID="{9896EC6D-3978-4F83-8AA8-6A59F86577E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Tips Shared during the class</vt:lpstr>
      <vt:lpstr>PowerPoint Presentation</vt:lpstr>
      <vt:lpstr>Visualize</vt:lpstr>
      <vt:lpstr>Ask What-if questions</vt:lpstr>
      <vt:lpstr>Do not trust a single metric</vt:lpstr>
      <vt:lpstr>Do not trust a single metric</vt:lpstr>
      <vt:lpstr>Always compute the score on BOTH training and test data sets</vt:lpstr>
      <vt:lpstr>Build more than one model</vt:lpstr>
      <vt:lpstr>Always think about overfitting and underfitting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Mossavat,Iman S.I.</dc:creator>
  <cp:lastModifiedBy>Mossavat,Iman S.I.</cp:lastModifiedBy>
  <cp:revision>1</cp:revision>
  <dcterms:created xsi:type="dcterms:W3CDTF">2025-03-12T09:12:55Z</dcterms:created>
  <dcterms:modified xsi:type="dcterms:W3CDTF">2025-09-16T17:00:17Z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0x010100E2526A33622D1745A187E1E331E01DF7</vt:lpwstr>
  </property>
</Properties>
</file>