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21" r:id="rId4"/>
  </p:sldMasterIdLst>
  <p:notesMasterIdLst>
    <p:notesMasterId r:id="rId39"/>
  </p:notesMasterIdLst>
  <p:handoutMasterIdLst>
    <p:handoutMasterId r:id="rId40"/>
  </p:handoutMasterIdLst>
  <p:sldIdLst>
    <p:sldId id="304" r:id="rId5"/>
    <p:sldId id="313" r:id="rId6"/>
    <p:sldId id="332" r:id="rId7"/>
    <p:sldId id="333" r:id="rId8"/>
    <p:sldId id="315" r:id="rId9"/>
    <p:sldId id="318" r:id="rId10"/>
    <p:sldId id="316" r:id="rId11"/>
    <p:sldId id="317" r:id="rId12"/>
    <p:sldId id="320" r:id="rId13"/>
    <p:sldId id="319" r:id="rId14"/>
    <p:sldId id="334" r:id="rId15"/>
    <p:sldId id="321" r:id="rId16"/>
    <p:sldId id="322" r:id="rId17"/>
    <p:sldId id="323" r:id="rId18"/>
    <p:sldId id="324" r:id="rId19"/>
    <p:sldId id="331" r:id="rId20"/>
    <p:sldId id="325" r:id="rId21"/>
    <p:sldId id="300" r:id="rId22"/>
    <p:sldId id="305" r:id="rId23"/>
    <p:sldId id="306" r:id="rId24"/>
    <p:sldId id="307" r:id="rId25"/>
    <p:sldId id="308" r:id="rId26"/>
    <p:sldId id="311" r:id="rId27"/>
    <p:sldId id="312" r:id="rId28"/>
    <p:sldId id="310" r:id="rId29"/>
    <p:sldId id="314" r:id="rId30"/>
    <p:sldId id="309" r:id="rId31"/>
    <p:sldId id="301" r:id="rId32"/>
    <p:sldId id="326" r:id="rId33"/>
    <p:sldId id="327" r:id="rId34"/>
    <p:sldId id="328" r:id="rId35"/>
    <p:sldId id="329" r:id="rId36"/>
    <p:sldId id="330" r:id="rId37"/>
    <p:sldId id="302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1"/>
    </p:embeddedFont>
    <p:embeddedFont>
      <p:font typeface="Roboto Light" panose="02000000000000000000" pitchFamily="2" charset="0"/>
      <p:regular r:id="rId42"/>
      <p:italic r:id="rId43"/>
    </p:embeddedFont>
  </p:embeddedFontLst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80BFA01C-CD74-7845-B021-672224978863}">
          <p14:sldIdLst>
            <p14:sldId id="304"/>
            <p14:sldId id="313"/>
            <p14:sldId id="332"/>
            <p14:sldId id="333"/>
            <p14:sldId id="315"/>
            <p14:sldId id="318"/>
            <p14:sldId id="316"/>
            <p14:sldId id="317"/>
            <p14:sldId id="320"/>
            <p14:sldId id="319"/>
            <p14:sldId id="334"/>
            <p14:sldId id="321"/>
            <p14:sldId id="322"/>
            <p14:sldId id="323"/>
            <p14:sldId id="324"/>
            <p14:sldId id="331"/>
            <p14:sldId id="325"/>
            <p14:sldId id="300"/>
            <p14:sldId id="305"/>
            <p14:sldId id="306"/>
            <p14:sldId id="307"/>
            <p14:sldId id="308"/>
            <p14:sldId id="311"/>
            <p14:sldId id="312"/>
            <p14:sldId id="310"/>
            <p14:sldId id="314"/>
            <p14:sldId id="309"/>
            <p14:sldId id="301"/>
            <p14:sldId id="326"/>
            <p14:sldId id="327"/>
            <p14:sldId id="328"/>
            <p14:sldId id="329"/>
            <p14:sldId id="330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EBDF1-6724-4493-9D9B-B19C5022EE43}" v="2" dt="2025-09-24T06:08:48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savat,Iman S.I." userId="2fc35bef-1e74-4f2a-8cd9-22dc0d049874" providerId="ADAL" clId="{44BB3A09-61EE-4225-98E2-2CDEF26FC572}"/>
    <pc:docChg chg="undo custSel addSld delSld modSld sldOrd modSection">
      <pc:chgData name="Mossavat,Iman S.I." userId="2fc35bef-1e74-4f2a-8cd9-22dc0d049874" providerId="ADAL" clId="{44BB3A09-61EE-4225-98E2-2CDEF26FC572}" dt="2025-03-14T21:25:28.519" v="5291" actId="20577"/>
      <pc:docMkLst>
        <pc:docMk/>
      </pc:docMkLst>
      <pc:sldChg chg="del mod modShow">
        <pc:chgData name="Mossavat,Iman S.I." userId="2fc35bef-1e74-4f2a-8cd9-22dc0d049874" providerId="ADAL" clId="{44BB3A09-61EE-4225-98E2-2CDEF26FC572}" dt="2025-03-13T08:01:34.042" v="4183" actId="2696"/>
        <pc:sldMkLst>
          <pc:docMk/>
          <pc:sldMk cId="1210035340" sldId="261"/>
        </pc:sldMkLst>
      </pc:sldChg>
      <pc:sldChg chg="del mod modShow">
        <pc:chgData name="Mossavat,Iman S.I." userId="2fc35bef-1e74-4f2a-8cd9-22dc0d049874" providerId="ADAL" clId="{44BB3A09-61EE-4225-98E2-2CDEF26FC572}" dt="2025-03-13T08:01:27.025" v="4182" actId="47"/>
        <pc:sldMkLst>
          <pc:docMk/>
          <pc:sldMk cId="253885415" sldId="275"/>
        </pc:sldMkLst>
      </pc:sldChg>
      <pc:sldChg chg="del mod modShow">
        <pc:chgData name="Mossavat,Iman S.I." userId="2fc35bef-1e74-4f2a-8cd9-22dc0d049874" providerId="ADAL" clId="{44BB3A09-61EE-4225-98E2-2CDEF26FC572}" dt="2025-03-13T08:01:27.025" v="4182" actId="47"/>
        <pc:sldMkLst>
          <pc:docMk/>
          <pc:sldMk cId="76518166" sldId="276"/>
        </pc:sldMkLst>
      </pc:sldChg>
      <pc:sldChg chg="del mod modShow">
        <pc:chgData name="Mossavat,Iman S.I." userId="2fc35bef-1e74-4f2a-8cd9-22dc0d049874" providerId="ADAL" clId="{44BB3A09-61EE-4225-98E2-2CDEF26FC572}" dt="2025-03-13T08:01:27.025" v="4182" actId="47"/>
        <pc:sldMkLst>
          <pc:docMk/>
          <pc:sldMk cId="3727629634" sldId="277"/>
        </pc:sldMkLst>
      </pc:sldChg>
      <pc:sldChg chg="modSp del mod modShow">
        <pc:chgData name="Mossavat,Iman S.I." userId="2fc35bef-1e74-4f2a-8cd9-22dc0d049874" providerId="ADAL" clId="{44BB3A09-61EE-4225-98E2-2CDEF26FC572}" dt="2025-03-13T08:01:27.025" v="4182" actId="47"/>
        <pc:sldMkLst>
          <pc:docMk/>
          <pc:sldMk cId="1383925075" sldId="278"/>
        </pc:sldMkLst>
      </pc:sldChg>
      <pc:sldChg chg="modSp del mod">
        <pc:chgData name="Mossavat,Iman S.I." userId="2fc35bef-1e74-4f2a-8cd9-22dc0d049874" providerId="ADAL" clId="{44BB3A09-61EE-4225-98E2-2CDEF26FC572}" dt="2025-03-12T22:25:22.027" v="3329" actId="47"/>
        <pc:sldMkLst>
          <pc:docMk/>
          <pc:sldMk cId="2820953901" sldId="281"/>
        </pc:sldMkLst>
      </pc:sldChg>
      <pc:sldChg chg="del mod modShow">
        <pc:chgData name="Mossavat,Iman S.I." userId="2fc35bef-1e74-4f2a-8cd9-22dc0d049874" providerId="ADAL" clId="{44BB3A09-61EE-4225-98E2-2CDEF26FC572}" dt="2025-03-13T08:01:27.025" v="4182" actId="47"/>
        <pc:sldMkLst>
          <pc:docMk/>
          <pc:sldMk cId="3234484048" sldId="287"/>
        </pc:sldMkLst>
      </pc:sldChg>
      <pc:sldChg chg="del">
        <pc:chgData name="Mossavat,Iman S.I." userId="2fc35bef-1e74-4f2a-8cd9-22dc0d049874" providerId="ADAL" clId="{44BB3A09-61EE-4225-98E2-2CDEF26FC572}" dt="2025-03-12T22:25:42.459" v="3330" actId="47"/>
        <pc:sldMkLst>
          <pc:docMk/>
          <pc:sldMk cId="3295847918" sldId="296"/>
        </pc:sldMkLst>
      </pc:sldChg>
      <pc:sldChg chg="delSp modSp mod">
        <pc:chgData name="Mossavat,Iman S.I." userId="2fc35bef-1e74-4f2a-8cd9-22dc0d049874" providerId="ADAL" clId="{44BB3A09-61EE-4225-98E2-2CDEF26FC572}" dt="2025-03-10T09:40:56.673" v="671" actId="20577"/>
        <pc:sldMkLst>
          <pc:docMk/>
          <pc:sldMk cId="2243282998" sldId="300"/>
        </pc:sldMkLst>
      </pc:sldChg>
      <pc:sldChg chg="del">
        <pc:chgData name="Mossavat,Iman S.I." userId="2fc35bef-1e74-4f2a-8cd9-22dc0d049874" providerId="ADAL" clId="{44BB3A09-61EE-4225-98E2-2CDEF26FC572}" dt="2025-03-12T22:24:49.091" v="3328" actId="47"/>
        <pc:sldMkLst>
          <pc:docMk/>
          <pc:sldMk cId="3312464881" sldId="303"/>
        </pc:sldMkLst>
      </pc:sldChg>
      <pc:sldChg chg="addSp delSp modSp new mod">
        <pc:chgData name="Mossavat,Iman S.I." userId="2fc35bef-1e74-4f2a-8cd9-22dc0d049874" providerId="ADAL" clId="{44BB3A09-61EE-4225-98E2-2CDEF26FC572}" dt="2025-03-10T08:35:13.245" v="303" actId="1076"/>
        <pc:sldMkLst>
          <pc:docMk/>
          <pc:sldMk cId="830636166" sldId="304"/>
        </pc:sldMkLst>
      </pc:sldChg>
      <pc:sldChg chg="addSp delSp modSp new mod">
        <pc:chgData name="Mossavat,Iman S.I." userId="2fc35bef-1e74-4f2a-8cd9-22dc0d049874" providerId="ADAL" clId="{44BB3A09-61EE-4225-98E2-2CDEF26FC572}" dt="2025-03-10T08:57:32.453" v="479" actId="1076"/>
        <pc:sldMkLst>
          <pc:docMk/>
          <pc:sldMk cId="2462512305" sldId="305"/>
        </pc:sldMkLst>
      </pc:sldChg>
      <pc:sldChg chg="addSp delSp modSp new mod">
        <pc:chgData name="Mossavat,Iman S.I." userId="2fc35bef-1e74-4f2a-8cd9-22dc0d049874" providerId="ADAL" clId="{44BB3A09-61EE-4225-98E2-2CDEF26FC572}" dt="2025-03-10T09:32:25.936" v="556" actId="1076"/>
        <pc:sldMkLst>
          <pc:docMk/>
          <pc:sldMk cId="1375506269" sldId="306"/>
        </pc:sldMkLst>
      </pc:sldChg>
      <pc:sldChg chg="addSp delSp modSp new mod">
        <pc:chgData name="Mossavat,Iman S.I." userId="2fc35bef-1e74-4f2a-8cd9-22dc0d049874" providerId="ADAL" clId="{44BB3A09-61EE-4225-98E2-2CDEF26FC572}" dt="2025-03-10T09:34:02.447" v="601" actId="20577"/>
        <pc:sldMkLst>
          <pc:docMk/>
          <pc:sldMk cId="2176677856" sldId="307"/>
        </pc:sldMkLst>
      </pc:sldChg>
      <pc:sldChg chg="addSp delSp modSp new mod">
        <pc:chgData name="Mossavat,Iman S.I." userId="2fc35bef-1e74-4f2a-8cd9-22dc0d049874" providerId="ADAL" clId="{44BB3A09-61EE-4225-98E2-2CDEF26FC572}" dt="2025-03-10T09:42:01.006" v="694" actId="1076"/>
        <pc:sldMkLst>
          <pc:docMk/>
          <pc:sldMk cId="624780515" sldId="308"/>
        </pc:sldMkLst>
      </pc:sldChg>
      <pc:sldChg chg="addSp modSp add del mod">
        <pc:chgData name="Mossavat,Iman S.I." userId="2fc35bef-1e74-4f2a-8cd9-22dc0d049874" providerId="ADAL" clId="{44BB3A09-61EE-4225-98E2-2CDEF26FC572}" dt="2025-03-12T22:49:44.023" v="3336" actId="2696"/>
        <pc:sldMkLst>
          <pc:docMk/>
          <pc:sldMk cId="3476090181" sldId="309"/>
        </pc:sldMkLst>
      </pc:sldChg>
      <pc:sldChg chg="add">
        <pc:chgData name="Mossavat,Iman S.I." userId="2fc35bef-1e74-4f2a-8cd9-22dc0d049874" providerId="ADAL" clId="{44BB3A09-61EE-4225-98E2-2CDEF26FC572}" dt="2025-03-12T22:49:47.827" v="3337"/>
        <pc:sldMkLst>
          <pc:docMk/>
          <pc:sldMk cId="3724988364" sldId="309"/>
        </pc:sldMkLst>
      </pc:sldChg>
      <pc:sldChg chg="addSp delSp modSp add del mod">
        <pc:chgData name="Mossavat,Iman S.I." userId="2fc35bef-1e74-4f2a-8cd9-22dc0d049874" providerId="ADAL" clId="{44BB3A09-61EE-4225-98E2-2CDEF26FC572}" dt="2025-03-12T22:49:53.185" v="3338" actId="2696"/>
        <pc:sldMkLst>
          <pc:docMk/>
          <pc:sldMk cId="463598910" sldId="310"/>
        </pc:sldMkLst>
      </pc:sldChg>
      <pc:sldChg chg="add">
        <pc:chgData name="Mossavat,Iman S.I." userId="2fc35bef-1e74-4f2a-8cd9-22dc0d049874" providerId="ADAL" clId="{44BB3A09-61EE-4225-98E2-2CDEF26FC572}" dt="2025-03-12T22:49:56.144" v="3339"/>
        <pc:sldMkLst>
          <pc:docMk/>
          <pc:sldMk cId="3620275496" sldId="310"/>
        </pc:sldMkLst>
      </pc:sldChg>
      <pc:sldChg chg="addSp modSp add mod">
        <pc:chgData name="Mossavat,Iman S.I." userId="2fc35bef-1e74-4f2a-8cd9-22dc0d049874" providerId="ADAL" clId="{44BB3A09-61EE-4225-98E2-2CDEF26FC572}" dt="2025-03-10T09:45:23.798" v="873" actId="20577"/>
        <pc:sldMkLst>
          <pc:docMk/>
          <pc:sldMk cId="4214150588" sldId="311"/>
        </pc:sldMkLst>
      </pc:sldChg>
      <pc:sldChg chg="add del">
        <pc:chgData name="Mossavat,Iman S.I." userId="2fc35bef-1e74-4f2a-8cd9-22dc0d049874" providerId="ADAL" clId="{44BB3A09-61EE-4225-98E2-2CDEF26FC572}" dt="2025-03-10T09:46:08.767" v="875" actId="47"/>
        <pc:sldMkLst>
          <pc:docMk/>
          <pc:sldMk cId="46768197" sldId="312"/>
        </pc:sldMkLst>
      </pc:sldChg>
      <pc:sldChg chg="addSp delSp modSp new mod modClrScheme chgLayout">
        <pc:chgData name="Mossavat,Iman S.I." userId="2fc35bef-1e74-4f2a-8cd9-22dc0d049874" providerId="ADAL" clId="{44BB3A09-61EE-4225-98E2-2CDEF26FC572}" dt="2025-03-10T09:52:07.030" v="1077" actId="1076"/>
        <pc:sldMkLst>
          <pc:docMk/>
          <pc:sldMk cId="108010415" sldId="312"/>
        </pc:sldMkLst>
      </pc:sldChg>
      <pc:sldChg chg="add del">
        <pc:chgData name="Mossavat,Iman S.I." userId="2fc35bef-1e74-4f2a-8cd9-22dc0d049874" providerId="ADAL" clId="{44BB3A09-61EE-4225-98E2-2CDEF26FC572}" dt="2025-03-10T09:46:06.315" v="874" actId="47"/>
        <pc:sldMkLst>
          <pc:docMk/>
          <pc:sldMk cId="3293042764" sldId="313"/>
        </pc:sldMkLst>
      </pc:sldChg>
      <pc:sldChg chg="addSp delSp modSp new mod">
        <pc:chgData name="Mossavat,Iman S.I." userId="2fc35bef-1e74-4f2a-8cd9-22dc0d049874" providerId="ADAL" clId="{44BB3A09-61EE-4225-98E2-2CDEF26FC572}" dt="2025-03-10T10:21:40.140" v="1499" actId="478"/>
        <pc:sldMkLst>
          <pc:docMk/>
          <pc:sldMk cId="3544466860" sldId="313"/>
        </pc:sldMkLst>
      </pc:sldChg>
      <pc:sldChg chg="add">
        <pc:chgData name="Mossavat,Iman S.I." userId="2fc35bef-1e74-4f2a-8cd9-22dc0d049874" providerId="ADAL" clId="{44BB3A09-61EE-4225-98E2-2CDEF26FC572}" dt="2025-03-12T22:49:56.144" v="3339"/>
        <pc:sldMkLst>
          <pc:docMk/>
          <pc:sldMk cId="181002327" sldId="314"/>
        </pc:sldMkLst>
      </pc:sldChg>
      <pc:sldChg chg="addSp delSp modSp new del mod">
        <pc:chgData name="Mossavat,Iman S.I." userId="2fc35bef-1e74-4f2a-8cd9-22dc0d049874" providerId="ADAL" clId="{44BB3A09-61EE-4225-98E2-2CDEF26FC572}" dt="2025-03-12T22:49:53.185" v="3338" actId="2696"/>
        <pc:sldMkLst>
          <pc:docMk/>
          <pc:sldMk cId="702430824" sldId="314"/>
        </pc:sldMkLst>
      </pc:sldChg>
      <pc:sldChg chg="addSp delSp modSp add mod">
        <pc:chgData name="Mossavat,Iman S.I." userId="2fc35bef-1e74-4f2a-8cd9-22dc0d049874" providerId="ADAL" clId="{44BB3A09-61EE-4225-98E2-2CDEF26FC572}" dt="2025-03-12T21:25:12.102" v="1740" actId="14100"/>
        <pc:sldMkLst>
          <pc:docMk/>
          <pc:sldMk cId="477275250" sldId="315"/>
        </pc:sldMkLst>
      </pc:sldChg>
      <pc:sldChg chg="add ord">
        <pc:chgData name="Mossavat,Iman S.I." userId="2fc35bef-1e74-4f2a-8cd9-22dc0d049874" providerId="ADAL" clId="{44BB3A09-61EE-4225-98E2-2CDEF26FC572}" dt="2025-03-10T10:21:33.774" v="1498"/>
        <pc:sldMkLst>
          <pc:docMk/>
          <pc:sldMk cId="3353305208" sldId="316"/>
        </pc:sldMkLst>
      </pc:sldChg>
      <pc:sldChg chg="addSp delSp modSp new mod">
        <pc:chgData name="Mossavat,Iman S.I." userId="2fc35bef-1e74-4f2a-8cd9-22dc0d049874" providerId="ADAL" clId="{44BB3A09-61EE-4225-98E2-2CDEF26FC572}" dt="2025-03-12T21:54:36.610" v="1752" actId="20577"/>
        <pc:sldMkLst>
          <pc:docMk/>
          <pc:sldMk cId="2876781498" sldId="317"/>
        </pc:sldMkLst>
      </pc:sldChg>
      <pc:sldChg chg="add">
        <pc:chgData name="Mossavat,Iman S.I." userId="2fc35bef-1e74-4f2a-8cd9-22dc0d049874" providerId="ADAL" clId="{44BB3A09-61EE-4225-98E2-2CDEF26FC572}" dt="2025-03-12T21:23:51.342" v="1728"/>
        <pc:sldMkLst>
          <pc:docMk/>
          <pc:sldMk cId="332659586" sldId="318"/>
        </pc:sldMkLst>
      </pc:sldChg>
      <pc:sldChg chg="modSp add">
        <pc:chgData name="Mossavat,Iman S.I." userId="2fc35bef-1e74-4f2a-8cd9-22dc0d049874" providerId="ADAL" clId="{44BB3A09-61EE-4225-98E2-2CDEF26FC572}" dt="2025-03-12T21:57:14.281" v="1781" actId="13822"/>
        <pc:sldMkLst>
          <pc:docMk/>
          <pc:sldMk cId="2377192822" sldId="319"/>
        </pc:sldMkLst>
      </pc:sldChg>
      <pc:sldChg chg="modSp add mod modClrScheme chgLayout">
        <pc:chgData name="Mossavat,Iman S.I." userId="2fc35bef-1e74-4f2a-8cd9-22dc0d049874" providerId="ADAL" clId="{44BB3A09-61EE-4225-98E2-2CDEF26FC572}" dt="2025-03-12T21:55:44.850" v="1777"/>
        <pc:sldMkLst>
          <pc:docMk/>
          <pc:sldMk cId="1076869244" sldId="320"/>
        </pc:sldMkLst>
      </pc:sldChg>
      <pc:sldChg chg="addSp modSp new mod">
        <pc:chgData name="Mossavat,Iman S.I." userId="2fc35bef-1e74-4f2a-8cd9-22dc0d049874" providerId="ADAL" clId="{44BB3A09-61EE-4225-98E2-2CDEF26FC572}" dt="2025-03-12T22:06:18.394" v="1819" actId="1076"/>
        <pc:sldMkLst>
          <pc:docMk/>
          <pc:sldMk cId="1522400938" sldId="321"/>
        </pc:sldMkLst>
      </pc:sldChg>
      <pc:sldChg chg="addSp delSp modSp new mod">
        <pc:chgData name="Mossavat,Iman S.I." userId="2fc35bef-1e74-4f2a-8cd9-22dc0d049874" providerId="ADAL" clId="{44BB3A09-61EE-4225-98E2-2CDEF26FC572}" dt="2025-03-12T22:13:27.433" v="2402" actId="20577"/>
        <pc:sldMkLst>
          <pc:docMk/>
          <pc:sldMk cId="466652020" sldId="322"/>
        </pc:sldMkLst>
      </pc:sldChg>
      <pc:sldChg chg="modSp add mod">
        <pc:chgData name="Mossavat,Iman S.I." userId="2fc35bef-1e74-4f2a-8cd9-22dc0d049874" providerId="ADAL" clId="{44BB3A09-61EE-4225-98E2-2CDEF26FC572}" dt="2025-03-12T22:15:07.826" v="2415" actId="113"/>
        <pc:sldMkLst>
          <pc:docMk/>
          <pc:sldMk cId="1195289325" sldId="323"/>
        </pc:sldMkLst>
      </pc:sldChg>
      <pc:sldChg chg="modSp new mod">
        <pc:chgData name="Mossavat,Iman S.I." userId="2fc35bef-1e74-4f2a-8cd9-22dc0d049874" providerId="ADAL" clId="{44BB3A09-61EE-4225-98E2-2CDEF26FC572}" dt="2025-03-12T22:24:41.291" v="3327" actId="20577"/>
        <pc:sldMkLst>
          <pc:docMk/>
          <pc:sldMk cId="3619942885" sldId="324"/>
        </pc:sldMkLst>
      </pc:sldChg>
      <pc:sldChg chg="modSp add">
        <pc:chgData name="Mossavat,Iman S.I." userId="2fc35bef-1e74-4f2a-8cd9-22dc0d049874" providerId="ADAL" clId="{44BB3A09-61EE-4225-98E2-2CDEF26FC572}" dt="2025-03-12T22:26:36.455" v="3335" actId="13822"/>
        <pc:sldMkLst>
          <pc:docMk/>
          <pc:sldMk cId="421296995" sldId="325"/>
        </pc:sldMkLst>
      </pc:sldChg>
      <pc:sldChg chg="addSp delSp modSp new del mod">
        <pc:chgData name="Mossavat,Iman S.I." userId="2fc35bef-1e74-4f2a-8cd9-22dc0d049874" providerId="ADAL" clId="{44BB3A09-61EE-4225-98E2-2CDEF26FC572}" dt="2025-03-12T22:22:49.729" v="3048" actId="47"/>
        <pc:sldMkLst>
          <pc:docMk/>
          <pc:sldMk cId="1416217360" sldId="325"/>
        </pc:sldMkLst>
      </pc:sldChg>
      <pc:sldChg chg="modSp new mod">
        <pc:chgData name="Mossavat,Iman S.I." userId="2fc35bef-1e74-4f2a-8cd9-22dc0d049874" providerId="ADAL" clId="{44BB3A09-61EE-4225-98E2-2CDEF26FC572}" dt="2025-03-12T22:52:20.576" v="3955" actId="20577"/>
        <pc:sldMkLst>
          <pc:docMk/>
          <pc:sldMk cId="3030753132" sldId="326"/>
        </pc:sldMkLst>
      </pc:sldChg>
      <pc:sldChg chg="addSp modSp new mod">
        <pc:chgData name="Mossavat,Iman S.I." userId="2fc35bef-1e74-4f2a-8cd9-22dc0d049874" providerId="ADAL" clId="{44BB3A09-61EE-4225-98E2-2CDEF26FC572}" dt="2025-03-13T09:18:36.102" v="4197" actId="20577"/>
        <pc:sldMkLst>
          <pc:docMk/>
          <pc:sldMk cId="1970422029" sldId="327"/>
        </pc:sldMkLst>
      </pc:sldChg>
      <pc:sldChg chg="modSp new mod">
        <pc:chgData name="Mossavat,Iman S.I." userId="2fc35bef-1e74-4f2a-8cd9-22dc0d049874" providerId="ADAL" clId="{44BB3A09-61EE-4225-98E2-2CDEF26FC572}" dt="2025-03-13T09:21:11.062" v="4374" actId="20577"/>
        <pc:sldMkLst>
          <pc:docMk/>
          <pc:sldMk cId="3575966964" sldId="328"/>
        </pc:sldMkLst>
      </pc:sldChg>
      <pc:sldChg chg="modSp new mod">
        <pc:chgData name="Mossavat,Iman S.I." userId="2fc35bef-1e74-4f2a-8cd9-22dc0d049874" providerId="ADAL" clId="{44BB3A09-61EE-4225-98E2-2CDEF26FC572}" dt="2025-03-13T09:22:31.109" v="4529" actId="20577"/>
        <pc:sldMkLst>
          <pc:docMk/>
          <pc:sldMk cId="529961145" sldId="329"/>
        </pc:sldMkLst>
      </pc:sldChg>
      <pc:sldChg chg="modSp new mod">
        <pc:chgData name="Mossavat,Iman S.I." userId="2fc35bef-1e74-4f2a-8cd9-22dc0d049874" providerId="ADAL" clId="{44BB3A09-61EE-4225-98E2-2CDEF26FC572}" dt="2025-03-13T09:20:21.963" v="4328" actId="2711"/>
        <pc:sldMkLst>
          <pc:docMk/>
          <pc:sldMk cId="1673540436" sldId="330"/>
        </pc:sldMkLst>
      </pc:sldChg>
      <pc:sldChg chg="addSp modSp new mod">
        <pc:chgData name="Mossavat,Iman S.I." userId="2fc35bef-1e74-4f2a-8cd9-22dc0d049874" providerId="ADAL" clId="{44BB3A09-61EE-4225-98E2-2CDEF26FC572}" dt="2025-03-12T23:04:46.322" v="4180" actId="1076"/>
        <pc:sldMkLst>
          <pc:docMk/>
          <pc:sldMk cId="280626982" sldId="331"/>
        </pc:sldMkLst>
      </pc:sldChg>
      <pc:sldChg chg="add del">
        <pc:chgData name="Mossavat,Iman S.I." userId="2fc35bef-1e74-4f2a-8cd9-22dc0d049874" providerId="ADAL" clId="{44BB3A09-61EE-4225-98E2-2CDEF26FC572}" dt="2025-03-14T09:31:52.508" v="4572" actId="2696"/>
        <pc:sldMkLst>
          <pc:docMk/>
          <pc:sldMk cId="393411103" sldId="332"/>
        </pc:sldMkLst>
      </pc:sldChg>
      <pc:sldChg chg="add">
        <pc:chgData name="Mossavat,Iman S.I." userId="2fc35bef-1e74-4f2a-8cd9-22dc0d049874" providerId="ADAL" clId="{44BB3A09-61EE-4225-98E2-2CDEF26FC572}" dt="2025-03-14T09:31:56.576" v="4573"/>
        <pc:sldMkLst>
          <pc:docMk/>
          <pc:sldMk cId="1565956567" sldId="332"/>
        </pc:sldMkLst>
      </pc:sldChg>
      <pc:sldChg chg="addSp delSp modSp new del mod">
        <pc:chgData name="Mossavat,Iman S.I." userId="2fc35bef-1e74-4f2a-8cd9-22dc0d049874" providerId="ADAL" clId="{44BB3A09-61EE-4225-98E2-2CDEF26FC572}" dt="2025-03-14T09:31:39.271" v="4570" actId="2696"/>
        <pc:sldMkLst>
          <pc:docMk/>
          <pc:sldMk cId="4043807407" sldId="332"/>
        </pc:sldMkLst>
      </pc:sldChg>
      <pc:sldChg chg="modSp add del mod">
        <pc:chgData name="Mossavat,Iman S.I." userId="2fc35bef-1e74-4f2a-8cd9-22dc0d049874" providerId="ADAL" clId="{44BB3A09-61EE-4225-98E2-2CDEF26FC572}" dt="2025-03-14T09:31:39.271" v="4570" actId="2696"/>
        <pc:sldMkLst>
          <pc:docMk/>
          <pc:sldMk cId="1694682503" sldId="333"/>
        </pc:sldMkLst>
      </pc:sldChg>
      <pc:sldChg chg="add del">
        <pc:chgData name="Mossavat,Iman S.I." userId="2fc35bef-1e74-4f2a-8cd9-22dc0d049874" providerId="ADAL" clId="{44BB3A09-61EE-4225-98E2-2CDEF26FC572}" dt="2025-03-14T09:31:52.508" v="4572" actId="2696"/>
        <pc:sldMkLst>
          <pc:docMk/>
          <pc:sldMk cId="3008885402" sldId="333"/>
        </pc:sldMkLst>
      </pc:sldChg>
      <pc:sldChg chg="add">
        <pc:chgData name="Mossavat,Iman S.I." userId="2fc35bef-1e74-4f2a-8cd9-22dc0d049874" providerId="ADAL" clId="{44BB3A09-61EE-4225-98E2-2CDEF26FC572}" dt="2025-03-14T09:31:56.576" v="4573"/>
        <pc:sldMkLst>
          <pc:docMk/>
          <pc:sldMk cId="3029913468" sldId="333"/>
        </pc:sldMkLst>
      </pc:sldChg>
      <pc:sldChg chg="modSp new mod">
        <pc:chgData name="Mossavat,Iman S.I." userId="2fc35bef-1e74-4f2a-8cd9-22dc0d049874" providerId="ADAL" clId="{44BB3A09-61EE-4225-98E2-2CDEF26FC572}" dt="2025-03-14T21:25:28.519" v="5291" actId="20577"/>
        <pc:sldMkLst>
          <pc:docMk/>
          <pc:sldMk cId="3475151120" sldId="334"/>
        </pc:sldMkLst>
      </pc:sldChg>
    </pc:docChg>
  </pc:docChgLst>
  <pc:docChgLst>
    <pc:chgData name="Mossavat,Iman S.I." userId="2fc35bef-1e74-4f2a-8cd9-22dc0d049874" providerId="ADAL" clId="{4C1EBDF1-6724-4493-9D9B-B19C5022EE43}"/>
    <pc:docChg chg="custSel modSld">
      <pc:chgData name="Mossavat,Iman S.I." userId="2fc35bef-1e74-4f2a-8cd9-22dc0d049874" providerId="ADAL" clId="{4C1EBDF1-6724-4493-9D9B-B19C5022EE43}" dt="2025-09-24T06:08:50.885" v="2" actId="21"/>
      <pc:docMkLst>
        <pc:docMk/>
      </pc:docMkLst>
      <pc:sldChg chg="addSp delSp modSp mod">
        <pc:chgData name="Mossavat,Iman S.I." userId="2fc35bef-1e74-4f2a-8cd9-22dc0d049874" providerId="ADAL" clId="{4C1EBDF1-6724-4493-9D9B-B19C5022EE43}" dt="2025-09-24T06:08:50.885" v="2" actId="21"/>
        <pc:sldMkLst>
          <pc:docMk/>
          <pc:sldMk cId="108010415" sldId="312"/>
        </pc:sldMkLst>
        <pc:spChg chg="mod">
          <ac:chgData name="Mossavat,Iman S.I." userId="2fc35bef-1e74-4f2a-8cd9-22dc0d049874" providerId="ADAL" clId="{4C1EBDF1-6724-4493-9D9B-B19C5022EE43}" dt="2025-09-24T06:08:27.226" v="0" actId="164"/>
          <ac:spMkLst>
            <pc:docMk/>
            <pc:sldMk cId="108010415" sldId="312"/>
            <ac:spMk id="14" creationId="{481673AF-F0E0-11E7-1D23-D3D3ADA26186}"/>
          </ac:spMkLst>
        </pc:spChg>
        <pc:spChg chg="mod">
          <ac:chgData name="Mossavat,Iman S.I." userId="2fc35bef-1e74-4f2a-8cd9-22dc0d049874" providerId="ADAL" clId="{4C1EBDF1-6724-4493-9D9B-B19C5022EE43}" dt="2025-09-24T06:08:27.226" v="0" actId="164"/>
          <ac:spMkLst>
            <pc:docMk/>
            <pc:sldMk cId="108010415" sldId="312"/>
            <ac:spMk id="15" creationId="{2FF3ADA9-AC91-8FE3-D2C2-E24438DD9CA2}"/>
          </ac:spMkLst>
        </pc:spChg>
        <pc:spChg chg="mod">
          <ac:chgData name="Mossavat,Iman S.I." userId="2fc35bef-1e74-4f2a-8cd9-22dc0d049874" providerId="ADAL" clId="{4C1EBDF1-6724-4493-9D9B-B19C5022EE43}" dt="2025-09-24T06:08:27.226" v="0" actId="164"/>
          <ac:spMkLst>
            <pc:docMk/>
            <pc:sldMk cId="108010415" sldId="312"/>
            <ac:spMk id="16" creationId="{CE8E45D9-5585-BB1C-51AE-C3D57356A30F}"/>
          </ac:spMkLst>
        </pc:spChg>
        <pc:grpChg chg="add mod">
          <ac:chgData name="Mossavat,Iman S.I." userId="2fc35bef-1e74-4f2a-8cd9-22dc0d049874" providerId="ADAL" clId="{4C1EBDF1-6724-4493-9D9B-B19C5022EE43}" dt="2025-09-24T06:08:27.226" v="0" actId="164"/>
          <ac:grpSpMkLst>
            <pc:docMk/>
            <pc:sldMk cId="108010415" sldId="312"/>
            <ac:grpSpMk id="2" creationId="{BD3E6091-2953-42E1-71A6-D76836350024}"/>
          </ac:grpSpMkLst>
        </pc:grpChg>
        <pc:picChg chg="add del">
          <ac:chgData name="Mossavat,Iman S.I." userId="2fc35bef-1e74-4f2a-8cd9-22dc0d049874" providerId="ADAL" clId="{4C1EBDF1-6724-4493-9D9B-B19C5022EE43}" dt="2025-09-24T06:08:50.885" v="2" actId="21"/>
          <ac:picMkLst>
            <pc:docMk/>
            <pc:sldMk cId="108010415" sldId="312"/>
            <ac:picMk id="3" creationId="{992CDA0F-E697-8CD2-D077-29C415394A38}"/>
          </ac:picMkLst>
        </pc:picChg>
        <pc:picChg chg="mod">
          <ac:chgData name="Mossavat,Iman S.I." userId="2fc35bef-1e74-4f2a-8cd9-22dc0d049874" providerId="ADAL" clId="{4C1EBDF1-6724-4493-9D9B-B19C5022EE43}" dt="2025-09-24T06:08:27.226" v="0" actId="164"/>
          <ac:picMkLst>
            <pc:docMk/>
            <pc:sldMk cId="108010415" sldId="312"/>
            <ac:picMk id="9" creationId="{E75C2CEF-9453-E63E-CE0A-D899863524AE}"/>
          </ac:picMkLst>
        </pc:picChg>
        <pc:picChg chg="mod">
          <ac:chgData name="Mossavat,Iman S.I." userId="2fc35bef-1e74-4f2a-8cd9-22dc0d049874" providerId="ADAL" clId="{4C1EBDF1-6724-4493-9D9B-B19C5022EE43}" dt="2025-09-24T06:08:27.226" v="0" actId="164"/>
          <ac:picMkLst>
            <pc:docMk/>
            <pc:sldMk cId="108010415" sldId="312"/>
            <ac:picMk id="11" creationId="{87FDA134-20AD-2BB2-ACDE-2A8FBFDCE4B8}"/>
          </ac:picMkLst>
        </pc:picChg>
        <pc:picChg chg="mod">
          <ac:chgData name="Mossavat,Iman S.I." userId="2fc35bef-1e74-4f2a-8cd9-22dc0d049874" providerId="ADAL" clId="{4C1EBDF1-6724-4493-9D9B-B19C5022EE43}" dt="2025-09-24T06:08:27.226" v="0" actId="164"/>
          <ac:picMkLst>
            <pc:docMk/>
            <pc:sldMk cId="108010415" sldId="312"/>
            <ac:picMk id="13" creationId="{864F440F-7322-6369-2446-00DAFC2A263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EA16E-A901-4B4A-BC6B-BCD766F515D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L"/>
        </a:p>
      </dgm:t>
    </dgm:pt>
    <dgm:pt modelId="{EDDBFA49-8EBA-4275-B6A9-4A39ACF43533}">
      <dgm:prSet phldrT="[Text]"/>
      <dgm:spPr/>
      <dgm:t>
        <a:bodyPr/>
        <a:lstStyle/>
        <a:p>
          <a:r>
            <a:rPr lang="en-US"/>
            <a:t>Features</a:t>
          </a:r>
          <a:endParaRPr lang="en-NL"/>
        </a:p>
      </dgm:t>
    </dgm:pt>
    <dgm:pt modelId="{FA93634D-31D7-4335-A03D-38F7CB4D9255}" type="parTrans" cxnId="{8D3B269D-417B-4297-A92C-0C36E2BA9DF8}">
      <dgm:prSet/>
      <dgm:spPr/>
      <dgm:t>
        <a:bodyPr/>
        <a:lstStyle/>
        <a:p>
          <a:endParaRPr lang="en-NL"/>
        </a:p>
      </dgm:t>
    </dgm:pt>
    <dgm:pt modelId="{99902A3D-A5B9-4F13-800B-E6895B8BCF01}" type="sibTrans" cxnId="{8D3B269D-417B-4297-A92C-0C36E2BA9DF8}">
      <dgm:prSet/>
      <dgm:spPr/>
      <dgm:t>
        <a:bodyPr/>
        <a:lstStyle/>
        <a:p>
          <a:endParaRPr lang="en-NL"/>
        </a:p>
      </dgm:t>
    </dgm:pt>
    <dgm:pt modelId="{126D1BEC-6F22-4765-AC10-4E4AC3B997E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Transformation</a:t>
          </a:r>
          <a:endParaRPr lang="en-NL"/>
        </a:p>
      </dgm:t>
    </dgm:pt>
    <dgm:pt modelId="{DD21A8EC-51DD-49D4-AB15-1955A7CE303B}" type="parTrans" cxnId="{D09E0929-4487-483A-BBC2-7CCD7E342818}">
      <dgm:prSet/>
      <dgm:spPr/>
      <dgm:t>
        <a:bodyPr/>
        <a:lstStyle/>
        <a:p>
          <a:endParaRPr lang="en-NL"/>
        </a:p>
      </dgm:t>
    </dgm:pt>
    <dgm:pt modelId="{C2968DBA-C8E9-4406-952A-413CC5FD5BCC}" type="sibTrans" cxnId="{D09E0929-4487-483A-BBC2-7CCD7E342818}">
      <dgm:prSet/>
      <dgm:spPr/>
      <dgm:t>
        <a:bodyPr/>
        <a:lstStyle/>
        <a:p>
          <a:endParaRPr lang="en-NL"/>
        </a:p>
      </dgm:t>
    </dgm:pt>
    <dgm:pt modelId="{0C3A5400-2F40-456A-8CC2-E00B893B9B3A}">
      <dgm:prSet phldrT="[Text]"/>
      <dgm:spPr/>
      <dgm:t>
        <a:bodyPr/>
        <a:lstStyle/>
        <a:p>
          <a:r>
            <a:rPr lang="en-US"/>
            <a:t>Kernels</a:t>
          </a:r>
          <a:endParaRPr lang="en-NL"/>
        </a:p>
      </dgm:t>
    </dgm:pt>
    <dgm:pt modelId="{96658251-3623-4282-BCB8-C89971BA3E62}" type="parTrans" cxnId="{DA70126F-4636-49B1-A061-335D64F77736}">
      <dgm:prSet/>
      <dgm:spPr/>
      <dgm:t>
        <a:bodyPr/>
        <a:lstStyle/>
        <a:p>
          <a:endParaRPr lang="en-NL"/>
        </a:p>
      </dgm:t>
    </dgm:pt>
    <dgm:pt modelId="{97B81EEA-A337-44B9-B2CD-8B216541BA3F}" type="sibTrans" cxnId="{DA70126F-4636-49B1-A061-335D64F77736}">
      <dgm:prSet/>
      <dgm:spPr/>
      <dgm:t>
        <a:bodyPr/>
        <a:lstStyle/>
        <a:p>
          <a:endParaRPr lang="en-NL"/>
        </a:p>
      </dgm:t>
    </dgm:pt>
    <dgm:pt modelId="{DC802DA2-C082-4913-ACAB-45FFF8C24F5E}">
      <dgm:prSet phldrT="[Text]"/>
      <dgm:spPr/>
      <dgm:t>
        <a:bodyPr/>
        <a:lstStyle/>
        <a:p>
          <a:r>
            <a:rPr lang="en-US"/>
            <a:t>Support Vector Machine (SVM)</a:t>
          </a:r>
          <a:endParaRPr lang="en-NL"/>
        </a:p>
      </dgm:t>
    </dgm:pt>
    <dgm:pt modelId="{46F8B068-A83E-4DAC-B7A6-3DA357B0CC2D}" type="parTrans" cxnId="{6F989AAA-4D6C-4CBD-B9D7-1B2783E64913}">
      <dgm:prSet/>
      <dgm:spPr/>
      <dgm:t>
        <a:bodyPr/>
        <a:lstStyle/>
        <a:p>
          <a:endParaRPr lang="en-NL"/>
        </a:p>
      </dgm:t>
    </dgm:pt>
    <dgm:pt modelId="{2590C78E-E938-4983-9ADF-C69E2F6DD5AD}" type="sibTrans" cxnId="{6F989AAA-4D6C-4CBD-B9D7-1B2783E64913}">
      <dgm:prSet/>
      <dgm:spPr/>
      <dgm:t>
        <a:bodyPr/>
        <a:lstStyle/>
        <a:p>
          <a:endParaRPr lang="en-NL"/>
        </a:p>
      </dgm:t>
    </dgm:pt>
    <dgm:pt modelId="{8049CC5B-0854-40C2-90CC-DA4C79CCB62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</a:t>
          </a:r>
          <a:endParaRPr lang="en-NL"/>
        </a:p>
      </dgm:t>
    </dgm:pt>
    <dgm:pt modelId="{F6DC76F9-1BA3-4EE1-9D18-5AFFED25360C}" type="parTrans" cxnId="{A2447058-24E5-46BD-861C-3A596B7D1B5F}">
      <dgm:prSet/>
      <dgm:spPr/>
      <dgm:t>
        <a:bodyPr/>
        <a:lstStyle/>
        <a:p>
          <a:endParaRPr lang="en-NL"/>
        </a:p>
      </dgm:t>
    </dgm:pt>
    <dgm:pt modelId="{47CCA138-63AF-4236-93EA-58D3D59C1671}" type="sibTrans" cxnId="{A2447058-24E5-46BD-861C-3A596B7D1B5F}">
      <dgm:prSet/>
      <dgm:spPr/>
      <dgm:t>
        <a:bodyPr/>
        <a:lstStyle/>
        <a:p>
          <a:endParaRPr lang="en-NL"/>
        </a:p>
      </dgm:t>
    </dgm:pt>
    <dgm:pt modelId="{4393A30F-316E-400B-8D16-7DB14B67452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Similarity in the feature space</a:t>
          </a:r>
          <a:endParaRPr lang="en-NL"/>
        </a:p>
      </dgm:t>
    </dgm:pt>
    <dgm:pt modelId="{F299D730-38B4-4828-9502-4D162E9B29EF}" type="parTrans" cxnId="{73EB31CD-4277-4464-8131-EB87014F1881}">
      <dgm:prSet/>
      <dgm:spPr/>
      <dgm:t>
        <a:bodyPr/>
        <a:lstStyle/>
        <a:p>
          <a:endParaRPr lang="en-NL"/>
        </a:p>
      </dgm:t>
    </dgm:pt>
    <dgm:pt modelId="{CC2B210A-6E3C-43D2-A45D-9B0465C554D7}" type="sibTrans" cxnId="{73EB31CD-4277-4464-8131-EB87014F1881}">
      <dgm:prSet/>
      <dgm:spPr/>
      <dgm:t>
        <a:bodyPr/>
        <a:lstStyle/>
        <a:p>
          <a:endParaRPr lang="en-NL"/>
        </a:p>
      </dgm:t>
    </dgm:pt>
    <dgm:pt modelId="{FBF12EF5-9D47-4022-9A5C-06580E88937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(SVR)</a:t>
          </a:r>
          <a:endParaRPr lang="en-NL"/>
        </a:p>
      </dgm:t>
    </dgm:pt>
    <dgm:pt modelId="{6D0BD23C-2CA7-4444-83BA-F1FD166CFA67}" type="parTrans" cxnId="{F3560909-9E60-4314-B44D-262BF8098E65}">
      <dgm:prSet/>
      <dgm:spPr/>
      <dgm:t>
        <a:bodyPr/>
        <a:lstStyle/>
        <a:p>
          <a:endParaRPr lang="en-NL"/>
        </a:p>
      </dgm:t>
    </dgm:pt>
    <dgm:pt modelId="{490F22E1-9D44-4D3A-9809-8800EAD20943}" type="sibTrans" cxnId="{F3560909-9E60-4314-B44D-262BF8098E65}">
      <dgm:prSet/>
      <dgm:spPr/>
      <dgm:t>
        <a:bodyPr/>
        <a:lstStyle/>
        <a:p>
          <a:endParaRPr lang="en-NL"/>
        </a:p>
      </dgm:t>
    </dgm:pt>
    <dgm:pt modelId="{95E761F0-BC18-40CF-86C5-BE006193673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Anomaly detection (one class SVM)</a:t>
          </a:r>
          <a:endParaRPr lang="en-NL"/>
        </a:p>
      </dgm:t>
    </dgm:pt>
    <dgm:pt modelId="{2B8F6EA8-03D2-4C5E-9E7A-F4DF5514857F}" type="parTrans" cxnId="{0F2429D1-0FAD-463F-B911-B8DD2AEE9FAC}">
      <dgm:prSet/>
      <dgm:spPr/>
      <dgm:t>
        <a:bodyPr/>
        <a:lstStyle/>
        <a:p>
          <a:endParaRPr lang="en-NL"/>
        </a:p>
      </dgm:t>
    </dgm:pt>
    <dgm:pt modelId="{2F4AE1A9-E4FB-443E-B2FB-401360987676}" type="sibTrans" cxnId="{0F2429D1-0FAD-463F-B911-B8DD2AEE9FAC}">
      <dgm:prSet/>
      <dgm:spPr/>
      <dgm:t>
        <a:bodyPr/>
        <a:lstStyle/>
        <a:p>
          <a:endParaRPr lang="en-NL"/>
        </a:p>
      </dgm:t>
    </dgm:pt>
    <dgm:pt modelId="{C53BFEBC-10B1-4EEB-8AF0-7D043B0D9F0B}" type="pres">
      <dgm:prSet presAssocID="{83FEA16E-A901-4B4A-BC6B-BCD766F515D6}" presName="Name0" presStyleCnt="0">
        <dgm:presLayoutVars>
          <dgm:dir/>
          <dgm:animLvl val="lvl"/>
          <dgm:resizeHandles val="exact"/>
        </dgm:presLayoutVars>
      </dgm:prSet>
      <dgm:spPr/>
    </dgm:pt>
    <dgm:pt modelId="{B360ABA2-166C-4061-940A-CE5051CB7800}" type="pres">
      <dgm:prSet presAssocID="{EDDBFA49-8EBA-4275-B6A9-4A39ACF43533}" presName="composite" presStyleCnt="0"/>
      <dgm:spPr/>
    </dgm:pt>
    <dgm:pt modelId="{FD1478AE-A520-41E7-B18E-668932A35E52}" type="pres">
      <dgm:prSet presAssocID="{EDDBFA49-8EBA-4275-B6A9-4A39ACF43533}" presName="parTx" presStyleLbl="alignNode1" presStyleIdx="0" presStyleCnt="3">
        <dgm:presLayoutVars>
          <dgm:chMax val="0"/>
          <dgm:chPref val="0"/>
        </dgm:presLayoutVars>
      </dgm:prSet>
      <dgm:spPr/>
    </dgm:pt>
    <dgm:pt modelId="{A680585D-82E3-4047-AA8C-680A841221C4}" type="pres">
      <dgm:prSet presAssocID="{EDDBFA49-8EBA-4275-B6A9-4A39ACF43533}" presName="desTx" presStyleLbl="alignAccFollowNode1" presStyleIdx="0" presStyleCnt="3">
        <dgm:presLayoutVars/>
      </dgm:prSet>
      <dgm:spPr/>
    </dgm:pt>
    <dgm:pt modelId="{42277F2B-79AC-4994-8A22-80F0A0DA933A}" type="pres">
      <dgm:prSet presAssocID="{99902A3D-A5B9-4F13-800B-E6895B8BCF01}" presName="space" presStyleCnt="0"/>
      <dgm:spPr/>
    </dgm:pt>
    <dgm:pt modelId="{80874BD8-C397-4CF5-B528-4FAEA5DB4909}" type="pres">
      <dgm:prSet presAssocID="{0C3A5400-2F40-456A-8CC2-E00B893B9B3A}" presName="composite" presStyleCnt="0"/>
      <dgm:spPr/>
    </dgm:pt>
    <dgm:pt modelId="{530C9D65-3688-45CF-A8D0-886EFD65FB0D}" type="pres">
      <dgm:prSet presAssocID="{0C3A5400-2F40-456A-8CC2-E00B893B9B3A}" presName="parTx" presStyleLbl="alignNode1" presStyleIdx="1" presStyleCnt="3">
        <dgm:presLayoutVars>
          <dgm:chMax val="0"/>
          <dgm:chPref val="0"/>
        </dgm:presLayoutVars>
      </dgm:prSet>
      <dgm:spPr/>
    </dgm:pt>
    <dgm:pt modelId="{573285CF-624C-4BBF-8CBF-A3DA57D1B700}" type="pres">
      <dgm:prSet presAssocID="{0C3A5400-2F40-456A-8CC2-E00B893B9B3A}" presName="desTx" presStyleLbl="alignAccFollowNode1" presStyleIdx="1" presStyleCnt="3">
        <dgm:presLayoutVars/>
      </dgm:prSet>
      <dgm:spPr/>
    </dgm:pt>
    <dgm:pt modelId="{0A2653DF-5544-4530-BA74-4DB4F4798A58}" type="pres">
      <dgm:prSet presAssocID="{97B81EEA-A337-44B9-B2CD-8B216541BA3F}" presName="space" presStyleCnt="0"/>
      <dgm:spPr/>
    </dgm:pt>
    <dgm:pt modelId="{46F9FDAF-2C34-40A8-B063-94AEAF0448A8}" type="pres">
      <dgm:prSet presAssocID="{DC802DA2-C082-4913-ACAB-45FFF8C24F5E}" presName="composite" presStyleCnt="0"/>
      <dgm:spPr/>
    </dgm:pt>
    <dgm:pt modelId="{138DE916-33E8-4333-BACB-E8D18CE72352}" type="pres">
      <dgm:prSet presAssocID="{DC802DA2-C082-4913-ACAB-45FFF8C24F5E}" presName="parTx" presStyleLbl="alignNode1" presStyleIdx="2" presStyleCnt="3">
        <dgm:presLayoutVars>
          <dgm:chMax val="0"/>
          <dgm:chPref val="0"/>
        </dgm:presLayoutVars>
      </dgm:prSet>
      <dgm:spPr/>
    </dgm:pt>
    <dgm:pt modelId="{B70E344A-53C5-47CC-9081-A7D4F4520F2A}" type="pres">
      <dgm:prSet presAssocID="{DC802DA2-C082-4913-ACAB-45FFF8C24F5E}" presName="desTx" presStyleLbl="alignAccFollowNode1" presStyleIdx="2" presStyleCnt="3">
        <dgm:presLayoutVars/>
      </dgm:prSet>
      <dgm:spPr/>
    </dgm:pt>
  </dgm:ptLst>
  <dgm:cxnLst>
    <dgm:cxn modelId="{14BC1806-3F8F-4B20-93F7-897F263536D0}" type="presOf" srcId="{126D1BEC-6F22-4765-AC10-4E4AC3B997EE}" destId="{A680585D-82E3-4047-AA8C-680A841221C4}" srcOrd="0" destOrd="0" presId="urn:microsoft.com/office/officeart/2016/7/layout/ChevronBlockProcess"/>
    <dgm:cxn modelId="{F3560909-9E60-4314-B44D-262BF8098E65}" srcId="{DC802DA2-C082-4913-ACAB-45FFF8C24F5E}" destId="{FBF12EF5-9D47-4022-9A5C-06580E88937D}" srcOrd="1" destOrd="0" parTransId="{6D0BD23C-2CA7-4444-83BA-F1FD166CFA67}" sibTransId="{490F22E1-9D44-4D3A-9809-8800EAD20943}"/>
    <dgm:cxn modelId="{CE2CBC0D-D231-4B5B-BAA5-3F350FBD54B8}" type="presOf" srcId="{DC802DA2-C082-4913-ACAB-45FFF8C24F5E}" destId="{138DE916-33E8-4333-BACB-E8D18CE72352}" srcOrd="0" destOrd="0" presId="urn:microsoft.com/office/officeart/2016/7/layout/ChevronBlockProcess"/>
    <dgm:cxn modelId="{219E8727-2846-4EE7-ACE9-120FFED5E19E}" type="presOf" srcId="{8049CC5B-0854-40C2-90CC-DA4C79CCB62C}" destId="{B70E344A-53C5-47CC-9081-A7D4F4520F2A}" srcOrd="0" destOrd="0" presId="urn:microsoft.com/office/officeart/2016/7/layout/ChevronBlockProcess"/>
    <dgm:cxn modelId="{D09E0929-4487-483A-BBC2-7CCD7E342818}" srcId="{EDDBFA49-8EBA-4275-B6A9-4A39ACF43533}" destId="{126D1BEC-6F22-4765-AC10-4E4AC3B997EE}" srcOrd="0" destOrd="0" parTransId="{DD21A8EC-51DD-49D4-AB15-1955A7CE303B}" sibTransId="{C2968DBA-C8E9-4406-952A-413CC5FD5BCC}"/>
    <dgm:cxn modelId="{0B7A9534-E8BC-4F21-8461-FBD40F454B52}" type="presOf" srcId="{83FEA16E-A901-4B4A-BC6B-BCD766F515D6}" destId="{C53BFEBC-10B1-4EEB-8AF0-7D043B0D9F0B}" srcOrd="0" destOrd="0" presId="urn:microsoft.com/office/officeart/2016/7/layout/ChevronBlockProcess"/>
    <dgm:cxn modelId="{8D289B39-B57E-4091-BD37-7F786F5F5517}" type="presOf" srcId="{4393A30F-316E-400B-8D16-7DB14B674525}" destId="{573285CF-624C-4BBF-8CBF-A3DA57D1B700}" srcOrd="0" destOrd="0" presId="urn:microsoft.com/office/officeart/2016/7/layout/ChevronBlockProcess"/>
    <dgm:cxn modelId="{26BE9A3A-8964-4B37-8196-737AC1D867D0}" type="presOf" srcId="{0C3A5400-2F40-456A-8CC2-E00B893B9B3A}" destId="{530C9D65-3688-45CF-A8D0-886EFD65FB0D}" srcOrd="0" destOrd="0" presId="urn:microsoft.com/office/officeart/2016/7/layout/ChevronBlockProcess"/>
    <dgm:cxn modelId="{DA70126F-4636-49B1-A061-335D64F77736}" srcId="{83FEA16E-A901-4B4A-BC6B-BCD766F515D6}" destId="{0C3A5400-2F40-456A-8CC2-E00B893B9B3A}" srcOrd="1" destOrd="0" parTransId="{96658251-3623-4282-BCB8-C89971BA3E62}" sibTransId="{97B81EEA-A337-44B9-B2CD-8B216541BA3F}"/>
    <dgm:cxn modelId="{A2447058-24E5-46BD-861C-3A596B7D1B5F}" srcId="{DC802DA2-C082-4913-ACAB-45FFF8C24F5E}" destId="{8049CC5B-0854-40C2-90CC-DA4C79CCB62C}" srcOrd="0" destOrd="0" parTransId="{F6DC76F9-1BA3-4EE1-9D18-5AFFED25360C}" sibTransId="{47CCA138-63AF-4236-93EA-58D3D59C1671}"/>
    <dgm:cxn modelId="{8D3B269D-417B-4297-A92C-0C36E2BA9DF8}" srcId="{83FEA16E-A901-4B4A-BC6B-BCD766F515D6}" destId="{EDDBFA49-8EBA-4275-B6A9-4A39ACF43533}" srcOrd="0" destOrd="0" parTransId="{FA93634D-31D7-4335-A03D-38F7CB4D9255}" sibTransId="{99902A3D-A5B9-4F13-800B-E6895B8BCF01}"/>
    <dgm:cxn modelId="{A82AB99F-39DA-4DD1-B519-D28C23CAEFB7}" type="presOf" srcId="{EDDBFA49-8EBA-4275-B6A9-4A39ACF43533}" destId="{FD1478AE-A520-41E7-B18E-668932A35E52}" srcOrd="0" destOrd="0" presId="urn:microsoft.com/office/officeart/2016/7/layout/ChevronBlockProcess"/>
    <dgm:cxn modelId="{6F989AAA-4D6C-4CBD-B9D7-1B2783E64913}" srcId="{83FEA16E-A901-4B4A-BC6B-BCD766F515D6}" destId="{DC802DA2-C082-4913-ACAB-45FFF8C24F5E}" srcOrd="2" destOrd="0" parTransId="{46F8B068-A83E-4DAC-B7A6-3DA357B0CC2D}" sibTransId="{2590C78E-E938-4983-9ADF-C69E2F6DD5AD}"/>
    <dgm:cxn modelId="{F76DE4B2-0068-4D21-A08D-47278D76FE33}" type="presOf" srcId="{95E761F0-BC18-40CF-86C5-BE0061936739}" destId="{B70E344A-53C5-47CC-9081-A7D4F4520F2A}" srcOrd="0" destOrd="2" presId="urn:microsoft.com/office/officeart/2016/7/layout/ChevronBlockProcess"/>
    <dgm:cxn modelId="{73EB31CD-4277-4464-8131-EB87014F1881}" srcId="{0C3A5400-2F40-456A-8CC2-E00B893B9B3A}" destId="{4393A30F-316E-400B-8D16-7DB14B674525}" srcOrd="0" destOrd="0" parTransId="{F299D730-38B4-4828-9502-4D162E9B29EF}" sibTransId="{CC2B210A-6E3C-43D2-A45D-9B0465C554D7}"/>
    <dgm:cxn modelId="{0F2429D1-0FAD-463F-B911-B8DD2AEE9FAC}" srcId="{DC802DA2-C082-4913-ACAB-45FFF8C24F5E}" destId="{95E761F0-BC18-40CF-86C5-BE0061936739}" srcOrd="2" destOrd="0" parTransId="{2B8F6EA8-03D2-4C5E-9E7A-F4DF5514857F}" sibTransId="{2F4AE1A9-E4FB-443E-B2FB-401360987676}"/>
    <dgm:cxn modelId="{8FDACBEA-7DD6-48BF-96B6-81F492D12A51}" type="presOf" srcId="{FBF12EF5-9D47-4022-9A5C-06580E88937D}" destId="{B70E344A-53C5-47CC-9081-A7D4F4520F2A}" srcOrd="0" destOrd="1" presId="urn:microsoft.com/office/officeart/2016/7/layout/ChevronBlockProcess"/>
    <dgm:cxn modelId="{C3227C13-3956-40D5-87AD-F329A200D231}" type="presParOf" srcId="{C53BFEBC-10B1-4EEB-8AF0-7D043B0D9F0B}" destId="{B360ABA2-166C-4061-940A-CE5051CB7800}" srcOrd="0" destOrd="0" presId="urn:microsoft.com/office/officeart/2016/7/layout/ChevronBlockProcess"/>
    <dgm:cxn modelId="{8372AD27-960A-442C-80F3-10D11C6CBC21}" type="presParOf" srcId="{B360ABA2-166C-4061-940A-CE5051CB7800}" destId="{FD1478AE-A520-41E7-B18E-668932A35E52}" srcOrd="0" destOrd="0" presId="urn:microsoft.com/office/officeart/2016/7/layout/ChevronBlockProcess"/>
    <dgm:cxn modelId="{D28BFCA2-71F7-4FAE-838F-906BCAB6034E}" type="presParOf" srcId="{B360ABA2-166C-4061-940A-CE5051CB7800}" destId="{A680585D-82E3-4047-AA8C-680A841221C4}" srcOrd="1" destOrd="0" presId="urn:microsoft.com/office/officeart/2016/7/layout/ChevronBlockProcess"/>
    <dgm:cxn modelId="{B405F3BC-FF0C-4B4C-A963-EFBF1D722024}" type="presParOf" srcId="{C53BFEBC-10B1-4EEB-8AF0-7D043B0D9F0B}" destId="{42277F2B-79AC-4994-8A22-80F0A0DA933A}" srcOrd="1" destOrd="0" presId="urn:microsoft.com/office/officeart/2016/7/layout/ChevronBlockProcess"/>
    <dgm:cxn modelId="{D3F43685-23DF-425D-BD37-AED718C02EB0}" type="presParOf" srcId="{C53BFEBC-10B1-4EEB-8AF0-7D043B0D9F0B}" destId="{80874BD8-C397-4CF5-B528-4FAEA5DB4909}" srcOrd="2" destOrd="0" presId="urn:microsoft.com/office/officeart/2016/7/layout/ChevronBlockProcess"/>
    <dgm:cxn modelId="{B470949C-6138-4D81-A5AE-D301B105034C}" type="presParOf" srcId="{80874BD8-C397-4CF5-B528-4FAEA5DB4909}" destId="{530C9D65-3688-45CF-A8D0-886EFD65FB0D}" srcOrd="0" destOrd="0" presId="urn:microsoft.com/office/officeart/2016/7/layout/ChevronBlockProcess"/>
    <dgm:cxn modelId="{C4ADF7F3-A0B1-4514-97FF-8101B5144C51}" type="presParOf" srcId="{80874BD8-C397-4CF5-B528-4FAEA5DB4909}" destId="{573285CF-624C-4BBF-8CBF-A3DA57D1B700}" srcOrd="1" destOrd="0" presId="urn:microsoft.com/office/officeart/2016/7/layout/ChevronBlockProcess"/>
    <dgm:cxn modelId="{868AE865-2942-4F84-BB2D-60D8F14CFC5D}" type="presParOf" srcId="{C53BFEBC-10B1-4EEB-8AF0-7D043B0D9F0B}" destId="{0A2653DF-5544-4530-BA74-4DB4F4798A58}" srcOrd="3" destOrd="0" presId="urn:microsoft.com/office/officeart/2016/7/layout/ChevronBlockProcess"/>
    <dgm:cxn modelId="{D17972FF-0752-4799-8BBB-1B477DB1DED9}" type="presParOf" srcId="{C53BFEBC-10B1-4EEB-8AF0-7D043B0D9F0B}" destId="{46F9FDAF-2C34-40A8-B063-94AEAF0448A8}" srcOrd="4" destOrd="0" presId="urn:microsoft.com/office/officeart/2016/7/layout/ChevronBlockProcess"/>
    <dgm:cxn modelId="{67E4E4DB-C02B-42F4-B44B-D5FE19487B45}" type="presParOf" srcId="{46F9FDAF-2C34-40A8-B063-94AEAF0448A8}" destId="{138DE916-33E8-4333-BACB-E8D18CE72352}" srcOrd="0" destOrd="0" presId="urn:microsoft.com/office/officeart/2016/7/layout/ChevronBlockProcess"/>
    <dgm:cxn modelId="{1F54FB28-84D7-4B5D-89F4-D1D5AF4E9F82}" type="presParOf" srcId="{46F9FDAF-2C34-40A8-B063-94AEAF0448A8}" destId="{B70E344A-53C5-47CC-9081-A7D4F4520F2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EA16E-A901-4B4A-BC6B-BCD766F515D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L"/>
        </a:p>
      </dgm:t>
    </dgm:pt>
    <dgm:pt modelId="{EDDBFA49-8EBA-4275-B6A9-4A39ACF4353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Features</a:t>
          </a:r>
          <a:endParaRPr lang="en-NL"/>
        </a:p>
      </dgm:t>
    </dgm:pt>
    <dgm:pt modelId="{FA93634D-31D7-4335-A03D-38F7CB4D9255}" type="parTrans" cxnId="{8D3B269D-417B-4297-A92C-0C36E2BA9DF8}">
      <dgm:prSet/>
      <dgm:spPr/>
      <dgm:t>
        <a:bodyPr/>
        <a:lstStyle/>
        <a:p>
          <a:endParaRPr lang="en-NL"/>
        </a:p>
      </dgm:t>
    </dgm:pt>
    <dgm:pt modelId="{99902A3D-A5B9-4F13-800B-E6895B8BCF01}" type="sibTrans" cxnId="{8D3B269D-417B-4297-A92C-0C36E2BA9DF8}">
      <dgm:prSet/>
      <dgm:spPr/>
      <dgm:t>
        <a:bodyPr/>
        <a:lstStyle/>
        <a:p>
          <a:endParaRPr lang="en-NL"/>
        </a:p>
      </dgm:t>
    </dgm:pt>
    <dgm:pt modelId="{126D1BEC-6F22-4765-AC10-4E4AC3B997E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Transformation</a:t>
          </a:r>
          <a:endParaRPr lang="en-NL"/>
        </a:p>
      </dgm:t>
    </dgm:pt>
    <dgm:pt modelId="{DD21A8EC-51DD-49D4-AB15-1955A7CE303B}" type="parTrans" cxnId="{D09E0929-4487-483A-BBC2-7CCD7E342818}">
      <dgm:prSet/>
      <dgm:spPr/>
      <dgm:t>
        <a:bodyPr/>
        <a:lstStyle/>
        <a:p>
          <a:endParaRPr lang="en-NL"/>
        </a:p>
      </dgm:t>
    </dgm:pt>
    <dgm:pt modelId="{C2968DBA-C8E9-4406-952A-413CC5FD5BCC}" type="sibTrans" cxnId="{D09E0929-4487-483A-BBC2-7CCD7E342818}">
      <dgm:prSet/>
      <dgm:spPr/>
      <dgm:t>
        <a:bodyPr/>
        <a:lstStyle/>
        <a:p>
          <a:endParaRPr lang="en-NL"/>
        </a:p>
      </dgm:t>
    </dgm:pt>
    <dgm:pt modelId="{0C3A5400-2F40-456A-8CC2-E00B893B9B3A}">
      <dgm:prSet phldrT="[Text]"/>
      <dgm:spPr/>
      <dgm:t>
        <a:bodyPr/>
        <a:lstStyle/>
        <a:p>
          <a:r>
            <a:rPr lang="en-US"/>
            <a:t>Kernels</a:t>
          </a:r>
          <a:endParaRPr lang="en-NL"/>
        </a:p>
      </dgm:t>
    </dgm:pt>
    <dgm:pt modelId="{96658251-3623-4282-BCB8-C89971BA3E62}" type="parTrans" cxnId="{DA70126F-4636-49B1-A061-335D64F77736}">
      <dgm:prSet/>
      <dgm:spPr/>
      <dgm:t>
        <a:bodyPr/>
        <a:lstStyle/>
        <a:p>
          <a:endParaRPr lang="en-NL"/>
        </a:p>
      </dgm:t>
    </dgm:pt>
    <dgm:pt modelId="{97B81EEA-A337-44B9-B2CD-8B216541BA3F}" type="sibTrans" cxnId="{DA70126F-4636-49B1-A061-335D64F77736}">
      <dgm:prSet/>
      <dgm:spPr/>
      <dgm:t>
        <a:bodyPr/>
        <a:lstStyle/>
        <a:p>
          <a:endParaRPr lang="en-NL"/>
        </a:p>
      </dgm:t>
    </dgm:pt>
    <dgm:pt modelId="{DC802DA2-C082-4913-ACAB-45FFF8C24F5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Support Vector Machine (SVM)</a:t>
          </a:r>
          <a:endParaRPr lang="en-NL"/>
        </a:p>
      </dgm:t>
    </dgm:pt>
    <dgm:pt modelId="{46F8B068-A83E-4DAC-B7A6-3DA357B0CC2D}" type="parTrans" cxnId="{6F989AAA-4D6C-4CBD-B9D7-1B2783E64913}">
      <dgm:prSet/>
      <dgm:spPr/>
      <dgm:t>
        <a:bodyPr/>
        <a:lstStyle/>
        <a:p>
          <a:endParaRPr lang="en-NL"/>
        </a:p>
      </dgm:t>
    </dgm:pt>
    <dgm:pt modelId="{2590C78E-E938-4983-9ADF-C69E2F6DD5AD}" type="sibTrans" cxnId="{6F989AAA-4D6C-4CBD-B9D7-1B2783E64913}">
      <dgm:prSet/>
      <dgm:spPr/>
      <dgm:t>
        <a:bodyPr/>
        <a:lstStyle/>
        <a:p>
          <a:endParaRPr lang="en-NL"/>
        </a:p>
      </dgm:t>
    </dgm:pt>
    <dgm:pt modelId="{8049CC5B-0854-40C2-90CC-DA4C79CCB62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</a:t>
          </a:r>
          <a:endParaRPr lang="en-NL"/>
        </a:p>
      </dgm:t>
    </dgm:pt>
    <dgm:pt modelId="{F6DC76F9-1BA3-4EE1-9D18-5AFFED25360C}" type="parTrans" cxnId="{A2447058-24E5-46BD-861C-3A596B7D1B5F}">
      <dgm:prSet/>
      <dgm:spPr/>
      <dgm:t>
        <a:bodyPr/>
        <a:lstStyle/>
        <a:p>
          <a:endParaRPr lang="en-NL"/>
        </a:p>
      </dgm:t>
    </dgm:pt>
    <dgm:pt modelId="{47CCA138-63AF-4236-93EA-58D3D59C1671}" type="sibTrans" cxnId="{A2447058-24E5-46BD-861C-3A596B7D1B5F}">
      <dgm:prSet/>
      <dgm:spPr/>
      <dgm:t>
        <a:bodyPr/>
        <a:lstStyle/>
        <a:p>
          <a:endParaRPr lang="en-NL"/>
        </a:p>
      </dgm:t>
    </dgm:pt>
    <dgm:pt modelId="{4393A30F-316E-400B-8D16-7DB14B67452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Similarity in the feature space</a:t>
          </a:r>
          <a:endParaRPr lang="en-NL"/>
        </a:p>
      </dgm:t>
    </dgm:pt>
    <dgm:pt modelId="{F299D730-38B4-4828-9502-4D162E9B29EF}" type="parTrans" cxnId="{73EB31CD-4277-4464-8131-EB87014F1881}">
      <dgm:prSet/>
      <dgm:spPr/>
      <dgm:t>
        <a:bodyPr/>
        <a:lstStyle/>
        <a:p>
          <a:endParaRPr lang="en-NL"/>
        </a:p>
      </dgm:t>
    </dgm:pt>
    <dgm:pt modelId="{CC2B210A-6E3C-43D2-A45D-9B0465C554D7}" type="sibTrans" cxnId="{73EB31CD-4277-4464-8131-EB87014F1881}">
      <dgm:prSet/>
      <dgm:spPr/>
      <dgm:t>
        <a:bodyPr/>
        <a:lstStyle/>
        <a:p>
          <a:endParaRPr lang="en-NL"/>
        </a:p>
      </dgm:t>
    </dgm:pt>
    <dgm:pt modelId="{FBF12EF5-9D47-4022-9A5C-06580E88937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(SVR)</a:t>
          </a:r>
          <a:endParaRPr lang="en-NL"/>
        </a:p>
      </dgm:t>
    </dgm:pt>
    <dgm:pt modelId="{6D0BD23C-2CA7-4444-83BA-F1FD166CFA67}" type="parTrans" cxnId="{F3560909-9E60-4314-B44D-262BF8098E65}">
      <dgm:prSet/>
      <dgm:spPr/>
      <dgm:t>
        <a:bodyPr/>
        <a:lstStyle/>
        <a:p>
          <a:endParaRPr lang="en-NL"/>
        </a:p>
      </dgm:t>
    </dgm:pt>
    <dgm:pt modelId="{490F22E1-9D44-4D3A-9809-8800EAD20943}" type="sibTrans" cxnId="{F3560909-9E60-4314-B44D-262BF8098E65}">
      <dgm:prSet/>
      <dgm:spPr/>
      <dgm:t>
        <a:bodyPr/>
        <a:lstStyle/>
        <a:p>
          <a:endParaRPr lang="en-NL"/>
        </a:p>
      </dgm:t>
    </dgm:pt>
    <dgm:pt modelId="{95E761F0-BC18-40CF-86C5-BE006193673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Anomaly detection (one class SVM)</a:t>
          </a:r>
          <a:endParaRPr lang="en-NL"/>
        </a:p>
      </dgm:t>
    </dgm:pt>
    <dgm:pt modelId="{2B8F6EA8-03D2-4C5E-9E7A-F4DF5514857F}" type="parTrans" cxnId="{0F2429D1-0FAD-463F-B911-B8DD2AEE9FAC}">
      <dgm:prSet/>
      <dgm:spPr/>
      <dgm:t>
        <a:bodyPr/>
        <a:lstStyle/>
        <a:p>
          <a:endParaRPr lang="en-NL"/>
        </a:p>
      </dgm:t>
    </dgm:pt>
    <dgm:pt modelId="{2F4AE1A9-E4FB-443E-B2FB-401360987676}" type="sibTrans" cxnId="{0F2429D1-0FAD-463F-B911-B8DD2AEE9FAC}">
      <dgm:prSet/>
      <dgm:spPr/>
      <dgm:t>
        <a:bodyPr/>
        <a:lstStyle/>
        <a:p>
          <a:endParaRPr lang="en-NL"/>
        </a:p>
      </dgm:t>
    </dgm:pt>
    <dgm:pt modelId="{C53BFEBC-10B1-4EEB-8AF0-7D043B0D9F0B}" type="pres">
      <dgm:prSet presAssocID="{83FEA16E-A901-4B4A-BC6B-BCD766F515D6}" presName="Name0" presStyleCnt="0">
        <dgm:presLayoutVars>
          <dgm:dir/>
          <dgm:animLvl val="lvl"/>
          <dgm:resizeHandles val="exact"/>
        </dgm:presLayoutVars>
      </dgm:prSet>
      <dgm:spPr/>
    </dgm:pt>
    <dgm:pt modelId="{B360ABA2-166C-4061-940A-CE5051CB7800}" type="pres">
      <dgm:prSet presAssocID="{EDDBFA49-8EBA-4275-B6A9-4A39ACF43533}" presName="composite" presStyleCnt="0"/>
      <dgm:spPr/>
    </dgm:pt>
    <dgm:pt modelId="{FD1478AE-A520-41E7-B18E-668932A35E52}" type="pres">
      <dgm:prSet presAssocID="{EDDBFA49-8EBA-4275-B6A9-4A39ACF43533}" presName="parTx" presStyleLbl="alignNode1" presStyleIdx="0" presStyleCnt="3">
        <dgm:presLayoutVars>
          <dgm:chMax val="0"/>
          <dgm:chPref val="0"/>
        </dgm:presLayoutVars>
      </dgm:prSet>
      <dgm:spPr/>
    </dgm:pt>
    <dgm:pt modelId="{A680585D-82E3-4047-AA8C-680A841221C4}" type="pres">
      <dgm:prSet presAssocID="{EDDBFA49-8EBA-4275-B6A9-4A39ACF43533}" presName="desTx" presStyleLbl="alignAccFollowNode1" presStyleIdx="0" presStyleCnt="3">
        <dgm:presLayoutVars/>
      </dgm:prSet>
      <dgm:spPr/>
    </dgm:pt>
    <dgm:pt modelId="{42277F2B-79AC-4994-8A22-80F0A0DA933A}" type="pres">
      <dgm:prSet presAssocID="{99902A3D-A5B9-4F13-800B-E6895B8BCF01}" presName="space" presStyleCnt="0"/>
      <dgm:spPr/>
    </dgm:pt>
    <dgm:pt modelId="{80874BD8-C397-4CF5-B528-4FAEA5DB4909}" type="pres">
      <dgm:prSet presAssocID="{0C3A5400-2F40-456A-8CC2-E00B893B9B3A}" presName="composite" presStyleCnt="0"/>
      <dgm:spPr/>
    </dgm:pt>
    <dgm:pt modelId="{530C9D65-3688-45CF-A8D0-886EFD65FB0D}" type="pres">
      <dgm:prSet presAssocID="{0C3A5400-2F40-456A-8CC2-E00B893B9B3A}" presName="parTx" presStyleLbl="alignNode1" presStyleIdx="1" presStyleCnt="3">
        <dgm:presLayoutVars>
          <dgm:chMax val="0"/>
          <dgm:chPref val="0"/>
        </dgm:presLayoutVars>
      </dgm:prSet>
      <dgm:spPr/>
    </dgm:pt>
    <dgm:pt modelId="{573285CF-624C-4BBF-8CBF-A3DA57D1B700}" type="pres">
      <dgm:prSet presAssocID="{0C3A5400-2F40-456A-8CC2-E00B893B9B3A}" presName="desTx" presStyleLbl="alignAccFollowNode1" presStyleIdx="1" presStyleCnt="3">
        <dgm:presLayoutVars/>
      </dgm:prSet>
      <dgm:spPr/>
    </dgm:pt>
    <dgm:pt modelId="{0A2653DF-5544-4530-BA74-4DB4F4798A58}" type="pres">
      <dgm:prSet presAssocID="{97B81EEA-A337-44B9-B2CD-8B216541BA3F}" presName="space" presStyleCnt="0"/>
      <dgm:spPr/>
    </dgm:pt>
    <dgm:pt modelId="{46F9FDAF-2C34-40A8-B063-94AEAF0448A8}" type="pres">
      <dgm:prSet presAssocID="{DC802DA2-C082-4913-ACAB-45FFF8C24F5E}" presName="composite" presStyleCnt="0"/>
      <dgm:spPr/>
    </dgm:pt>
    <dgm:pt modelId="{138DE916-33E8-4333-BACB-E8D18CE72352}" type="pres">
      <dgm:prSet presAssocID="{DC802DA2-C082-4913-ACAB-45FFF8C24F5E}" presName="parTx" presStyleLbl="alignNode1" presStyleIdx="2" presStyleCnt="3">
        <dgm:presLayoutVars>
          <dgm:chMax val="0"/>
          <dgm:chPref val="0"/>
        </dgm:presLayoutVars>
      </dgm:prSet>
      <dgm:spPr/>
    </dgm:pt>
    <dgm:pt modelId="{B70E344A-53C5-47CC-9081-A7D4F4520F2A}" type="pres">
      <dgm:prSet presAssocID="{DC802DA2-C082-4913-ACAB-45FFF8C24F5E}" presName="desTx" presStyleLbl="alignAccFollowNode1" presStyleIdx="2" presStyleCnt="3">
        <dgm:presLayoutVars/>
      </dgm:prSet>
      <dgm:spPr/>
    </dgm:pt>
  </dgm:ptLst>
  <dgm:cxnLst>
    <dgm:cxn modelId="{14BC1806-3F8F-4B20-93F7-897F263536D0}" type="presOf" srcId="{126D1BEC-6F22-4765-AC10-4E4AC3B997EE}" destId="{A680585D-82E3-4047-AA8C-680A841221C4}" srcOrd="0" destOrd="0" presId="urn:microsoft.com/office/officeart/2016/7/layout/ChevronBlockProcess"/>
    <dgm:cxn modelId="{F3560909-9E60-4314-B44D-262BF8098E65}" srcId="{DC802DA2-C082-4913-ACAB-45FFF8C24F5E}" destId="{FBF12EF5-9D47-4022-9A5C-06580E88937D}" srcOrd="1" destOrd="0" parTransId="{6D0BD23C-2CA7-4444-83BA-F1FD166CFA67}" sibTransId="{490F22E1-9D44-4D3A-9809-8800EAD20943}"/>
    <dgm:cxn modelId="{CE2CBC0D-D231-4B5B-BAA5-3F350FBD54B8}" type="presOf" srcId="{DC802DA2-C082-4913-ACAB-45FFF8C24F5E}" destId="{138DE916-33E8-4333-BACB-E8D18CE72352}" srcOrd="0" destOrd="0" presId="urn:microsoft.com/office/officeart/2016/7/layout/ChevronBlockProcess"/>
    <dgm:cxn modelId="{219E8727-2846-4EE7-ACE9-120FFED5E19E}" type="presOf" srcId="{8049CC5B-0854-40C2-90CC-DA4C79CCB62C}" destId="{B70E344A-53C5-47CC-9081-A7D4F4520F2A}" srcOrd="0" destOrd="0" presId="urn:microsoft.com/office/officeart/2016/7/layout/ChevronBlockProcess"/>
    <dgm:cxn modelId="{D09E0929-4487-483A-BBC2-7CCD7E342818}" srcId="{EDDBFA49-8EBA-4275-B6A9-4A39ACF43533}" destId="{126D1BEC-6F22-4765-AC10-4E4AC3B997EE}" srcOrd="0" destOrd="0" parTransId="{DD21A8EC-51DD-49D4-AB15-1955A7CE303B}" sibTransId="{C2968DBA-C8E9-4406-952A-413CC5FD5BCC}"/>
    <dgm:cxn modelId="{0B7A9534-E8BC-4F21-8461-FBD40F454B52}" type="presOf" srcId="{83FEA16E-A901-4B4A-BC6B-BCD766F515D6}" destId="{C53BFEBC-10B1-4EEB-8AF0-7D043B0D9F0B}" srcOrd="0" destOrd="0" presId="urn:microsoft.com/office/officeart/2016/7/layout/ChevronBlockProcess"/>
    <dgm:cxn modelId="{8D289B39-B57E-4091-BD37-7F786F5F5517}" type="presOf" srcId="{4393A30F-316E-400B-8D16-7DB14B674525}" destId="{573285CF-624C-4BBF-8CBF-A3DA57D1B700}" srcOrd="0" destOrd="0" presId="urn:microsoft.com/office/officeart/2016/7/layout/ChevronBlockProcess"/>
    <dgm:cxn modelId="{26BE9A3A-8964-4B37-8196-737AC1D867D0}" type="presOf" srcId="{0C3A5400-2F40-456A-8CC2-E00B893B9B3A}" destId="{530C9D65-3688-45CF-A8D0-886EFD65FB0D}" srcOrd="0" destOrd="0" presId="urn:microsoft.com/office/officeart/2016/7/layout/ChevronBlockProcess"/>
    <dgm:cxn modelId="{DA70126F-4636-49B1-A061-335D64F77736}" srcId="{83FEA16E-A901-4B4A-BC6B-BCD766F515D6}" destId="{0C3A5400-2F40-456A-8CC2-E00B893B9B3A}" srcOrd="1" destOrd="0" parTransId="{96658251-3623-4282-BCB8-C89971BA3E62}" sibTransId="{97B81EEA-A337-44B9-B2CD-8B216541BA3F}"/>
    <dgm:cxn modelId="{A2447058-24E5-46BD-861C-3A596B7D1B5F}" srcId="{DC802DA2-C082-4913-ACAB-45FFF8C24F5E}" destId="{8049CC5B-0854-40C2-90CC-DA4C79CCB62C}" srcOrd="0" destOrd="0" parTransId="{F6DC76F9-1BA3-4EE1-9D18-5AFFED25360C}" sibTransId="{47CCA138-63AF-4236-93EA-58D3D59C1671}"/>
    <dgm:cxn modelId="{8D3B269D-417B-4297-A92C-0C36E2BA9DF8}" srcId="{83FEA16E-A901-4B4A-BC6B-BCD766F515D6}" destId="{EDDBFA49-8EBA-4275-B6A9-4A39ACF43533}" srcOrd="0" destOrd="0" parTransId="{FA93634D-31D7-4335-A03D-38F7CB4D9255}" sibTransId="{99902A3D-A5B9-4F13-800B-E6895B8BCF01}"/>
    <dgm:cxn modelId="{A82AB99F-39DA-4DD1-B519-D28C23CAEFB7}" type="presOf" srcId="{EDDBFA49-8EBA-4275-B6A9-4A39ACF43533}" destId="{FD1478AE-A520-41E7-B18E-668932A35E52}" srcOrd="0" destOrd="0" presId="urn:microsoft.com/office/officeart/2016/7/layout/ChevronBlockProcess"/>
    <dgm:cxn modelId="{6F989AAA-4D6C-4CBD-B9D7-1B2783E64913}" srcId="{83FEA16E-A901-4B4A-BC6B-BCD766F515D6}" destId="{DC802DA2-C082-4913-ACAB-45FFF8C24F5E}" srcOrd="2" destOrd="0" parTransId="{46F8B068-A83E-4DAC-B7A6-3DA357B0CC2D}" sibTransId="{2590C78E-E938-4983-9ADF-C69E2F6DD5AD}"/>
    <dgm:cxn modelId="{F76DE4B2-0068-4D21-A08D-47278D76FE33}" type="presOf" srcId="{95E761F0-BC18-40CF-86C5-BE0061936739}" destId="{B70E344A-53C5-47CC-9081-A7D4F4520F2A}" srcOrd="0" destOrd="2" presId="urn:microsoft.com/office/officeart/2016/7/layout/ChevronBlockProcess"/>
    <dgm:cxn modelId="{73EB31CD-4277-4464-8131-EB87014F1881}" srcId="{0C3A5400-2F40-456A-8CC2-E00B893B9B3A}" destId="{4393A30F-316E-400B-8D16-7DB14B674525}" srcOrd="0" destOrd="0" parTransId="{F299D730-38B4-4828-9502-4D162E9B29EF}" sibTransId="{CC2B210A-6E3C-43D2-A45D-9B0465C554D7}"/>
    <dgm:cxn modelId="{0F2429D1-0FAD-463F-B911-B8DD2AEE9FAC}" srcId="{DC802DA2-C082-4913-ACAB-45FFF8C24F5E}" destId="{95E761F0-BC18-40CF-86C5-BE0061936739}" srcOrd="2" destOrd="0" parTransId="{2B8F6EA8-03D2-4C5E-9E7A-F4DF5514857F}" sibTransId="{2F4AE1A9-E4FB-443E-B2FB-401360987676}"/>
    <dgm:cxn modelId="{8FDACBEA-7DD6-48BF-96B6-81F492D12A51}" type="presOf" srcId="{FBF12EF5-9D47-4022-9A5C-06580E88937D}" destId="{B70E344A-53C5-47CC-9081-A7D4F4520F2A}" srcOrd="0" destOrd="1" presId="urn:microsoft.com/office/officeart/2016/7/layout/ChevronBlockProcess"/>
    <dgm:cxn modelId="{C3227C13-3956-40D5-87AD-F329A200D231}" type="presParOf" srcId="{C53BFEBC-10B1-4EEB-8AF0-7D043B0D9F0B}" destId="{B360ABA2-166C-4061-940A-CE5051CB7800}" srcOrd="0" destOrd="0" presId="urn:microsoft.com/office/officeart/2016/7/layout/ChevronBlockProcess"/>
    <dgm:cxn modelId="{8372AD27-960A-442C-80F3-10D11C6CBC21}" type="presParOf" srcId="{B360ABA2-166C-4061-940A-CE5051CB7800}" destId="{FD1478AE-A520-41E7-B18E-668932A35E52}" srcOrd="0" destOrd="0" presId="urn:microsoft.com/office/officeart/2016/7/layout/ChevronBlockProcess"/>
    <dgm:cxn modelId="{D28BFCA2-71F7-4FAE-838F-906BCAB6034E}" type="presParOf" srcId="{B360ABA2-166C-4061-940A-CE5051CB7800}" destId="{A680585D-82E3-4047-AA8C-680A841221C4}" srcOrd="1" destOrd="0" presId="urn:microsoft.com/office/officeart/2016/7/layout/ChevronBlockProcess"/>
    <dgm:cxn modelId="{B405F3BC-FF0C-4B4C-A963-EFBF1D722024}" type="presParOf" srcId="{C53BFEBC-10B1-4EEB-8AF0-7D043B0D9F0B}" destId="{42277F2B-79AC-4994-8A22-80F0A0DA933A}" srcOrd="1" destOrd="0" presId="urn:microsoft.com/office/officeart/2016/7/layout/ChevronBlockProcess"/>
    <dgm:cxn modelId="{D3F43685-23DF-425D-BD37-AED718C02EB0}" type="presParOf" srcId="{C53BFEBC-10B1-4EEB-8AF0-7D043B0D9F0B}" destId="{80874BD8-C397-4CF5-B528-4FAEA5DB4909}" srcOrd="2" destOrd="0" presId="urn:microsoft.com/office/officeart/2016/7/layout/ChevronBlockProcess"/>
    <dgm:cxn modelId="{B470949C-6138-4D81-A5AE-D301B105034C}" type="presParOf" srcId="{80874BD8-C397-4CF5-B528-4FAEA5DB4909}" destId="{530C9D65-3688-45CF-A8D0-886EFD65FB0D}" srcOrd="0" destOrd="0" presId="urn:microsoft.com/office/officeart/2016/7/layout/ChevronBlockProcess"/>
    <dgm:cxn modelId="{C4ADF7F3-A0B1-4514-97FF-8101B5144C51}" type="presParOf" srcId="{80874BD8-C397-4CF5-B528-4FAEA5DB4909}" destId="{573285CF-624C-4BBF-8CBF-A3DA57D1B700}" srcOrd="1" destOrd="0" presId="urn:microsoft.com/office/officeart/2016/7/layout/ChevronBlockProcess"/>
    <dgm:cxn modelId="{868AE865-2942-4F84-BB2D-60D8F14CFC5D}" type="presParOf" srcId="{C53BFEBC-10B1-4EEB-8AF0-7D043B0D9F0B}" destId="{0A2653DF-5544-4530-BA74-4DB4F4798A58}" srcOrd="3" destOrd="0" presId="urn:microsoft.com/office/officeart/2016/7/layout/ChevronBlockProcess"/>
    <dgm:cxn modelId="{D17972FF-0752-4799-8BBB-1B477DB1DED9}" type="presParOf" srcId="{C53BFEBC-10B1-4EEB-8AF0-7D043B0D9F0B}" destId="{46F9FDAF-2C34-40A8-B063-94AEAF0448A8}" srcOrd="4" destOrd="0" presId="urn:microsoft.com/office/officeart/2016/7/layout/ChevronBlockProcess"/>
    <dgm:cxn modelId="{67E4E4DB-C02B-42F4-B44B-D5FE19487B45}" type="presParOf" srcId="{46F9FDAF-2C34-40A8-B063-94AEAF0448A8}" destId="{138DE916-33E8-4333-BACB-E8D18CE72352}" srcOrd="0" destOrd="0" presId="urn:microsoft.com/office/officeart/2016/7/layout/ChevronBlockProcess"/>
    <dgm:cxn modelId="{1F54FB28-84D7-4B5D-89F4-D1D5AF4E9F82}" type="presParOf" srcId="{46F9FDAF-2C34-40A8-B063-94AEAF0448A8}" destId="{B70E344A-53C5-47CC-9081-A7D4F4520F2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FEA16E-A901-4B4A-BC6B-BCD766F515D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NL"/>
        </a:p>
      </dgm:t>
    </dgm:pt>
    <dgm:pt modelId="{EDDBFA49-8EBA-4275-B6A9-4A39ACF43533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Features</a:t>
          </a:r>
          <a:endParaRPr lang="en-NL"/>
        </a:p>
      </dgm:t>
    </dgm:pt>
    <dgm:pt modelId="{FA93634D-31D7-4335-A03D-38F7CB4D9255}" type="parTrans" cxnId="{8D3B269D-417B-4297-A92C-0C36E2BA9DF8}">
      <dgm:prSet/>
      <dgm:spPr/>
      <dgm:t>
        <a:bodyPr/>
        <a:lstStyle/>
        <a:p>
          <a:endParaRPr lang="en-NL"/>
        </a:p>
      </dgm:t>
    </dgm:pt>
    <dgm:pt modelId="{99902A3D-A5B9-4F13-800B-E6895B8BCF01}" type="sibTrans" cxnId="{8D3B269D-417B-4297-A92C-0C36E2BA9DF8}">
      <dgm:prSet/>
      <dgm:spPr/>
      <dgm:t>
        <a:bodyPr/>
        <a:lstStyle/>
        <a:p>
          <a:endParaRPr lang="en-NL"/>
        </a:p>
      </dgm:t>
    </dgm:pt>
    <dgm:pt modelId="{126D1BEC-6F22-4765-AC10-4E4AC3B997E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Transformation</a:t>
          </a:r>
          <a:endParaRPr lang="en-NL"/>
        </a:p>
      </dgm:t>
    </dgm:pt>
    <dgm:pt modelId="{DD21A8EC-51DD-49D4-AB15-1955A7CE303B}" type="parTrans" cxnId="{D09E0929-4487-483A-BBC2-7CCD7E342818}">
      <dgm:prSet/>
      <dgm:spPr/>
      <dgm:t>
        <a:bodyPr/>
        <a:lstStyle/>
        <a:p>
          <a:endParaRPr lang="en-NL"/>
        </a:p>
      </dgm:t>
    </dgm:pt>
    <dgm:pt modelId="{C2968DBA-C8E9-4406-952A-413CC5FD5BCC}" type="sibTrans" cxnId="{D09E0929-4487-483A-BBC2-7CCD7E342818}">
      <dgm:prSet/>
      <dgm:spPr/>
      <dgm:t>
        <a:bodyPr/>
        <a:lstStyle/>
        <a:p>
          <a:endParaRPr lang="en-NL"/>
        </a:p>
      </dgm:t>
    </dgm:pt>
    <dgm:pt modelId="{0C3A5400-2F40-456A-8CC2-E00B893B9B3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Kernels</a:t>
          </a:r>
          <a:endParaRPr lang="en-NL"/>
        </a:p>
      </dgm:t>
    </dgm:pt>
    <dgm:pt modelId="{96658251-3623-4282-BCB8-C89971BA3E62}" type="parTrans" cxnId="{DA70126F-4636-49B1-A061-335D64F77736}">
      <dgm:prSet/>
      <dgm:spPr/>
      <dgm:t>
        <a:bodyPr/>
        <a:lstStyle/>
        <a:p>
          <a:endParaRPr lang="en-NL"/>
        </a:p>
      </dgm:t>
    </dgm:pt>
    <dgm:pt modelId="{97B81EEA-A337-44B9-B2CD-8B216541BA3F}" type="sibTrans" cxnId="{DA70126F-4636-49B1-A061-335D64F77736}">
      <dgm:prSet/>
      <dgm:spPr/>
      <dgm:t>
        <a:bodyPr/>
        <a:lstStyle/>
        <a:p>
          <a:endParaRPr lang="en-NL"/>
        </a:p>
      </dgm:t>
    </dgm:pt>
    <dgm:pt modelId="{DC802DA2-C082-4913-ACAB-45FFF8C24F5E}">
      <dgm:prSet phldrT="[Text]"/>
      <dgm:spPr/>
      <dgm:t>
        <a:bodyPr/>
        <a:lstStyle/>
        <a:p>
          <a:r>
            <a:rPr lang="en-US"/>
            <a:t>Support Vector Machine (SVM)</a:t>
          </a:r>
          <a:endParaRPr lang="en-NL"/>
        </a:p>
      </dgm:t>
    </dgm:pt>
    <dgm:pt modelId="{46F8B068-A83E-4DAC-B7A6-3DA357B0CC2D}" type="parTrans" cxnId="{6F989AAA-4D6C-4CBD-B9D7-1B2783E64913}">
      <dgm:prSet/>
      <dgm:spPr/>
      <dgm:t>
        <a:bodyPr/>
        <a:lstStyle/>
        <a:p>
          <a:endParaRPr lang="en-NL"/>
        </a:p>
      </dgm:t>
    </dgm:pt>
    <dgm:pt modelId="{2590C78E-E938-4983-9ADF-C69E2F6DD5AD}" type="sibTrans" cxnId="{6F989AAA-4D6C-4CBD-B9D7-1B2783E64913}">
      <dgm:prSet/>
      <dgm:spPr/>
      <dgm:t>
        <a:bodyPr/>
        <a:lstStyle/>
        <a:p>
          <a:endParaRPr lang="en-NL"/>
        </a:p>
      </dgm:t>
    </dgm:pt>
    <dgm:pt modelId="{8049CC5B-0854-40C2-90CC-DA4C79CCB62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</a:t>
          </a:r>
          <a:endParaRPr lang="en-NL"/>
        </a:p>
      </dgm:t>
    </dgm:pt>
    <dgm:pt modelId="{F6DC76F9-1BA3-4EE1-9D18-5AFFED25360C}" type="parTrans" cxnId="{A2447058-24E5-46BD-861C-3A596B7D1B5F}">
      <dgm:prSet/>
      <dgm:spPr/>
      <dgm:t>
        <a:bodyPr/>
        <a:lstStyle/>
        <a:p>
          <a:endParaRPr lang="en-NL"/>
        </a:p>
      </dgm:t>
    </dgm:pt>
    <dgm:pt modelId="{47CCA138-63AF-4236-93EA-58D3D59C1671}" type="sibTrans" cxnId="{A2447058-24E5-46BD-861C-3A596B7D1B5F}">
      <dgm:prSet/>
      <dgm:spPr/>
      <dgm:t>
        <a:bodyPr/>
        <a:lstStyle/>
        <a:p>
          <a:endParaRPr lang="en-NL"/>
        </a:p>
      </dgm:t>
    </dgm:pt>
    <dgm:pt modelId="{4393A30F-316E-400B-8D16-7DB14B67452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Similarity in the feature space</a:t>
          </a:r>
          <a:endParaRPr lang="en-NL"/>
        </a:p>
      </dgm:t>
    </dgm:pt>
    <dgm:pt modelId="{F299D730-38B4-4828-9502-4D162E9B29EF}" type="parTrans" cxnId="{73EB31CD-4277-4464-8131-EB87014F1881}">
      <dgm:prSet/>
      <dgm:spPr/>
      <dgm:t>
        <a:bodyPr/>
        <a:lstStyle/>
        <a:p>
          <a:endParaRPr lang="en-NL"/>
        </a:p>
      </dgm:t>
    </dgm:pt>
    <dgm:pt modelId="{CC2B210A-6E3C-43D2-A45D-9B0465C554D7}" type="sibTrans" cxnId="{73EB31CD-4277-4464-8131-EB87014F1881}">
      <dgm:prSet/>
      <dgm:spPr/>
      <dgm:t>
        <a:bodyPr/>
        <a:lstStyle/>
        <a:p>
          <a:endParaRPr lang="en-NL"/>
        </a:p>
      </dgm:t>
    </dgm:pt>
    <dgm:pt modelId="{FBF12EF5-9D47-4022-9A5C-06580E88937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(SVR)</a:t>
          </a:r>
          <a:endParaRPr lang="en-NL"/>
        </a:p>
      </dgm:t>
    </dgm:pt>
    <dgm:pt modelId="{6D0BD23C-2CA7-4444-83BA-F1FD166CFA67}" type="parTrans" cxnId="{F3560909-9E60-4314-B44D-262BF8098E65}">
      <dgm:prSet/>
      <dgm:spPr/>
      <dgm:t>
        <a:bodyPr/>
        <a:lstStyle/>
        <a:p>
          <a:endParaRPr lang="en-NL"/>
        </a:p>
      </dgm:t>
    </dgm:pt>
    <dgm:pt modelId="{490F22E1-9D44-4D3A-9809-8800EAD20943}" type="sibTrans" cxnId="{F3560909-9E60-4314-B44D-262BF8098E65}">
      <dgm:prSet/>
      <dgm:spPr/>
      <dgm:t>
        <a:bodyPr/>
        <a:lstStyle/>
        <a:p>
          <a:endParaRPr lang="en-NL"/>
        </a:p>
      </dgm:t>
    </dgm:pt>
    <dgm:pt modelId="{95E761F0-BC18-40CF-86C5-BE006193673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Anomaly detection (one class SVM)</a:t>
          </a:r>
          <a:endParaRPr lang="en-NL"/>
        </a:p>
      </dgm:t>
    </dgm:pt>
    <dgm:pt modelId="{2B8F6EA8-03D2-4C5E-9E7A-F4DF5514857F}" type="parTrans" cxnId="{0F2429D1-0FAD-463F-B911-B8DD2AEE9FAC}">
      <dgm:prSet/>
      <dgm:spPr/>
      <dgm:t>
        <a:bodyPr/>
        <a:lstStyle/>
        <a:p>
          <a:endParaRPr lang="en-NL"/>
        </a:p>
      </dgm:t>
    </dgm:pt>
    <dgm:pt modelId="{2F4AE1A9-E4FB-443E-B2FB-401360987676}" type="sibTrans" cxnId="{0F2429D1-0FAD-463F-B911-B8DD2AEE9FAC}">
      <dgm:prSet/>
      <dgm:spPr/>
      <dgm:t>
        <a:bodyPr/>
        <a:lstStyle/>
        <a:p>
          <a:endParaRPr lang="en-NL"/>
        </a:p>
      </dgm:t>
    </dgm:pt>
    <dgm:pt modelId="{C53BFEBC-10B1-4EEB-8AF0-7D043B0D9F0B}" type="pres">
      <dgm:prSet presAssocID="{83FEA16E-A901-4B4A-BC6B-BCD766F515D6}" presName="Name0" presStyleCnt="0">
        <dgm:presLayoutVars>
          <dgm:dir/>
          <dgm:animLvl val="lvl"/>
          <dgm:resizeHandles val="exact"/>
        </dgm:presLayoutVars>
      </dgm:prSet>
      <dgm:spPr/>
    </dgm:pt>
    <dgm:pt modelId="{B360ABA2-166C-4061-940A-CE5051CB7800}" type="pres">
      <dgm:prSet presAssocID="{EDDBFA49-8EBA-4275-B6A9-4A39ACF43533}" presName="composite" presStyleCnt="0"/>
      <dgm:spPr/>
    </dgm:pt>
    <dgm:pt modelId="{FD1478AE-A520-41E7-B18E-668932A35E52}" type="pres">
      <dgm:prSet presAssocID="{EDDBFA49-8EBA-4275-B6A9-4A39ACF43533}" presName="parTx" presStyleLbl="alignNode1" presStyleIdx="0" presStyleCnt="3">
        <dgm:presLayoutVars>
          <dgm:chMax val="0"/>
          <dgm:chPref val="0"/>
        </dgm:presLayoutVars>
      </dgm:prSet>
      <dgm:spPr/>
    </dgm:pt>
    <dgm:pt modelId="{A680585D-82E3-4047-AA8C-680A841221C4}" type="pres">
      <dgm:prSet presAssocID="{EDDBFA49-8EBA-4275-B6A9-4A39ACF43533}" presName="desTx" presStyleLbl="alignAccFollowNode1" presStyleIdx="0" presStyleCnt="3">
        <dgm:presLayoutVars/>
      </dgm:prSet>
      <dgm:spPr/>
    </dgm:pt>
    <dgm:pt modelId="{42277F2B-79AC-4994-8A22-80F0A0DA933A}" type="pres">
      <dgm:prSet presAssocID="{99902A3D-A5B9-4F13-800B-E6895B8BCF01}" presName="space" presStyleCnt="0"/>
      <dgm:spPr/>
    </dgm:pt>
    <dgm:pt modelId="{80874BD8-C397-4CF5-B528-4FAEA5DB4909}" type="pres">
      <dgm:prSet presAssocID="{0C3A5400-2F40-456A-8CC2-E00B893B9B3A}" presName="composite" presStyleCnt="0"/>
      <dgm:spPr/>
    </dgm:pt>
    <dgm:pt modelId="{530C9D65-3688-45CF-A8D0-886EFD65FB0D}" type="pres">
      <dgm:prSet presAssocID="{0C3A5400-2F40-456A-8CC2-E00B893B9B3A}" presName="parTx" presStyleLbl="alignNode1" presStyleIdx="1" presStyleCnt="3">
        <dgm:presLayoutVars>
          <dgm:chMax val="0"/>
          <dgm:chPref val="0"/>
        </dgm:presLayoutVars>
      </dgm:prSet>
      <dgm:spPr/>
    </dgm:pt>
    <dgm:pt modelId="{573285CF-624C-4BBF-8CBF-A3DA57D1B700}" type="pres">
      <dgm:prSet presAssocID="{0C3A5400-2F40-456A-8CC2-E00B893B9B3A}" presName="desTx" presStyleLbl="alignAccFollowNode1" presStyleIdx="1" presStyleCnt="3">
        <dgm:presLayoutVars/>
      </dgm:prSet>
      <dgm:spPr/>
    </dgm:pt>
    <dgm:pt modelId="{0A2653DF-5544-4530-BA74-4DB4F4798A58}" type="pres">
      <dgm:prSet presAssocID="{97B81EEA-A337-44B9-B2CD-8B216541BA3F}" presName="space" presStyleCnt="0"/>
      <dgm:spPr/>
    </dgm:pt>
    <dgm:pt modelId="{46F9FDAF-2C34-40A8-B063-94AEAF0448A8}" type="pres">
      <dgm:prSet presAssocID="{DC802DA2-C082-4913-ACAB-45FFF8C24F5E}" presName="composite" presStyleCnt="0"/>
      <dgm:spPr/>
    </dgm:pt>
    <dgm:pt modelId="{138DE916-33E8-4333-BACB-E8D18CE72352}" type="pres">
      <dgm:prSet presAssocID="{DC802DA2-C082-4913-ACAB-45FFF8C24F5E}" presName="parTx" presStyleLbl="alignNode1" presStyleIdx="2" presStyleCnt="3">
        <dgm:presLayoutVars>
          <dgm:chMax val="0"/>
          <dgm:chPref val="0"/>
        </dgm:presLayoutVars>
      </dgm:prSet>
      <dgm:spPr/>
    </dgm:pt>
    <dgm:pt modelId="{B70E344A-53C5-47CC-9081-A7D4F4520F2A}" type="pres">
      <dgm:prSet presAssocID="{DC802DA2-C082-4913-ACAB-45FFF8C24F5E}" presName="desTx" presStyleLbl="alignAccFollowNode1" presStyleIdx="2" presStyleCnt="3">
        <dgm:presLayoutVars/>
      </dgm:prSet>
      <dgm:spPr/>
    </dgm:pt>
  </dgm:ptLst>
  <dgm:cxnLst>
    <dgm:cxn modelId="{14BC1806-3F8F-4B20-93F7-897F263536D0}" type="presOf" srcId="{126D1BEC-6F22-4765-AC10-4E4AC3B997EE}" destId="{A680585D-82E3-4047-AA8C-680A841221C4}" srcOrd="0" destOrd="0" presId="urn:microsoft.com/office/officeart/2016/7/layout/ChevronBlockProcess"/>
    <dgm:cxn modelId="{F3560909-9E60-4314-B44D-262BF8098E65}" srcId="{DC802DA2-C082-4913-ACAB-45FFF8C24F5E}" destId="{FBF12EF5-9D47-4022-9A5C-06580E88937D}" srcOrd="1" destOrd="0" parTransId="{6D0BD23C-2CA7-4444-83BA-F1FD166CFA67}" sibTransId="{490F22E1-9D44-4D3A-9809-8800EAD20943}"/>
    <dgm:cxn modelId="{CE2CBC0D-D231-4B5B-BAA5-3F350FBD54B8}" type="presOf" srcId="{DC802DA2-C082-4913-ACAB-45FFF8C24F5E}" destId="{138DE916-33E8-4333-BACB-E8D18CE72352}" srcOrd="0" destOrd="0" presId="urn:microsoft.com/office/officeart/2016/7/layout/ChevronBlockProcess"/>
    <dgm:cxn modelId="{219E8727-2846-4EE7-ACE9-120FFED5E19E}" type="presOf" srcId="{8049CC5B-0854-40C2-90CC-DA4C79CCB62C}" destId="{B70E344A-53C5-47CC-9081-A7D4F4520F2A}" srcOrd="0" destOrd="0" presId="urn:microsoft.com/office/officeart/2016/7/layout/ChevronBlockProcess"/>
    <dgm:cxn modelId="{D09E0929-4487-483A-BBC2-7CCD7E342818}" srcId="{EDDBFA49-8EBA-4275-B6A9-4A39ACF43533}" destId="{126D1BEC-6F22-4765-AC10-4E4AC3B997EE}" srcOrd="0" destOrd="0" parTransId="{DD21A8EC-51DD-49D4-AB15-1955A7CE303B}" sibTransId="{C2968DBA-C8E9-4406-952A-413CC5FD5BCC}"/>
    <dgm:cxn modelId="{0B7A9534-E8BC-4F21-8461-FBD40F454B52}" type="presOf" srcId="{83FEA16E-A901-4B4A-BC6B-BCD766F515D6}" destId="{C53BFEBC-10B1-4EEB-8AF0-7D043B0D9F0B}" srcOrd="0" destOrd="0" presId="urn:microsoft.com/office/officeart/2016/7/layout/ChevronBlockProcess"/>
    <dgm:cxn modelId="{8D289B39-B57E-4091-BD37-7F786F5F5517}" type="presOf" srcId="{4393A30F-316E-400B-8D16-7DB14B674525}" destId="{573285CF-624C-4BBF-8CBF-A3DA57D1B700}" srcOrd="0" destOrd="0" presId="urn:microsoft.com/office/officeart/2016/7/layout/ChevronBlockProcess"/>
    <dgm:cxn modelId="{26BE9A3A-8964-4B37-8196-737AC1D867D0}" type="presOf" srcId="{0C3A5400-2F40-456A-8CC2-E00B893B9B3A}" destId="{530C9D65-3688-45CF-A8D0-886EFD65FB0D}" srcOrd="0" destOrd="0" presId="urn:microsoft.com/office/officeart/2016/7/layout/ChevronBlockProcess"/>
    <dgm:cxn modelId="{DA70126F-4636-49B1-A061-335D64F77736}" srcId="{83FEA16E-A901-4B4A-BC6B-BCD766F515D6}" destId="{0C3A5400-2F40-456A-8CC2-E00B893B9B3A}" srcOrd="1" destOrd="0" parTransId="{96658251-3623-4282-BCB8-C89971BA3E62}" sibTransId="{97B81EEA-A337-44B9-B2CD-8B216541BA3F}"/>
    <dgm:cxn modelId="{A2447058-24E5-46BD-861C-3A596B7D1B5F}" srcId="{DC802DA2-C082-4913-ACAB-45FFF8C24F5E}" destId="{8049CC5B-0854-40C2-90CC-DA4C79CCB62C}" srcOrd="0" destOrd="0" parTransId="{F6DC76F9-1BA3-4EE1-9D18-5AFFED25360C}" sibTransId="{47CCA138-63AF-4236-93EA-58D3D59C1671}"/>
    <dgm:cxn modelId="{8D3B269D-417B-4297-A92C-0C36E2BA9DF8}" srcId="{83FEA16E-A901-4B4A-BC6B-BCD766F515D6}" destId="{EDDBFA49-8EBA-4275-B6A9-4A39ACF43533}" srcOrd="0" destOrd="0" parTransId="{FA93634D-31D7-4335-A03D-38F7CB4D9255}" sibTransId="{99902A3D-A5B9-4F13-800B-E6895B8BCF01}"/>
    <dgm:cxn modelId="{A82AB99F-39DA-4DD1-B519-D28C23CAEFB7}" type="presOf" srcId="{EDDBFA49-8EBA-4275-B6A9-4A39ACF43533}" destId="{FD1478AE-A520-41E7-B18E-668932A35E52}" srcOrd="0" destOrd="0" presId="urn:microsoft.com/office/officeart/2016/7/layout/ChevronBlockProcess"/>
    <dgm:cxn modelId="{6F989AAA-4D6C-4CBD-B9D7-1B2783E64913}" srcId="{83FEA16E-A901-4B4A-BC6B-BCD766F515D6}" destId="{DC802DA2-C082-4913-ACAB-45FFF8C24F5E}" srcOrd="2" destOrd="0" parTransId="{46F8B068-A83E-4DAC-B7A6-3DA357B0CC2D}" sibTransId="{2590C78E-E938-4983-9ADF-C69E2F6DD5AD}"/>
    <dgm:cxn modelId="{F76DE4B2-0068-4D21-A08D-47278D76FE33}" type="presOf" srcId="{95E761F0-BC18-40CF-86C5-BE0061936739}" destId="{B70E344A-53C5-47CC-9081-A7D4F4520F2A}" srcOrd="0" destOrd="2" presId="urn:microsoft.com/office/officeart/2016/7/layout/ChevronBlockProcess"/>
    <dgm:cxn modelId="{73EB31CD-4277-4464-8131-EB87014F1881}" srcId="{0C3A5400-2F40-456A-8CC2-E00B893B9B3A}" destId="{4393A30F-316E-400B-8D16-7DB14B674525}" srcOrd="0" destOrd="0" parTransId="{F299D730-38B4-4828-9502-4D162E9B29EF}" sibTransId="{CC2B210A-6E3C-43D2-A45D-9B0465C554D7}"/>
    <dgm:cxn modelId="{0F2429D1-0FAD-463F-B911-B8DD2AEE9FAC}" srcId="{DC802DA2-C082-4913-ACAB-45FFF8C24F5E}" destId="{95E761F0-BC18-40CF-86C5-BE0061936739}" srcOrd="2" destOrd="0" parTransId="{2B8F6EA8-03D2-4C5E-9E7A-F4DF5514857F}" sibTransId="{2F4AE1A9-E4FB-443E-B2FB-401360987676}"/>
    <dgm:cxn modelId="{8FDACBEA-7DD6-48BF-96B6-81F492D12A51}" type="presOf" srcId="{FBF12EF5-9D47-4022-9A5C-06580E88937D}" destId="{B70E344A-53C5-47CC-9081-A7D4F4520F2A}" srcOrd="0" destOrd="1" presId="urn:microsoft.com/office/officeart/2016/7/layout/ChevronBlockProcess"/>
    <dgm:cxn modelId="{C3227C13-3956-40D5-87AD-F329A200D231}" type="presParOf" srcId="{C53BFEBC-10B1-4EEB-8AF0-7D043B0D9F0B}" destId="{B360ABA2-166C-4061-940A-CE5051CB7800}" srcOrd="0" destOrd="0" presId="urn:microsoft.com/office/officeart/2016/7/layout/ChevronBlockProcess"/>
    <dgm:cxn modelId="{8372AD27-960A-442C-80F3-10D11C6CBC21}" type="presParOf" srcId="{B360ABA2-166C-4061-940A-CE5051CB7800}" destId="{FD1478AE-A520-41E7-B18E-668932A35E52}" srcOrd="0" destOrd="0" presId="urn:microsoft.com/office/officeart/2016/7/layout/ChevronBlockProcess"/>
    <dgm:cxn modelId="{D28BFCA2-71F7-4FAE-838F-906BCAB6034E}" type="presParOf" srcId="{B360ABA2-166C-4061-940A-CE5051CB7800}" destId="{A680585D-82E3-4047-AA8C-680A841221C4}" srcOrd="1" destOrd="0" presId="urn:microsoft.com/office/officeart/2016/7/layout/ChevronBlockProcess"/>
    <dgm:cxn modelId="{B405F3BC-FF0C-4B4C-A963-EFBF1D722024}" type="presParOf" srcId="{C53BFEBC-10B1-4EEB-8AF0-7D043B0D9F0B}" destId="{42277F2B-79AC-4994-8A22-80F0A0DA933A}" srcOrd="1" destOrd="0" presId="urn:microsoft.com/office/officeart/2016/7/layout/ChevronBlockProcess"/>
    <dgm:cxn modelId="{D3F43685-23DF-425D-BD37-AED718C02EB0}" type="presParOf" srcId="{C53BFEBC-10B1-4EEB-8AF0-7D043B0D9F0B}" destId="{80874BD8-C397-4CF5-B528-4FAEA5DB4909}" srcOrd="2" destOrd="0" presId="urn:microsoft.com/office/officeart/2016/7/layout/ChevronBlockProcess"/>
    <dgm:cxn modelId="{B470949C-6138-4D81-A5AE-D301B105034C}" type="presParOf" srcId="{80874BD8-C397-4CF5-B528-4FAEA5DB4909}" destId="{530C9D65-3688-45CF-A8D0-886EFD65FB0D}" srcOrd="0" destOrd="0" presId="urn:microsoft.com/office/officeart/2016/7/layout/ChevronBlockProcess"/>
    <dgm:cxn modelId="{C4ADF7F3-A0B1-4514-97FF-8101B5144C51}" type="presParOf" srcId="{80874BD8-C397-4CF5-B528-4FAEA5DB4909}" destId="{573285CF-624C-4BBF-8CBF-A3DA57D1B700}" srcOrd="1" destOrd="0" presId="urn:microsoft.com/office/officeart/2016/7/layout/ChevronBlockProcess"/>
    <dgm:cxn modelId="{868AE865-2942-4F84-BB2D-60D8F14CFC5D}" type="presParOf" srcId="{C53BFEBC-10B1-4EEB-8AF0-7D043B0D9F0B}" destId="{0A2653DF-5544-4530-BA74-4DB4F4798A58}" srcOrd="3" destOrd="0" presId="urn:microsoft.com/office/officeart/2016/7/layout/ChevronBlockProcess"/>
    <dgm:cxn modelId="{D17972FF-0752-4799-8BBB-1B477DB1DED9}" type="presParOf" srcId="{C53BFEBC-10B1-4EEB-8AF0-7D043B0D9F0B}" destId="{46F9FDAF-2C34-40A8-B063-94AEAF0448A8}" srcOrd="4" destOrd="0" presId="urn:microsoft.com/office/officeart/2016/7/layout/ChevronBlockProcess"/>
    <dgm:cxn modelId="{67E4E4DB-C02B-42F4-B44B-D5FE19487B45}" type="presParOf" srcId="{46F9FDAF-2C34-40A8-B063-94AEAF0448A8}" destId="{138DE916-33E8-4333-BACB-E8D18CE72352}" srcOrd="0" destOrd="0" presId="urn:microsoft.com/office/officeart/2016/7/layout/ChevronBlockProcess"/>
    <dgm:cxn modelId="{1F54FB28-84D7-4B5D-89F4-D1D5AF4E9F82}" type="presParOf" srcId="{46F9FDAF-2C34-40A8-B063-94AEAF0448A8}" destId="{B70E344A-53C5-47CC-9081-A7D4F4520F2A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478AE-A520-41E7-B18E-668932A35E52}">
      <dsp:nvSpPr>
        <dsp:cNvPr id="0" name=""/>
        <dsp:cNvSpPr/>
      </dsp:nvSpPr>
      <dsp:spPr>
        <a:xfrm>
          <a:off x="6937" y="783852"/>
          <a:ext cx="2745678" cy="82370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</a:t>
          </a:r>
          <a:endParaRPr lang="en-NL" sz="2200" kern="1200"/>
        </a:p>
      </dsp:txBody>
      <dsp:txXfrm>
        <a:off x="254048" y="783852"/>
        <a:ext cx="2251456" cy="823703"/>
      </dsp:txXfrm>
    </dsp:sp>
    <dsp:sp modelId="{A680585D-82E3-4047-AA8C-680A841221C4}">
      <dsp:nvSpPr>
        <dsp:cNvPr id="0" name=""/>
        <dsp:cNvSpPr/>
      </dsp:nvSpPr>
      <dsp:spPr>
        <a:xfrm>
          <a:off x="6937" y="1607555"/>
          <a:ext cx="2498567" cy="17912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Transformation</a:t>
          </a:r>
          <a:endParaRPr lang="en-NL" sz="1600" kern="1200"/>
        </a:p>
      </dsp:txBody>
      <dsp:txXfrm>
        <a:off x="6937" y="1607555"/>
        <a:ext cx="2498567" cy="1791276"/>
      </dsp:txXfrm>
    </dsp:sp>
    <dsp:sp modelId="{530C9D65-3688-45CF-A8D0-886EFD65FB0D}">
      <dsp:nvSpPr>
        <dsp:cNvPr id="0" name=""/>
        <dsp:cNvSpPr/>
      </dsp:nvSpPr>
      <dsp:spPr>
        <a:xfrm>
          <a:off x="2711809" y="783852"/>
          <a:ext cx="2745678" cy="82370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Kernels</a:t>
          </a:r>
          <a:endParaRPr lang="en-NL" sz="2200" kern="1200"/>
        </a:p>
      </dsp:txBody>
      <dsp:txXfrm>
        <a:off x="2958920" y="783852"/>
        <a:ext cx="2251456" cy="823703"/>
      </dsp:txXfrm>
    </dsp:sp>
    <dsp:sp modelId="{573285CF-624C-4BBF-8CBF-A3DA57D1B700}">
      <dsp:nvSpPr>
        <dsp:cNvPr id="0" name=""/>
        <dsp:cNvSpPr/>
      </dsp:nvSpPr>
      <dsp:spPr>
        <a:xfrm>
          <a:off x="2711809" y="1607555"/>
          <a:ext cx="2498567" cy="17912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Similarity in the feature space</a:t>
          </a:r>
          <a:endParaRPr lang="en-NL" sz="1600" kern="1200"/>
        </a:p>
      </dsp:txBody>
      <dsp:txXfrm>
        <a:off x="2711809" y="1607555"/>
        <a:ext cx="2498567" cy="1791276"/>
      </dsp:txXfrm>
    </dsp:sp>
    <dsp:sp modelId="{138DE916-33E8-4333-BACB-E8D18CE72352}">
      <dsp:nvSpPr>
        <dsp:cNvPr id="0" name=""/>
        <dsp:cNvSpPr/>
      </dsp:nvSpPr>
      <dsp:spPr>
        <a:xfrm>
          <a:off x="5416681" y="783852"/>
          <a:ext cx="2745678" cy="82370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 (SVM)</a:t>
          </a:r>
          <a:endParaRPr lang="en-NL" sz="2200" kern="1200"/>
        </a:p>
      </dsp:txBody>
      <dsp:txXfrm>
        <a:off x="5663792" y="783852"/>
        <a:ext cx="2251456" cy="823703"/>
      </dsp:txXfrm>
    </dsp:sp>
    <dsp:sp modelId="{B70E344A-53C5-47CC-9081-A7D4F4520F2A}">
      <dsp:nvSpPr>
        <dsp:cNvPr id="0" name=""/>
        <dsp:cNvSpPr/>
      </dsp:nvSpPr>
      <dsp:spPr>
        <a:xfrm>
          <a:off x="5416681" y="1607555"/>
          <a:ext cx="2498567" cy="17912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Classification</a:t>
          </a:r>
          <a:endParaRPr lang="en-NL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Regression (SVR)</a:t>
          </a:r>
          <a:endParaRPr lang="en-NL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Anomaly detection (one class SVM)</a:t>
          </a:r>
          <a:endParaRPr lang="en-NL" sz="1600" kern="1200"/>
        </a:p>
      </dsp:txBody>
      <dsp:txXfrm>
        <a:off x="5416681" y="1607555"/>
        <a:ext cx="2498567" cy="1791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478AE-A520-41E7-B18E-668932A35E52}">
      <dsp:nvSpPr>
        <dsp:cNvPr id="0" name=""/>
        <dsp:cNvSpPr/>
      </dsp:nvSpPr>
      <dsp:spPr>
        <a:xfrm>
          <a:off x="6937" y="783852"/>
          <a:ext cx="2745678" cy="823703"/>
        </a:xfrm>
        <a:prstGeom prst="chevron">
          <a:avLst>
            <a:gd name="adj" fmla="val 3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</a:t>
          </a:r>
          <a:endParaRPr lang="en-NL" sz="2200" kern="1200"/>
        </a:p>
      </dsp:txBody>
      <dsp:txXfrm>
        <a:off x="254048" y="783852"/>
        <a:ext cx="2251456" cy="823703"/>
      </dsp:txXfrm>
    </dsp:sp>
    <dsp:sp modelId="{A680585D-82E3-4047-AA8C-680A841221C4}">
      <dsp:nvSpPr>
        <dsp:cNvPr id="0" name=""/>
        <dsp:cNvSpPr/>
      </dsp:nvSpPr>
      <dsp:spPr>
        <a:xfrm>
          <a:off x="6937" y="1607555"/>
          <a:ext cx="2498567" cy="179127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Transformation</a:t>
          </a:r>
          <a:endParaRPr lang="en-NL" sz="1600" kern="1200"/>
        </a:p>
      </dsp:txBody>
      <dsp:txXfrm>
        <a:off x="6937" y="1607555"/>
        <a:ext cx="2498567" cy="1791276"/>
      </dsp:txXfrm>
    </dsp:sp>
    <dsp:sp modelId="{530C9D65-3688-45CF-A8D0-886EFD65FB0D}">
      <dsp:nvSpPr>
        <dsp:cNvPr id="0" name=""/>
        <dsp:cNvSpPr/>
      </dsp:nvSpPr>
      <dsp:spPr>
        <a:xfrm>
          <a:off x="2711809" y="783852"/>
          <a:ext cx="2745678" cy="82370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Kernels</a:t>
          </a:r>
          <a:endParaRPr lang="en-NL" sz="2200" kern="1200"/>
        </a:p>
      </dsp:txBody>
      <dsp:txXfrm>
        <a:off x="2958920" y="783852"/>
        <a:ext cx="2251456" cy="823703"/>
      </dsp:txXfrm>
    </dsp:sp>
    <dsp:sp modelId="{573285CF-624C-4BBF-8CBF-A3DA57D1B700}">
      <dsp:nvSpPr>
        <dsp:cNvPr id="0" name=""/>
        <dsp:cNvSpPr/>
      </dsp:nvSpPr>
      <dsp:spPr>
        <a:xfrm>
          <a:off x="2711809" y="1607555"/>
          <a:ext cx="2498567" cy="179127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Similarity in the feature space</a:t>
          </a:r>
          <a:endParaRPr lang="en-NL" sz="1600" kern="1200"/>
        </a:p>
      </dsp:txBody>
      <dsp:txXfrm>
        <a:off x="2711809" y="1607555"/>
        <a:ext cx="2498567" cy="1791276"/>
      </dsp:txXfrm>
    </dsp:sp>
    <dsp:sp modelId="{138DE916-33E8-4333-BACB-E8D18CE72352}">
      <dsp:nvSpPr>
        <dsp:cNvPr id="0" name=""/>
        <dsp:cNvSpPr/>
      </dsp:nvSpPr>
      <dsp:spPr>
        <a:xfrm>
          <a:off x="5416681" y="783852"/>
          <a:ext cx="2745678" cy="823703"/>
        </a:xfrm>
        <a:prstGeom prst="chevron">
          <a:avLst>
            <a:gd name="adj" fmla="val 3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 (SVM)</a:t>
          </a:r>
          <a:endParaRPr lang="en-NL" sz="2200" kern="1200"/>
        </a:p>
      </dsp:txBody>
      <dsp:txXfrm>
        <a:off x="5663792" y="783852"/>
        <a:ext cx="2251456" cy="823703"/>
      </dsp:txXfrm>
    </dsp:sp>
    <dsp:sp modelId="{B70E344A-53C5-47CC-9081-A7D4F4520F2A}">
      <dsp:nvSpPr>
        <dsp:cNvPr id="0" name=""/>
        <dsp:cNvSpPr/>
      </dsp:nvSpPr>
      <dsp:spPr>
        <a:xfrm>
          <a:off x="5416681" y="1607555"/>
          <a:ext cx="2498567" cy="179127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Classification</a:t>
          </a:r>
          <a:endParaRPr lang="en-NL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Regression (SVR)</a:t>
          </a:r>
          <a:endParaRPr lang="en-NL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Anomaly detection (one class SVM)</a:t>
          </a:r>
          <a:endParaRPr lang="en-NL" sz="1600" kern="1200"/>
        </a:p>
      </dsp:txBody>
      <dsp:txXfrm>
        <a:off x="5416681" y="1607555"/>
        <a:ext cx="2498567" cy="1791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478AE-A520-41E7-B18E-668932A35E52}">
      <dsp:nvSpPr>
        <dsp:cNvPr id="0" name=""/>
        <dsp:cNvSpPr/>
      </dsp:nvSpPr>
      <dsp:spPr>
        <a:xfrm>
          <a:off x="6937" y="783852"/>
          <a:ext cx="2745678" cy="823703"/>
        </a:xfrm>
        <a:prstGeom prst="chevron">
          <a:avLst>
            <a:gd name="adj" fmla="val 3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</a:t>
          </a:r>
          <a:endParaRPr lang="en-NL" sz="2200" kern="1200"/>
        </a:p>
      </dsp:txBody>
      <dsp:txXfrm>
        <a:off x="254048" y="783852"/>
        <a:ext cx="2251456" cy="823703"/>
      </dsp:txXfrm>
    </dsp:sp>
    <dsp:sp modelId="{A680585D-82E3-4047-AA8C-680A841221C4}">
      <dsp:nvSpPr>
        <dsp:cNvPr id="0" name=""/>
        <dsp:cNvSpPr/>
      </dsp:nvSpPr>
      <dsp:spPr>
        <a:xfrm>
          <a:off x="6937" y="1607555"/>
          <a:ext cx="2498567" cy="179127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Transformation</a:t>
          </a:r>
          <a:endParaRPr lang="en-NL" sz="1600" kern="1200"/>
        </a:p>
      </dsp:txBody>
      <dsp:txXfrm>
        <a:off x="6937" y="1607555"/>
        <a:ext cx="2498567" cy="1791276"/>
      </dsp:txXfrm>
    </dsp:sp>
    <dsp:sp modelId="{530C9D65-3688-45CF-A8D0-886EFD65FB0D}">
      <dsp:nvSpPr>
        <dsp:cNvPr id="0" name=""/>
        <dsp:cNvSpPr/>
      </dsp:nvSpPr>
      <dsp:spPr>
        <a:xfrm>
          <a:off x="2711809" y="783852"/>
          <a:ext cx="2745678" cy="823703"/>
        </a:xfrm>
        <a:prstGeom prst="chevron">
          <a:avLst>
            <a:gd name="adj" fmla="val 3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Kernels</a:t>
          </a:r>
          <a:endParaRPr lang="en-NL" sz="2200" kern="1200"/>
        </a:p>
      </dsp:txBody>
      <dsp:txXfrm>
        <a:off x="2958920" y="783852"/>
        <a:ext cx="2251456" cy="823703"/>
      </dsp:txXfrm>
    </dsp:sp>
    <dsp:sp modelId="{573285CF-624C-4BBF-8CBF-A3DA57D1B700}">
      <dsp:nvSpPr>
        <dsp:cNvPr id="0" name=""/>
        <dsp:cNvSpPr/>
      </dsp:nvSpPr>
      <dsp:spPr>
        <a:xfrm>
          <a:off x="2711809" y="1607555"/>
          <a:ext cx="2498567" cy="179127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Similarity in the feature space</a:t>
          </a:r>
          <a:endParaRPr lang="en-NL" sz="1600" kern="1200"/>
        </a:p>
      </dsp:txBody>
      <dsp:txXfrm>
        <a:off x="2711809" y="1607555"/>
        <a:ext cx="2498567" cy="1791276"/>
      </dsp:txXfrm>
    </dsp:sp>
    <dsp:sp modelId="{138DE916-33E8-4333-BACB-E8D18CE72352}">
      <dsp:nvSpPr>
        <dsp:cNvPr id="0" name=""/>
        <dsp:cNvSpPr/>
      </dsp:nvSpPr>
      <dsp:spPr>
        <a:xfrm>
          <a:off x="5416681" y="783852"/>
          <a:ext cx="2745678" cy="82370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05" tIns="101705" rIns="101705" bIns="10170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 Vector Machine (SVM)</a:t>
          </a:r>
          <a:endParaRPr lang="en-NL" sz="2200" kern="1200"/>
        </a:p>
      </dsp:txBody>
      <dsp:txXfrm>
        <a:off x="5663792" y="783852"/>
        <a:ext cx="2251456" cy="823703"/>
      </dsp:txXfrm>
    </dsp:sp>
    <dsp:sp modelId="{B70E344A-53C5-47CC-9081-A7D4F4520F2A}">
      <dsp:nvSpPr>
        <dsp:cNvPr id="0" name=""/>
        <dsp:cNvSpPr/>
      </dsp:nvSpPr>
      <dsp:spPr>
        <a:xfrm>
          <a:off x="5416681" y="1607555"/>
          <a:ext cx="2498567" cy="179127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442" tIns="197442" rIns="197442" bIns="394885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Classification</a:t>
          </a:r>
          <a:endParaRPr lang="en-NL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Regression (SVR)</a:t>
          </a:r>
          <a:endParaRPr lang="en-NL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Anomaly detection (one class SVM)</a:t>
          </a:r>
          <a:endParaRPr lang="en-NL" sz="1600" kern="1200"/>
        </a:p>
      </dsp:txBody>
      <dsp:txXfrm>
        <a:off x="5416681" y="1607555"/>
        <a:ext cx="2498567" cy="1791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5046B-E3A6-4E43-9D24-8C38ABDF8202}" type="datetimeFigureOut">
              <a:t>24/09/2025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2CFB6-CBE2-1D40-B0FD-77D0D9479B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425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C6F04-E429-9A43-8C54-FE0600E3C5C7}" type="datetimeFigureOut">
              <a:rPr lang="nl-NL" smtClean="0"/>
              <a:t>24-9-2025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6B828-3B41-B548-81C6-682337637F0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26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B828-3B41-B548-81C6-682337637F0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5690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3B96F-E02F-9E79-1FFB-6BAD0509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3A12F-4908-8A6B-80BD-1201AEBDE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24678-CBD7-F3A6-72FC-FF0E51FC4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D7985-84D1-894F-A92F-1175C96FE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6B828-3B41-B548-81C6-682337637F0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0656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497724" y="927809"/>
            <a:ext cx="7383518" cy="85725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663366"/>
                </a:solidFill>
              </a:defRPr>
            </a:lvl1pPr>
          </a:lstStyle>
          <a:p>
            <a:r>
              <a:rPr lang="en-GB"/>
              <a:t>title</a:t>
            </a:r>
            <a:endParaRPr lang="nl-NL"/>
          </a:p>
        </p:txBody>
      </p:sp>
      <p:sp>
        <p:nvSpPr>
          <p:cNvPr id="15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502980" y="1813034"/>
            <a:ext cx="7378262" cy="217561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oboto Light" panose="02000000000000000000" pitchFamily="2" charset="0"/>
                <a:ea typeface="Roboto Light" panose="02000000000000000000" pitchFamily="2" charset="0"/>
                <a:cs typeface="Arial"/>
              </a:defRPr>
            </a:lvl1pPr>
            <a:lvl2pPr marL="457200" indent="0">
              <a:buNone/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</a:lstStyle>
          <a:p>
            <a:pPr lvl="0"/>
            <a:r>
              <a:rPr lang="en-GB"/>
              <a:t>subtitle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82E6-F1EE-7A64-DE19-299A30AD9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07F7E-882F-1BAA-8F1F-AD9A68EE50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8476" y="1201738"/>
            <a:ext cx="7718324" cy="3795712"/>
          </a:xfrm>
        </p:spPr>
        <p:txBody>
          <a:bodyPr/>
          <a:lstStyle>
            <a:lvl1pPr>
              <a:defRPr sz="2400"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defRPr sz="2000"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defRPr sz="1800"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defRPr sz="1600"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defRPr sz="1400"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10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>
            <a:lvl1pPr>
              <a:defRPr sz="2000">
                <a:latin typeface="Roboto Light" panose="02000000000000000000" pitchFamily="2" charset="0"/>
                <a:ea typeface="Roboto Light" panose="02000000000000000000" pitchFamily="2" charset="0"/>
                <a:cs typeface="Arial"/>
              </a:defRPr>
            </a:lvl1pPr>
            <a:lvl2pPr>
              <a:defRPr sz="1800">
                <a:latin typeface="Roboto Light" panose="02000000000000000000" pitchFamily="2" charset="0"/>
                <a:ea typeface="Roboto Light" panose="02000000000000000000" pitchFamily="2" charset="0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err="1"/>
              <a:t>Klik</a:t>
            </a:r>
            <a:r>
              <a:rPr lang="en-GB" noProof="0"/>
              <a:t> om de </a:t>
            </a:r>
            <a:r>
              <a:rPr lang="en-GB" noProof="0" err="1"/>
              <a:t>tekststijl</a:t>
            </a:r>
            <a:r>
              <a:rPr lang="en-GB" noProof="0"/>
              <a:t> van het model </a:t>
            </a:r>
            <a:r>
              <a:rPr lang="en-GB" noProof="0" err="1"/>
              <a:t>te</a:t>
            </a:r>
            <a:r>
              <a:rPr lang="en-GB" noProof="0"/>
              <a:t> </a:t>
            </a:r>
            <a:r>
              <a:rPr lang="en-GB" noProof="0" err="1"/>
              <a:t>bewerken</a:t>
            </a:r>
            <a:endParaRPr lang="en-GB" noProof="0"/>
          </a:p>
          <a:p>
            <a:pPr lvl="1"/>
            <a:r>
              <a:rPr lang="en-GB" noProof="0" err="1"/>
              <a:t>Tweede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48200" y="1200150"/>
            <a:ext cx="4038600" cy="2894955"/>
          </a:xfrm>
        </p:spPr>
        <p:txBody>
          <a:bodyPr>
            <a:normAutofit/>
          </a:bodyPr>
          <a:lstStyle>
            <a:lvl1pPr>
              <a:defRPr sz="2000">
                <a:latin typeface="Roboto Light" panose="02000000000000000000" pitchFamily="2" charset="0"/>
                <a:ea typeface="Roboto Light" panose="02000000000000000000" pitchFamily="2" charset="0"/>
                <a:cs typeface="Arial"/>
              </a:defRPr>
            </a:lvl1pPr>
            <a:lvl2pPr>
              <a:defRPr sz="1800">
                <a:latin typeface="Roboto Light" panose="02000000000000000000" pitchFamily="2" charset="0"/>
                <a:ea typeface="Roboto Light" panose="02000000000000000000" pitchFamily="2" charset="0"/>
                <a:cs typeface="Arial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 err="1"/>
              <a:t>Klik</a:t>
            </a:r>
            <a:r>
              <a:rPr lang="en-GB" noProof="0"/>
              <a:t> om de </a:t>
            </a:r>
            <a:r>
              <a:rPr lang="en-GB" noProof="0" err="1"/>
              <a:t>tekststijl</a:t>
            </a:r>
            <a:r>
              <a:rPr lang="en-GB" noProof="0"/>
              <a:t> van het model </a:t>
            </a:r>
            <a:r>
              <a:rPr lang="en-GB" noProof="0" err="1"/>
              <a:t>te</a:t>
            </a:r>
            <a:r>
              <a:rPr lang="en-GB" noProof="0"/>
              <a:t> </a:t>
            </a:r>
            <a:r>
              <a:rPr lang="en-GB" noProof="0" err="1"/>
              <a:t>bewerken</a:t>
            </a:r>
            <a:endParaRPr lang="en-GB" noProof="0"/>
          </a:p>
          <a:p>
            <a:pPr lvl="1"/>
            <a:r>
              <a:rPr lang="en-GB" noProof="0" err="1"/>
              <a:t>Tweede</a:t>
            </a:r>
            <a:r>
              <a:rPr lang="en-GB" noProof="0"/>
              <a:t> </a:t>
            </a:r>
            <a:r>
              <a:rPr lang="en-GB" noProof="0" err="1"/>
              <a:t>niveau</a:t>
            </a:r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FECDA2-212F-2541-E024-3737276D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27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968476" y="112969"/>
            <a:ext cx="771832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287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9956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25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kern="1200" baseline="0">
          <a:solidFill>
            <a:schemeClr val="bg1"/>
          </a:solidFill>
          <a:latin typeface="Roboto Light" panose="02000000000000000000" pitchFamily="2" charset="0"/>
          <a:ea typeface="Roboto Light" panose="02000000000000000000" pitchFamily="2" charset="0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pi/sklearn.gaussian_proces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bots.ox.ac.uk/~az/lectures/ml/lect2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#sklearn.svm.SV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#sklearn.svm.SV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cikit-learn.org/stable/auto_examples/svm/plot_svm_kernels.html#sphx-glr-auto-examples-svm-plot-svm-kernels-p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#sklearn.svm.SV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svm.SVC.html#sklearn.svm.SV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5C4-98AB-54D8-CC9B-DA6EA0A5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learn today</a:t>
            </a:r>
            <a:endParaRPr lang="en-N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DE3DBEE-F8EB-6EC3-D86A-8C37F657B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772983"/>
              </p:ext>
            </p:extLst>
          </p:nvPr>
        </p:nvGraphicFramePr>
        <p:xfrm>
          <a:off x="690223" y="1209040"/>
          <a:ext cx="8169298" cy="4182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0636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4DEEF-49EC-223F-27B2-B564D6B7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2C97-6989-351C-49F5-8520FA7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learn today</a:t>
            </a:r>
            <a:endParaRPr lang="en-N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A96EB6-CB96-3AA4-3884-1A9F811A4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0796419"/>
              </p:ext>
            </p:extLst>
          </p:nvPr>
        </p:nvGraphicFramePr>
        <p:xfrm>
          <a:off x="690223" y="1209040"/>
          <a:ext cx="8169298" cy="4182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19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411D-6DDD-1B88-DB6C-21EAE99C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your data as vectors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12472-BCB2-58EF-B261-9C814291DD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data point is a vector:</a:t>
            </a:r>
          </a:p>
          <a:p>
            <a:pPr lvl="1"/>
            <a:r>
              <a:rPr lang="en-US" dirty="0"/>
              <a:t>so each row of your Pandas </a:t>
            </a:r>
            <a:r>
              <a:rPr lang="en-US" dirty="0" err="1"/>
              <a:t>Dataframe</a:t>
            </a:r>
            <a:r>
              <a:rPr lang="en-US" dirty="0"/>
              <a:t> is a vector. </a:t>
            </a:r>
          </a:p>
          <a:p>
            <a:endParaRPr lang="en-US" dirty="0"/>
          </a:p>
          <a:p>
            <a:r>
              <a:rPr lang="en-US" dirty="0"/>
              <a:t>Different ways to think of vectors:</a:t>
            </a:r>
          </a:p>
          <a:p>
            <a:pPr lvl="1"/>
            <a:r>
              <a:rPr lang="en-US" dirty="0"/>
              <a:t>A vector is a list of numbers that is ordered</a:t>
            </a:r>
          </a:p>
          <a:p>
            <a:pPr lvl="1"/>
            <a:r>
              <a:rPr lang="en-US" dirty="0"/>
              <a:t>A vector is an object that has direction and magnitude</a:t>
            </a:r>
          </a:p>
          <a:p>
            <a:endParaRPr lang="en-US" dirty="0"/>
          </a:p>
          <a:p>
            <a:r>
              <a:rPr lang="en-US" dirty="0"/>
              <a:t>Application: To define the similarity of two data points, we may want to think of them as vectors and see the angle between these two vectors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7515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DF8B-4272-5A6F-BD2A-FBA35F9B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Product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1898-5264-33AD-95FE-FF573383AF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https://bit.ly/3R3cGWG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5EDEA-D937-C53E-669F-DAD9BC6D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806" y="1296062"/>
            <a:ext cx="3420993" cy="342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0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7F67-EF31-721C-4D2D-6C538A0F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what is a feature</a:t>
            </a:r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683C8E-3EF2-0293-5FB7-5CB40F45D21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feature takes a data point and gives back that data point in a new form (vector input and vector output)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another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683C8E-3EF2-0293-5FB7-5CB40F45D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27" t="-192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65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E93D4-463C-31D1-F3AE-C52C5AD0E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60A-14C4-A8FC-31B6-02FE908B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Kernel</a:t>
            </a:r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675700-6CF1-5E9C-4A9B-92EC020C3D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The kernel is the inner product of two feature vectors.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A kernel takes two data points (each data point is a vector), and gives back a </a:t>
                </a:r>
                <a:r>
                  <a:rPr lang="en-US" b="1"/>
                  <a:t>number</a:t>
                </a:r>
                <a:endParaRPr lang="en-NL" b="1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675700-6CF1-5E9C-4A9B-92EC020C3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64" t="-112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9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84614-DB48-763C-3BD5-FC2A3043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</a:t>
            </a:r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1E6F03-89D2-403F-7E29-9A8AA8D009D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/>
                  <a:t>You can directly define a kernel, </a:t>
                </a:r>
              </a:p>
              <a:p>
                <a:r>
                  <a:rPr lang="en-US"/>
                  <a:t>Example: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What does this kernel do? Look into the length of difference of two vectors.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, the smaller the difference the larger the kernel value.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/>
                  <a:t>You can choose to work with features or kernels, or both.</a:t>
                </a:r>
              </a:p>
              <a:p>
                <a:pPr marL="0" indent="0">
                  <a:buNone/>
                </a:pPr>
                <a:r>
                  <a:rPr lang="en-US"/>
                  <a:t>Kernels give you new options to make very complex decision boundaries.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1E6F03-89D2-403F-7E29-9A8AA8D00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27" t="-2729" r="-165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4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204A-0252-B2CB-2988-E4935000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E22B-C705-E3B4-A1D9-6702A90FE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https://bit.ly/3DC9yhz</a:t>
            </a: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44CD-9ABA-B6D5-B6B7-AE28AFE5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41" y="1574358"/>
            <a:ext cx="3203382" cy="320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8CD4-6BD5-52E7-0E17-8CAAFC510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A5DE-579C-3D54-4A3A-A8858391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you learn today</a:t>
            </a:r>
            <a:endParaRPr lang="en-N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0DCEB78-75B7-AE15-C40E-BE335B572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98968"/>
              </p:ext>
            </p:extLst>
          </p:nvPr>
        </p:nvGraphicFramePr>
        <p:xfrm>
          <a:off x="690223" y="1209040"/>
          <a:ext cx="8169298" cy="4182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9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CA49A-61FC-D916-6C18-A0F42A16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 Support Vector Machine?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62C55-5609-F7A5-F7BC-1A5FD2FBC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Advanced Machine learning algorithm that is: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Invented in 1993 (newer than neural networks)</a:t>
            </a:r>
          </a:p>
          <a:p>
            <a:r>
              <a:rPr lang="en-GB"/>
              <a:t>Good at high dimensional feature</a:t>
            </a:r>
            <a:br>
              <a:rPr lang="en-GB"/>
            </a:br>
            <a:r>
              <a:rPr lang="en-GB"/>
              <a:t>spaces</a:t>
            </a:r>
          </a:p>
          <a:p>
            <a:r>
              <a:rPr lang="en-GB"/>
              <a:t>Not so good at providing probabilities </a:t>
            </a:r>
          </a:p>
          <a:p>
            <a:pPr lvl="1"/>
            <a:r>
              <a:rPr lang="en-GB"/>
              <a:t>Gaussian Process is the probabilistic counterpart</a:t>
            </a:r>
            <a:endParaRPr lang="nl-NL"/>
          </a:p>
          <a:p>
            <a:pPr marL="457200" lvl="1" indent="0">
              <a:buNone/>
            </a:pPr>
            <a:r>
              <a:rPr lang="nl-NL"/>
              <a:t>(</a:t>
            </a:r>
            <a:r>
              <a:rPr lang="en-US" err="1">
                <a:hlinkClick r:id="rId2"/>
              </a:rPr>
              <a:t>sklearn.gaussian_process</a:t>
            </a:r>
            <a:r>
              <a:rPr lang="en-US">
                <a:hlinkClick r:id="rId2"/>
              </a:rPr>
              <a:t> — scikit-learn 1.6.1 documentation</a:t>
            </a:r>
            <a:r>
              <a:rPr lang="en-US"/>
              <a:t>)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82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BE675-099B-4D00-3E77-BFDB27E5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separate with a line?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9C1C0-4050-8505-926F-EE3AF5240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93" y="1342552"/>
            <a:ext cx="6269307" cy="3559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BCB81A-1D71-6830-86C6-6FDC7C94B696}"/>
              </a:ext>
            </a:extLst>
          </p:cNvPr>
          <p:cNvSpPr txBox="1"/>
          <p:nvPr/>
        </p:nvSpPr>
        <p:spPr>
          <a:xfrm>
            <a:off x="0" y="4774168"/>
            <a:ext cx="727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robots.ox.ac.uk -  lect2.ppt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51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9C0C-B2F9-342C-170A-7C7A1E99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C474-C101-E026-067D-A8ACA18B34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Transform the variables such that the output values are “nicer.”</a:t>
            </a:r>
          </a:p>
          <a:p>
            <a:r>
              <a:rPr lang="en-US"/>
              <a:t>Maybe introduce new dependent variables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4466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9CCF-C840-8021-435F-9AED18C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Classifiers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3660E-75FF-34E9-48F4-BD2391A7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98" y="1550098"/>
            <a:ext cx="8249356" cy="32378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1FC518-6075-7850-4A33-BED26A741826}"/>
                  </a:ext>
                </a:extLst>
              </p:cNvPr>
              <p:cNvSpPr txBox="1"/>
              <p:nvPr/>
            </p:nvSpPr>
            <p:spPr>
              <a:xfrm>
                <a:off x="0" y="3009898"/>
                <a:ext cx="4965700" cy="5539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NL" sz="3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1FC518-6075-7850-4A33-BED26A741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9898"/>
                <a:ext cx="496570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06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BF6-A8CF-B925-3C7B-7C2A0880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higher dimensions (3D, …)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1D89E-AC73-B488-A760-679C5AA68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66" y="1473053"/>
            <a:ext cx="4229467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77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75ECA9-A23F-FE30-3897-EAD8E67D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>
                <a:effectLst/>
                <a:latin typeface="-apple-system"/>
              </a:rPr>
              <a:t>C-Support Vector Classification</a:t>
            </a:r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1D0DFA-C03D-6242-CCF4-1907262A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1" y="1282700"/>
            <a:ext cx="6671029" cy="357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D2B70-A8A9-A1E8-BE03-909157559E8C}"/>
              </a:ext>
            </a:extLst>
          </p:cNvPr>
          <p:cNvSpPr txBox="1"/>
          <p:nvPr/>
        </p:nvSpPr>
        <p:spPr>
          <a:xfrm>
            <a:off x="5067300" y="1459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SVC — scikit-learn 1.6.1 documentation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4780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65DE-1900-F51E-7019-8A13114E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B9B5D7-5298-1CF0-F7C6-AE46B39C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>
                <a:effectLst/>
                <a:latin typeface="-apple-system"/>
              </a:rPr>
              <a:t>C-Support Vector Classification</a:t>
            </a:r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30CA55-AE68-4B44-7E5A-3ADFBCE0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1" y="1282700"/>
            <a:ext cx="6671029" cy="357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BA99A-7757-D34A-04D9-890CDF72A987}"/>
              </a:ext>
            </a:extLst>
          </p:cNvPr>
          <p:cNvSpPr txBox="1"/>
          <p:nvPr/>
        </p:nvSpPr>
        <p:spPr>
          <a:xfrm>
            <a:off x="5067300" y="1459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SVC — scikit-learn 1.6.1 documentation</a:t>
            </a:r>
            <a:endParaRPr lang="en-NL"/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F112A60A-2702-4939-387B-6D8E40FC0F26}"/>
              </a:ext>
            </a:extLst>
          </p:cNvPr>
          <p:cNvSpPr/>
          <p:nvPr/>
        </p:nvSpPr>
        <p:spPr>
          <a:xfrm>
            <a:off x="947787" y="228600"/>
            <a:ext cx="8064500" cy="2032000"/>
          </a:xfrm>
          <a:prstGeom prst="wedgeRoundRectCallout">
            <a:avLst>
              <a:gd name="adj1" fmla="val -18313"/>
              <a:gd name="adj2" fmla="val 6875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222832"/>
                </a:solidFill>
                <a:effectLst/>
                <a:latin typeface="-apple-system"/>
              </a:rPr>
              <a:t>Controls the kernel (for non-linear decisions boundaries)</a:t>
            </a:r>
          </a:p>
        </p:txBody>
      </p:sp>
    </p:spTree>
    <p:extLst>
      <p:ext uri="{BB962C8B-B14F-4D97-AF65-F5344CB8AC3E}">
        <p14:creationId xmlns:p14="http://schemas.microsoft.com/office/powerpoint/2010/main" val="421415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A576C-7165-B956-04FE-CCA90517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>
                <a:effectLst/>
                <a:latin typeface="-apple-system"/>
              </a:rPr>
              <a:t>SVM Kernel Impact on Decision Boundary</a:t>
            </a:r>
            <a:endParaRPr lang="en-N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04B4D9-9864-D784-291A-154AC9BAA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Run the code in this page and experiment with different kernels. </a:t>
            </a:r>
            <a:r>
              <a:rPr lang="en-US" sz="2000" dirty="0">
                <a:hlinkClick r:id="rId2"/>
              </a:rPr>
              <a:t>Plot classification boundaries with different SVM Kernels — scikit-learn 1.6.1 documentation</a:t>
            </a:r>
            <a:endParaRPr lang="en-NL" sz="2000" dirty="0"/>
          </a:p>
          <a:p>
            <a:pPr marL="0" indent="0">
              <a:buNone/>
            </a:pPr>
            <a:endParaRPr lang="en-NL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3E6091-2953-42E1-71A6-D76836350024}"/>
              </a:ext>
            </a:extLst>
          </p:cNvPr>
          <p:cNvGrpSpPr/>
          <p:nvPr/>
        </p:nvGrpSpPr>
        <p:grpSpPr>
          <a:xfrm>
            <a:off x="192458" y="2259668"/>
            <a:ext cx="8921246" cy="2741504"/>
            <a:chOff x="192458" y="2259668"/>
            <a:chExt cx="8921246" cy="27415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5C2CEF-9453-E63E-CE0A-D89986352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458" y="2259668"/>
              <a:ext cx="2993828" cy="230109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7FDA134-20AD-2BB2-ACDE-2A8FBFDC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6524" y="2285749"/>
              <a:ext cx="2873351" cy="2254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4F440F-7322-6369-2446-00DAFC2A2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0352" y="2259668"/>
              <a:ext cx="2873352" cy="2307115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81673AF-F0E0-11E7-1D23-D3D3ADA26186}"/>
                </a:ext>
              </a:extLst>
            </p:cNvPr>
            <p:cNvSpPr/>
            <p:nvPr/>
          </p:nvSpPr>
          <p:spPr>
            <a:xfrm>
              <a:off x="768622" y="4613822"/>
              <a:ext cx="1841500" cy="3873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Linear Kernel</a:t>
              </a:r>
              <a:endParaRPr lang="en-NL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FF3ADA9-AC91-8FE3-D2C2-E24438DD9CA2}"/>
                </a:ext>
              </a:extLst>
            </p:cNvPr>
            <p:cNvSpPr/>
            <p:nvPr/>
          </p:nvSpPr>
          <p:spPr>
            <a:xfrm>
              <a:off x="3762450" y="4613822"/>
              <a:ext cx="1841500" cy="3873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Poly Kernel</a:t>
              </a:r>
              <a:endParaRPr lang="en-NL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8E45D9-5585-BB1C-51AE-C3D57356A30F}"/>
                </a:ext>
              </a:extLst>
            </p:cNvPr>
            <p:cNvSpPr/>
            <p:nvPr/>
          </p:nvSpPr>
          <p:spPr>
            <a:xfrm>
              <a:off x="6756278" y="4613822"/>
              <a:ext cx="1841500" cy="38735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RBF Kernel</a:t>
              </a:r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108010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27127-993F-AA57-4AF5-7A6FF38AB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3CD6D0-EA9D-7BDE-0D75-55DA439E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>
                <a:effectLst/>
                <a:latin typeface="-apple-system"/>
              </a:rPr>
              <a:t>C-Support Vector Classification</a:t>
            </a:r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2C37B-1F85-F6EC-C1FC-724CD2A5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1" y="1282700"/>
            <a:ext cx="6671029" cy="357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F6785B-4A37-F55A-742F-124CCE723FCD}"/>
              </a:ext>
            </a:extLst>
          </p:cNvPr>
          <p:cNvSpPr txBox="1"/>
          <p:nvPr/>
        </p:nvSpPr>
        <p:spPr>
          <a:xfrm>
            <a:off x="5067300" y="1459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SVC — scikit-learn 1.6.1 documentation</a:t>
            </a:r>
            <a:endParaRPr lang="en-NL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7B7E138C-CEE9-95A8-47D9-B5159E706E07}"/>
              </a:ext>
            </a:extLst>
          </p:cNvPr>
          <p:cNvSpPr/>
          <p:nvPr/>
        </p:nvSpPr>
        <p:spPr>
          <a:xfrm>
            <a:off x="795387" y="76200"/>
            <a:ext cx="8064500" cy="2032000"/>
          </a:xfrm>
          <a:prstGeom prst="wedgeRoundRectCallout">
            <a:avLst>
              <a:gd name="adj1" fmla="val -25715"/>
              <a:gd name="adj2" fmla="val 7750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222832"/>
                </a:solidFill>
                <a:effectLst/>
                <a:latin typeface="-apple-system"/>
              </a:rPr>
              <a:t>C controls overfitting: regularization parameter. The strength of the regularization is inversely proportional to C. Must be strictly positive. 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0275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73F34D-E309-2454-956C-F20F2DD031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7703" y="1200150"/>
            <a:ext cx="3857593" cy="2895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53DAFD-27C8-5422-AD17-0A1C2377D6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84382" y="1200150"/>
            <a:ext cx="3766236" cy="28956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0F9F04A-AD4A-EC02-DB94-762F6FB4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BEDB98-EC18-7D03-6169-64E94ED236EB}"/>
              </a:ext>
            </a:extLst>
          </p:cNvPr>
          <p:cNvSpPr/>
          <p:nvPr/>
        </p:nvSpPr>
        <p:spPr>
          <a:xfrm>
            <a:off x="968476" y="4132005"/>
            <a:ext cx="3436820" cy="8985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Smaller Margin, but no training errors</a:t>
            </a:r>
            <a:endParaRPr lang="en-NL" sz="24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05839A-25B6-0E1A-612E-F8D33044D9FC}"/>
              </a:ext>
            </a:extLst>
          </p:cNvPr>
          <p:cNvSpPr/>
          <p:nvPr/>
        </p:nvSpPr>
        <p:spPr>
          <a:xfrm>
            <a:off x="5113798" y="4132005"/>
            <a:ext cx="3436820" cy="8985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Much larger margins, but some training errors</a:t>
            </a: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181002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9FB8-CF04-E4B7-A41D-E9CF4408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C20C69-8A6E-60AE-5EF9-DE2B8E61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>
                <a:effectLst/>
                <a:latin typeface="-apple-system"/>
              </a:rPr>
              <a:t>C-Support Vector Classification</a:t>
            </a:r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4CF26B-7441-A1E4-A68B-1D2BBF304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81" y="1282700"/>
            <a:ext cx="6671029" cy="3572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73383B-B64C-0B1B-5F6E-3C152D84788F}"/>
              </a:ext>
            </a:extLst>
          </p:cNvPr>
          <p:cNvSpPr txBox="1"/>
          <p:nvPr/>
        </p:nvSpPr>
        <p:spPr>
          <a:xfrm>
            <a:off x="5067300" y="14599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SVC — scikit-learn 1.6.1 documentation</a:t>
            </a:r>
            <a:endParaRPr lang="en-NL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FF65E3F-9A21-5750-6262-11A963CC9A82}"/>
              </a:ext>
            </a:extLst>
          </p:cNvPr>
          <p:cNvSpPr/>
          <p:nvPr/>
        </p:nvSpPr>
        <p:spPr>
          <a:xfrm>
            <a:off x="2501900" y="1993900"/>
            <a:ext cx="6286500" cy="1866900"/>
          </a:xfrm>
          <a:prstGeom prst="wedgeRoundRectCallout">
            <a:avLst>
              <a:gd name="adj1" fmla="val -36610"/>
              <a:gd name="adj2" fmla="val 686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222832"/>
                </a:solidFill>
                <a:effectLst/>
                <a:latin typeface="-apple-system"/>
              </a:rPr>
              <a:t>The fit time scales at least quadratically with the number of samples and may be </a:t>
            </a:r>
            <a:r>
              <a:rPr lang="en-US" b="1" i="0">
                <a:solidFill>
                  <a:srgbClr val="222832"/>
                </a:solidFill>
                <a:effectLst/>
                <a:latin typeface="-apple-system"/>
              </a:rPr>
              <a:t>impractical beyond tens of thousands of samples. </a:t>
            </a:r>
            <a:endParaRPr lang="en-NL" b="1"/>
          </a:p>
        </p:txBody>
      </p:sp>
    </p:spTree>
    <p:extLst>
      <p:ext uri="{BB962C8B-B14F-4D97-AF65-F5344CB8AC3E}">
        <p14:creationId xmlns:p14="http://schemas.microsoft.com/office/powerpoint/2010/main" val="372498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B406DD-A907-5AB4-EDE8-6513667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Support Vector Machine pitfalls</a:t>
            </a:r>
            <a:endParaRPr lang="nl-N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708BB0-0D0C-9224-8F48-2CC4034ED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/>
              <a:t>Data needs to be scaled</a:t>
            </a:r>
          </a:p>
          <a:p>
            <a:endParaRPr lang="en-GB"/>
          </a:p>
          <a:p>
            <a:r>
              <a:rPr lang="en-GB"/>
              <a:t>Use the right kernel for the job:</a:t>
            </a:r>
          </a:p>
          <a:p>
            <a:pPr lvl="1"/>
            <a:r>
              <a:rPr lang="en-GB"/>
              <a:t>Linear</a:t>
            </a:r>
          </a:p>
          <a:p>
            <a:pPr lvl="1"/>
            <a:r>
              <a:rPr lang="en-GB"/>
              <a:t>Polynomial</a:t>
            </a:r>
          </a:p>
          <a:p>
            <a:pPr lvl="1"/>
            <a:r>
              <a:rPr lang="en-GB"/>
              <a:t>Radial Basis Function</a:t>
            </a:r>
          </a:p>
          <a:p>
            <a:pPr lvl="1"/>
            <a:r>
              <a:rPr lang="en-GB"/>
              <a:t>Sigmoid</a:t>
            </a:r>
          </a:p>
          <a:p>
            <a:pPr lvl="1"/>
            <a:endParaRPr lang="en-GB"/>
          </a:p>
          <a:p>
            <a:r>
              <a:rPr lang="en-GB"/>
              <a:t>Data needs to be scaled! (do not forget!)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006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0E66-3E73-C7DA-4A74-BE4DCA1B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C747-C5A2-F53C-60C2-811804886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One strategy to classify is to use linear classifiers, but change the shape of the data such that we get a linear decision boundary</a:t>
            </a:r>
          </a:p>
          <a:p>
            <a:endParaRPr lang="en-US"/>
          </a:p>
          <a:p>
            <a:r>
              <a:rPr lang="en-US"/>
              <a:t>Features are sometimes designed such that we get linearly separable boundaries</a:t>
            </a:r>
          </a:p>
          <a:p>
            <a:endParaRPr lang="en-US"/>
          </a:p>
          <a:p>
            <a:r>
              <a:rPr lang="en-US"/>
              <a:t>Alternatively, you can use kernels, these focus on measuring the similarity of two data points. </a:t>
            </a:r>
          </a:p>
          <a:p>
            <a:endParaRPr lang="en-US"/>
          </a:p>
          <a:p>
            <a:r>
              <a:rPr lang="en-US"/>
              <a:t>For each kernel there is a feature space, sometimes the feature space can be infinite dimensional, as in RBF while the kernel is easy to compute. 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075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93BD-0744-580A-4FDF-E3D2F974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(1/2)</a:t>
            </a:r>
            <a:endParaRPr lang="en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EB5486-ED70-FAC3-2D8B-D11176478B9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5569" y="1079446"/>
            <a:ext cx="840123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Physics: Inverse-Square Law (Magnetic Force &amp; Gravity) ⚡</a:t>
            </a:r>
            <a:endParaRPr kumimoji="0" lang="en-NL" altLang="en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Magnetic force and gravitational force follow the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inverse-square law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(∝ 1/distance²).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Transforming distance into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1/d²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the relationship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and easier to model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N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Processing: Music Genre Classification 🎵</a:t>
            </a:r>
            <a:endParaRPr kumimoji="0" lang="en-NL" altLang="en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audio signals are just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waveforms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don’t directly indicate patterns like rhythm or melody.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Transforming them into a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spectrogram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(time vs. frequency) helps identify features related to different music genres.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N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&amp; Medicine: Disease Risk Prediction 🏥</a:t>
            </a:r>
            <a:endParaRPr kumimoji="0" lang="en-NL" altLang="en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probability of developing diseases (e.g.,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cancer risk vs. age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often follows a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or exponential pattern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transformations like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functions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capture the trend more effectively. </a:t>
            </a:r>
          </a:p>
        </p:txBody>
      </p:sp>
    </p:spTree>
    <p:extLst>
      <p:ext uri="{BB962C8B-B14F-4D97-AF65-F5344CB8AC3E}">
        <p14:creationId xmlns:p14="http://schemas.microsoft.com/office/powerpoint/2010/main" val="156595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0AF2-E8CD-4635-1645-1D64F99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Summary: </a:t>
            </a:r>
            <a:r>
              <a:rPr lang="en-US" b="1"/>
              <a:t>Linear Classifiers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BF2B-5844-D33B-BDAE-9B5EE18FE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is what a linear classifier does: it tries to draw a simple, straight boundary between two categories.</a:t>
            </a:r>
          </a:p>
          <a:p>
            <a:pPr marL="0" indent="0">
              <a:buNone/>
            </a:pPr>
            <a:br>
              <a:rPr lang="en-US"/>
            </a:br>
            <a:r>
              <a:rPr lang="en-US" b="1"/>
              <a:t>But here's the catch</a:t>
            </a:r>
            <a:r>
              <a:rPr lang="en-US"/>
              <a:t>: Sometimes, the data isn't shaped in a way that allows us to do this easily.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42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37F3-C4AF-829C-C8CB-C65EE428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Summary - Features: </a:t>
            </a:r>
            <a:r>
              <a:rPr lang="en-US" b="1"/>
              <a:t>Changing the Data Shape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F1FFC-DFD7-124B-30EF-077BD033D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latin typeface="+mn-lt"/>
              </a:rPr>
              <a:t>You can reshape or </a:t>
            </a:r>
            <a:r>
              <a:rPr lang="en-US" b="1">
                <a:latin typeface="+mn-lt"/>
              </a:rPr>
              <a:t>transform</a:t>
            </a:r>
            <a:r>
              <a:rPr lang="en-US">
                <a:latin typeface="+mn-lt"/>
              </a:rPr>
              <a:t> your data in a way that makes it easier to separate. 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>
                <a:latin typeface="+mn-lt"/>
              </a:rPr>
              <a:t>For example, if the data was shaped in a curve or circle, transforming it might make it look like two groups that can be separated by a straight line. 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>
                <a:latin typeface="+mn-lt"/>
              </a:rPr>
              <a:t>You can also add new features (new columns to your </a:t>
            </a:r>
            <a:r>
              <a:rPr lang="en-US" err="1">
                <a:latin typeface="+mn-lt"/>
              </a:rPr>
              <a:t>dataframe</a:t>
            </a:r>
            <a:r>
              <a:rPr lang="en-US">
                <a:latin typeface="+mn-lt"/>
              </a:rPr>
              <a:t>). </a:t>
            </a:r>
            <a:endParaRPr lang="en-NL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5966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06C5-848F-BE75-E260-4D547331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- Kernels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A302-1C6B-BA7B-7687-1AE8321B98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>
                <a:latin typeface="+mn-lt"/>
              </a:rPr>
              <a:t>A kernel is a function that helps us measure how "similar" two data points are. 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>
                <a:latin typeface="+mn-lt"/>
              </a:rPr>
              <a:t>Rather than trying to directly draw a straight line between points, we measure how close they are in some hidden space. </a:t>
            </a:r>
            <a:r>
              <a:rPr lang="en-US">
                <a:latin typeface="+mn-lt"/>
                <a:sym typeface="Wingdings" panose="05000000000000000000" pitchFamily="2" charset="2"/>
              </a:rPr>
              <a:t> for every two row in your </a:t>
            </a:r>
            <a:r>
              <a:rPr lang="en-US" err="1">
                <a:latin typeface="+mn-lt"/>
                <a:sym typeface="Wingdings" panose="05000000000000000000" pitchFamily="2" charset="2"/>
              </a:rPr>
              <a:t>dataframe</a:t>
            </a:r>
            <a:r>
              <a:rPr lang="en-US">
                <a:latin typeface="+mn-lt"/>
                <a:sym typeface="Wingdings" panose="05000000000000000000" pitchFamily="2" charset="2"/>
              </a:rPr>
              <a:t>, it gives a scalar value</a:t>
            </a:r>
            <a:endParaRPr lang="en-US">
              <a:latin typeface="+mn-lt"/>
            </a:endParaRP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>
                <a:latin typeface="+mn-lt"/>
              </a:rPr>
              <a:t>We only need to define the similarity of points (inner product of two rows in some feature space) instead of defining how to transform data. </a:t>
            </a:r>
          </a:p>
        </p:txBody>
      </p:sp>
    </p:spTree>
    <p:extLst>
      <p:ext uri="{BB962C8B-B14F-4D97-AF65-F5344CB8AC3E}">
        <p14:creationId xmlns:p14="http://schemas.microsoft.com/office/powerpoint/2010/main" val="529961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2AE5-0773-5ABA-DA80-72EEFE98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Kernel Trick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731C9-457E-F7E6-64F3-83976D816F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+mn-lt"/>
              </a:rPr>
              <a:t>While this hidden feature space can be </a:t>
            </a:r>
            <a:r>
              <a:rPr lang="en-US" b="1">
                <a:latin typeface="+mn-lt"/>
              </a:rPr>
              <a:t>very complex</a:t>
            </a:r>
            <a:r>
              <a:rPr lang="en-US">
                <a:latin typeface="+mn-lt"/>
              </a:rPr>
              <a:t> (sometimes even infinite!), we can still compute the similarity in that space using a kernel, without needing to deal with all that complexity directly.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r>
              <a:rPr lang="en-US">
                <a:latin typeface="+mn-lt"/>
              </a:rPr>
              <a:t>For example RBF kernel corresponds to the inner product of an infinite number of features.</a:t>
            </a:r>
          </a:p>
          <a:p>
            <a:endParaRPr lang="en-NL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3540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C002B-78B0-748B-B2B3-EE1D8FD7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Support Vector Machines</a:t>
            </a:r>
            <a:endParaRPr lang="nl-N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99F1A6-9361-FDDF-9140-A2E20BE3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Any questions?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041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251C6-695B-F2A1-3A19-0739A627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CA07-C117-29F0-E95C-2EA8DD7C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(2/2)</a:t>
            </a:r>
            <a:endParaRPr lang="en-N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BF414C-7338-71AB-8C68-3B694E82310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65916" y="1614211"/>
            <a:ext cx="861216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Projectile Motion: Basketball Trajectory 🏀</a:t>
            </a:r>
            <a:endParaRPr kumimoji="0" lang="en-NL" altLang="en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path of a basketball follows a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parabolic trajectory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 = ax² + bx + c).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</a:t>
            </a:r>
            <a:r>
              <a:rPr kumimoji="0" lang="en-NL" altLang="en-NL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raw x and y coordinates, transforming it into a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quadratic equation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understand the motion better.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Vision: Object Recognition in Images 🖼️</a:t>
            </a:r>
            <a:endParaRPr kumimoji="0" lang="en-NL" altLang="en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pixel values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directly reveal shapes or objects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edge-detection filters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Sobel or Gabor) extracts meaningful features like edges and textures.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Biological Growth: Sigmoid Curves in Nature 🧬</a:t>
            </a:r>
            <a:endParaRPr kumimoji="0" lang="en-NL" altLang="en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biological processes (e.g.,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bacteria growth, human height vs. age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follow a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sigmoid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rather than a linear pattern.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transformations like </a:t>
            </a:r>
            <a:r>
              <a:rPr kumimoji="0" lang="en-NL" altLang="en-N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or logistic functions</a:t>
            </a:r>
            <a:r>
              <a:rPr kumimoji="0" lang="en-NL" altLang="en-N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the actual growth trend more accurately. </a:t>
            </a:r>
          </a:p>
        </p:txBody>
      </p:sp>
    </p:spTree>
    <p:extLst>
      <p:ext uri="{BB962C8B-B14F-4D97-AF65-F5344CB8AC3E}">
        <p14:creationId xmlns:p14="http://schemas.microsoft.com/office/powerpoint/2010/main" val="3029913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836B-F734-30BC-07C5-5D6C3E232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_21_kernel_svm_3">
            <a:extLst>
              <a:ext uri="{FF2B5EF4-FFF2-40B4-BE49-F238E27FC236}">
                <a16:creationId xmlns:a16="http://schemas.microsoft.com/office/drawing/2014/main" id="{1E9F37E8-E804-5570-EE63-1F042ACDC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15304"/>
            <a:ext cx="71056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63AC96-5088-085D-DC8C-0812E965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a new feature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F16D40-9E49-B8F1-DDC5-EB72153526CD}"/>
              </a:ext>
            </a:extLst>
          </p:cNvPr>
          <p:cNvSpPr/>
          <p:nvPr/>
        </p:nvSpPr>
        <p:spPr>
          <a:xfrm>
            <a:off x="4468633" y="1248355"/>
            <a:ext cx="3959750" cy="3689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1F615D-FC24-E93D-CEFC-FFD28B698177}"/>
              </a:ext>
            </a:extLst>
          </p:cNvPr>
          <p:cNvSpPr/>
          <p:nvPr/>
        </p:nvSpPr>
        <p:spPr>
          <a:xfrm>
            <a:off x="4231419" y="1300376"/>
            <a:ext cx="3959750" cy="1824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72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C1D8-56EB-FD5C-42C8-04CD5C43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1_21_kernel_svm_3">
            <a:extLst>
              <a:ext uri="{FF2B5EF4-FFF2-40B4-BE49-F238E27FC236}">
                <a16:creationId xmlns:a16="http://schemas.microsoft.com/office/drawing/2014/main" id="{3C223616-683B-3E06-5A8D-3B017C825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15304"/>
            <a:ext cx="71056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E7653FE-DE00-549B-6AC0-113FD278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Adding a new feature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7AEF594-73BB-7878-2D5E-81F0FE684CA5}"/>
                  </a:ext>
                </a:extLst>
              </p:cNvPr>
              <p:cNvSpPr/>
              <p:nvPr/>
            </p:nvSpPr>
            <p:spPr>
              <a:xfrm>
                <a:off x="322728" y="4653829"/>
                <a:ext cx="8498543" cy="397435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New Feature (Z):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 is the distance from  </a:t>
                </a:r>
                <a:endParaRPr lang="en-NL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7AEF594-73BB-7878-2D5E-81F0FE684C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8" y="4653829"/>
                <a:ext cx="8498543" cy="3974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Badge Cross outline">
            <a:extLst>
              <a:ext uri="{FF2B5EF4-FFF2-40B4-BE49-F238E27FC236}">
                <a16:creationId xmlns:a16="http://schemas.microsoft.com/office/drawing/2014/main" id="{6E7AE94B-5915-9B9F-1894-E9FA5B6C8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87882" y="4678882"/>
            <a:ext cx="397435" cy="397435"/>
          </a:xfrm>
          <a:prstGeom prst="rect">
            <a:avLst/>
          </a:prstGeom>
        </p:spPr>
      </p:pic>
      <p:pic>
        <p:nvPicPr>
          <p:cNvPr id="7" name="Graphic 6" descr="Badge Cross outline">
            <a:extLst>
              <a:ext uri="{FF2B5EF4-FFF2-40B4-BE49-F238E27FC236}">
                <a16:creationId xmlns:a16="http://schemas.microsoft.com/office/drawing/2014/main" id="{09497AD9-73FC-E41B-624F-BD268385C0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8047" y="2812023"/>
            <a:ext cx="397435" cy="3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F0D7-2536-4719-AE0B-AF0064E9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1D09-B22C-19D3-1F05-EE780595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BCFC7-B0BB-1905-31AD-842177DA0B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Transform the variables such that the output values are “nicer.”</a:t>
            </a:r>
          </a:p>
          <a:p>
            <a:r>
              <a:rPr lang="en-US"/>
              <a:t>Maybe introduce new dependent variables </a:t>
            </a:r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590C9-83C1-A979-4080-49EEC3CB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82" y="2965894"/>
            <a:ext cx="5905253" cy="1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AF4C-56FD-A63C-3DBA-ED422FC3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these features?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FFAD8-770E-28AF-6B74-78CF26EB5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Domain knowledge</a:t>
            </a:r>
          </a:p>
          <a:p>
            <a:r>
              <a:rPr lang="en-US"/>
              <a:t>Some good default values to test (polynomials)</a:t>
            </a:r>
          </a:p>
          <a:p>
            <a:r>
              <a:rPr lang="en-US"/>
              <a:t>Statistical methods: learn features from the data (Neural Networks)</a:t>
            </a:r>
          </a:p>
          <a:p>
            <a:endParaRPr lang="en-US"/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6781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1D387-954E-287D-4167-0EE27400D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56851-B2F7-7EEA-1100-061BD7D9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894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https://bit.ly/4bLxziO</a:t>
            </a:r>
          </a:p>
          <a:p>
            <a:pPr marL="0" indent="0">
              <a:buNone/>
            </a:pPr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F22D0-8A41-DC2C-C70E-892BB292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22" y="1200150"/>
            <a:ext cx="2894955" cy="289495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6A3AE-AE03-8797-E652-BE7AA954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476" y="112969"/>
            <a:ext cx="7718323" cy="857250"/>
          </a:xfrm>
        </p:spPr>
        <p:txBody>
          <a:bodyPr anchor="ctr">
            <a:normAutofit/>
          </a:bodyPr>
          <a:lstStyle/>
          <a:p>
            <a:r>
              <a:rPr lang="en-US"/>
              <a:t>Code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6869244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A6E196E4EF64C9F3A1367CE4A324D" ma:contentTypeVersion="0" ma:contentTypeDescription="Create a new document." ma:contentTypeScope="" ma:versionID="631abfbc9e60635f436cacba9a07573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486bee6e5d8fbc42cc88386ba023c8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CFCA5B-E223-4ADC-9CEE-50B4EC52855E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DDB7E3-1FA2-43C1-B1D9-0655912C0076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8ACA3AC-CFAD-4ABC-B49B-DA2B1647FD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1315</Words>
  <Application>Microsoft Office PowerPoint</Application>
  <PresentationFormat>On-screen Show (16:9)</PresentationFormat>
  <Paragraphs>173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Arial</vt:lpstr>
      <vt:lpstr>Cambria Math</vt:lpstr>
      <vt:lpstr>Roboto Light</vt:lpstr>
      <vt:lpstr>-apple-system</vt:lpstr>
      <vt:lpstr>Aangepast ontwerp</vt:lpstr>
      <vt:lpstr>What you learn today</vt:lpstr>
      <vt:lpstr>Features</vt:lpstr>
      <vt:lpstr>Examples (1/2)</vt:lpstr>
      <vt:lpstr>Examples (2/2)</vt:lpstr>
      <vt:lpstr>Adding a new feature</vt:lpstr>
      <vt:lpstr>Adding a new feature</vt:lpstr>
      <vt:lpstr>Features</vt:lpstr>
      <vt:lpstr>How to find these features?</vt:lpstr>
      <vt:lpstr>Code</vt:lpstr>
      <vt:lpstr>What you learn today</vt:lpstr>
      <vt:lpstr>Think of your data as vectors</vt:lpstr>
      <vt:lpstr>Inner Product</vt:lpstr>
      <vt:lpstr>Review: what is a feature</vt:lpstr>
      <vt:lpstr>What is a Kernel</vt:lpstr>
      <vt:lpstr>Kernel</vt:lpstr>
      <vt:lpstr>Code</vt:lpstr>
      <vt:lpstr>What you learn today</vt:lpstr>
      <vt:lpstr>What is a Support Vector Machine?</vt:lpstr>
      <vt:lpstr>Can we separate with a line?</vt:lpstr>
      <vt:lpstr>Linear Classifiers</vt:lpstr>
      <vt:lpstr>In higher dimensions (3D, …)</vt:lpstr>
      <vt:lpstr>C-Support Vector Classification</vt:lpstr>
      <vt:lpstr>C-Support Vector Classification</vt:lpstr>
      <vt:lpstr>SVM Kernel Impact on Decision Boundary</vt:lpstr>
      <vt:lpstr>C-Support Vector Classification</vt:lpstr>
      <vt:lpstr>PowerPoint Presentation</vt:lpstr>
      <vt:lpstr>C-Support Vector Classification</vt:lpstr>
      <vt:lpstr>Support Vector Machine pitfalls</vt:lpstr>
      <vt:lpstr>Summary</vt:lpstr>
      <vt:lpstr>Summary: Linear Classifiers</vt:lpstr>
      <vt:lpstr>Summary - Features: Changing the Data Shape</vt:lpstr>
      <vt:lpstr>Summary - Kernels</vt:lpstr>
      <vt:lpstr>Kernel Trick</vt:lpstr>
      <vt:lpstr>Support Vector Machines</vt:lpstr>
    </vt:vector>
  </TitlesOfParts>
  <Manager/>
  <Company>Fontys FHICT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subject/>
  <dc:creator/>
  <cp:keywords/>
  <dc:description/>
  <cp:lastModifiedBy>Mossavat,Iman S.I.</cp:lastModifiedBy>
  <cp:revision>1</cp:revision>
  <cp:lastPrinted>2014-08-19T14:33:34Z</cp:lastPrinted>
  <dcterms:created xsi:type="dcterms:W3CDTF">2014-08-06T13:54:14Z</dcterms:created>
  <dcterms:modified xsi:type="dcterms:W3CDTF">2025-09-24T06:08:57Z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0x0101000D6A6E196E4EF64C9F3A1367CE4A324D</vt:lpwstr>
  </property>
</Properties>
</file>