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612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5"/>
            <a:ext cx="9052559" cy="1243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59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06500"/>
            <a:ext cx="10058400" cy="53592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24941"/>
            <a:ext cx="10058400" cy="59226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65275"/>
            <a:ext cx="10058400" cy="5641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73861"/>
            <a:ext cx="10058400" cy="54246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4353"/>
            <a:ext cx="10058400" cy="56636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1433"/>
            <a:ext cx="10058400" cy="56696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2830"/>
            <a:ext cx="10058400" cy="5666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4353"/>
            <a:ext cx="10058400" cy="56636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Benutzerdefiniert</PresentationFormat>
  <Paragraphs>0</Paragraphs>
  <Slides>12</Slides>
  <Notes>12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2023-06-15T13:50:07Z</dcterms:created>
  <dcterms:modified xsi:type="dcterms:W3CDTF">2023-06-15T11:50:10Z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2023-06-15T00:00:00Z</vt:filetime>
  </property>
  <property fmtid="{D5CDD505-2E9C-101B-9397-08002B2CF9AE}" pid="3" name="LastSaved">
    <vt:filetime>2023-06-15T00:00:00Z</vt:filetime>
  </property>
</Properties>
</file>