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9" r:id="rId3"/>
    <p:sldId id="297" r:id="rId4"/>
    <p:sldId id="298" r:id="rId5"/>
    <p:sldId id="262" r:id="rId6"/>
    <p:sldId id="272" r:id="rId7"/>
    <p:sldId id="273" r:id="rId8"/>
    <p:sldId id="274" r:id="rId9"/>
    <p:sldId id="284" r:id="rId10"/>
    <p:sldId id="294" r:id="rId11"/>
    <p:sldId id="295" r:id="rId12"/>
    <p:sldId id="296"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53" autoAdjust="0"/>
    <p:restoredTop sz="94660"/>
  </p:normalViewPr>
  <p:slideViewPr>
    <p:cSldViewPr snapToGrid="0">
      <p:cViewPr varScale="1">
        <p:scale>
          <a:sx n="82" d="100"/>
          <a:sy n="82" d="100"/>
        </p:scale>
        <p:origin x="10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84BC9B9-7B4A-4BBE-2B61-A04B4178A19E}"/>
              </a:ext>
            </a:extLst>
          </p:cNvPr>
          <p:cNvSpPr>
            <a:spLocks noGrp="1"/>
          </p:cNvSpPr>
          <p:nvPr>
            <p:ph type="dt" sz="half" idx="10"/>
          </p:nvPr>
        </p:nvSpPr>
        <p:spPr/>
        <p:txBody>
          <a:bodyPr/>
          <a:lstStyle>
            <a:lvl1pPr>
              <a:defRPr/>
            </a:lvl1pPr>
          </a:lstStyle>
          <a:p>
            <a:pPr>
              <a:defRPr/>
            </a:pPr>
            <a:fld id="{28614043-64D5-4615-856E-24D445BB3DBA}" type="datetimeFigureOut">
              <a:rPr lang="en-US"/>
              <a:pPr>
                <a:defRPr/>
              </a:pPr>
              <a:t>9/30/2023</a:t>
            </a:fld>
            <a:endParaRPr lang="en-US"/>
          </a:p>
        </p:txBody>
      </p:sp>
      <p:sp>
        <p:nvSpPr>
          <p:cNvPr id="5" name="Footer Placeholder 4">
            <a:extLst>
              <a:ext uri="{FF2B5EF4-FFF2-40B4-BE49-F238E27FC236}">
                <a16:creationId xmlns:a16="http://schemas.microsoft.com/office/drawing/2014/main" id="{6EABCF74-FC71-3405-DEC4-2851C4730D4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25B3CCD-6EF0-4BBE-8984-8A1B9E505EC1}"/>
              </a:ext>
            </a:extLst>
          </p:cNvPr>
          <p:cNvSpPr>
            <a:spLocks noGrp="1"/>
          </p:cNvSpPr>
          <p:nvPr>
            <p:ph type="sldNum" sz="quarter" idx="12"/>
          </p:nvPr>
        </p:nvSpPr>
        <p:spPr/>
        <p:txBody>
          <a:bodyPr/>
          <a:lstStyle>
            <a:lvl1pPr>
              <a:defRPr/>
            </a:lvl1pPr>
          </a:lstStyle>
          <a:p>
            <a:fld id="{B4454DD1-A193-42C6-A7CE-B3EF8E5D8BDF}" type="slidenum">
              <a:rPr lang="en-US" altLang="en-US"/>
              <a:pPr/>
              <a:t>‹#›</a:t>
            </a:fld>
            <a:endParaRPr lang="en-US" altLang="en-US"/>
          </a:p>
        </p:txBody>
      </p:sp>
    </p:spTree>
    <p:extLst>
      <p:ext uri="{BB962C8B-B14F-4D97-AF65-F5344CB8AC3E}">
        <p14:creationId xmlns:p14="http://schemas.microsoft.com/office/powerpoint/2010/main" val="12051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7C2D79CB-879E-4CCF-FCB8-14D444271C00}"/>
              </a:ext>
            </a:extLst>
          </p:cNvPr>
          <p:cNvSpPr>
            <a:spLocks noGrp="1"/>
          </p:cNvSpPr>
          <p:nvPr>
            <p:ph type="dt" sz="half" idx="10"/>
          </p:nvPr>
        </p:nvSpPr>
        <p:spPr/>
        <p:txBody>
          <a:bodyPr/>
          <a:lstStyle>
            <a:lvl1pPr>
              <a:defRPr/>
            </a:lvl1pPr>
          </a:lstStyle>
          <a:p>
            <a:pPr>
              <a:defRPr/>
            </a:pPr>
            <a:fld id="{DCD5A355-4A11-4EE0-A26D-19764DA5163A}" type="datetimeFigureOut">
              <a:rPr lang="en-US"/>
              <a:pPr>
                <a:defRPr/>
              </a:pPr>
              <a:t>9/30/2023</a:t>
            </a:fld>
            <a:endParaRPr lang="en-US"/>
          </a:p>
        </p:txBody>
      </p:sp>
      <p:sp>
        <p:nvSpPr>
          <p:cNvPr id="6" name="Footer Placeholder 4">
            <a:extLst>
              <a:ext uri="{FF2B5EF4-FFF2-40B4-BE49-F238E27FC236}">
                <a16:creationId xmlns:a16="http://schemas.microsoft.com/office/drawing/2014/main" id="{AF49E0D6-84F5-5777-6FE8-04DA02F42FC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FB20C4D-5ED1-ECB2-CBF6-EB8252019B35}"/>
              </a:ext>
            </a:extLst>
          </p:cNvPr>
          <p:cNvSpPr>
            <a:spLocks noGrp="1"/>
          </p:cNvSpPr>
          <p:nvPr>
            <p:ph type="sldNum" sz="quarter" idx="12"/>
          </p:nvPr>
        </p:nvSpPr>
        <p:spPr/>
        <p:txBody>
          <a:bodyPr/>
          <a:lstStyle>
            <a:lvl1pPr>
              <a:defRPr/>
            </a:lvl1pPr>
          </a:lstStyle>
          <a:p>
            <a:fld id="{52252E67-8760-44C1-89BE-1AC5D3D76898}" type="slidenum">
              <a:rPr lang="en-US" altLang="en-US"/>
              <a:pPr/>
              <a:t>‹#›</a:t>
            </a:fld>
            <a:endParaRPr lang="en-US" altLang="en-US"/>
          </a:p>
        </p:txBody>
      </p:sp>
    </p:spTree>
    <p:extLst>
      <p:ext uri="{BB962C8B-B14F-4D97-AF65-F5344CB8AC3E}">
        <p14:creationId xmlns:p14="http://schemas.microsoft.com/office/powerpoint/2010/main" val="369135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3">
            <a:extLst>
              <a:ext uri="{FF2B5EF4-FFF2-40B4-BE49-F238E27FC236}">
                <a16:creationId xmlns:a16="http://schemas.microsoft.com/office/drawing/2014/main" id="{AE4457EC-1380-A93D-8C36-ECA785B6B338}"/>
              </a:ext>
            </a:extLst>
          </p:cNvPr>
          <p:cNvSpPr>
            <a:spLocks noGrp="1"/>
          </p:cNvSpPr>
          <p:nvPr>
            <p:ph type="dt" sz="half" idx="10"/>
          </p:nvPr>
        </p:nvSpPr>
        <p:spPr/>
        <p:txBody>
          <a:bodyPr/>
          <a:lstStyle>
            <a:lvl1pPr>
              <a:defRPr/>
            </a:lvl1pPr>
          </a:lstStyle>
          <a:p>
            <a:pPr>
              <a:defRPr/>
            </a:pPr>
            <a:fld id="{FBD886F9-03A1-41A1-9F3D-5FB9DED2E6BE}" type="datetimeFigureOut">
              <a:rPr lang="en-US"/>
              <a:pPr>
                <a:defRPr/>
              </a:pPr>
              <a:t>9/30/2023</a:t>
            </a:fld>
            <a:endParaRPr lang="en-US"/>
          </a:p>
        </p:txBody>
      </p:sp>
      <p:sp>
        <p:nvSpPr>
          <p:cNvPr id="4" name="Footer Placeholder 4">
            <a:extLst>
              <a:ext uri="{FF2B5EF4-FFF2-40B4-BE49-F238E27FC236}">
                <a16:creationId xmlns:a16="http://schemas.microsoft.com/office/drawing/2014/main" id="{0B137E9F-1ED6-E283-0916-84B33B0B628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BED4A5F-6C95-83E0-CC1C-5F93985F1AEB}"/>
              </a:ext>
            </a:extLst>
          </p:cNvPr>
          <p:cNvSpPr>
            <a:spLocks noGrp="1"/>
          </p:cNvSpPr>
          <p:nvPr>
            <p:ph type="sldNum" sz="quarter" idx="12"/>
          </p:nvPr>
        </p:nvSpPr>
        <p:spPr/>
        <p:txBody>
          <a:bodyPr/>
          <a:lstStyle>
            <a:lvl1pPr>
              <a:defRPr/>
            </a:lvl1pPr>
          </a:lstStyle>
          <a:p>
            <a:fld id="{6CDDC058-AF92-43B3-8DA4-9FC950B395DA}" type="slidenum">
              <a:rPr lang="en-US" altLang="en-US"/>
              <a:pPr/>
              <a:t>‹#›</a:t>
            </a:fld>
            <a:endParaRPr lang="en-US" altLang="en-US"/>
          </a:p>
        </p:txBody>
      </p:sp>
    </p:spTree>
    <p:extLst>
      <p:ext uri="{BB962C8B-B14F-4D97-AF65-F5344CB8AC3E}">
        <p14:creationId xmlns:p14="http://schemas.microsoft.com/office/powerpoint/2010/main" val="100045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EBFBD4-CBC5-6E3C-D253-E586B7CBD8C9}"/>
              </a:ext>
            </a:extLst>
          </p:cNvPr>
          <p:cNvSpPr txBox="1"/>
          <p:nvPr/>
        </p:nvSpPr>
        <p:spPr>
          <a:xfrm>
            <a:off x="898525" y="971550"/>
            <a:ext cx="801688"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fontAlgn="auto" hangingPunct="1">
              <a:spcBef>
                <a:spcPts val="0"/>
              </a:spcBef>
              <a:spcAft>
                <a:spcPts val="0"/>
              </a:spcAft>
              <a:defRPr/>
            </a:pPr>
            <a:r>
              <a:rPr lang="en-US" dirty="0"/>
              <a:t>“</a:t>
            </a:r>
          </a:p>
        </p:txBody>
      </p:sp>
      <p:sp>
        <p:nvSpPr>
          <p:cNvPr id="4" name="TextBox 3">
            <a:extLst>
              <a:ext uri="{FF2B5EF4-FFF2-40B4-BE49-F238E27FC236}">
                <a16:creationId xmlns:a16="http://schemas.microsoft.com/office/drawing/2014/main" id="{438CAC24-41E9-E9DC-05D0-2A80ED535C7E}"/>
              </a:ext>
            </a:extLst>
          </p:cNvPr>
          <p:cNvSpPr txBox="1"/>
          <p:nvPr/>
        </p:nvSpPr>
        <p:spPr>
          <a:xfrm>
            <a:off x="9329738" y="2613025"/>
            <a:ext cx="803275"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fontAlgn="auto" hangingPunct="1">
              <a:spcBef>
                <a:spcPts val="0"/>
              </a:spcBef>
              <a:spcAft>
                <a:spcPts val="0"/>
              </a:spcAft>
              <a:defRPr/>
            </a:pPr>
            <a:r>
              <a:rPr lang="en-US" dirty="0"/>
              <a:t>”</a:t>
            </a:r>
          </a:p>
        </p:txBody>
      </p:sp>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F626790F-6AEB-ACBE-E519-B6ECFE0302BE}"/>
              </a:ext>
            </a:extLst>
          </p:cNvPr>
          <p:cNvSpPr>
            <a:spLocks noGrp="1"/>
          </p:cNvSpPr>
          <p:nvPr>
            <p:ph type="dt" sz="half" idx="15"/>
          </p:nvPr>
        </p:nvSpPr>
        <p:spPr/>
        <p:txBody>
          <a:bodyPr/>
          <a:lstStyle>
            <a:lvl1pPr>
              <a:defRPr/>
            </a:lvl1pPr>
          </a:lstStyle>
          <a:p>
            <a:pPr>
              <a:defRPr/>
            </a:pPr>
            <a:fld id="{EFF8FCD5-A702-4736-9950-147A992D9AC0}" type="datetimeFigureOut">
              <a:rPr lang="en-US"/>
              <a:pPr>
                <a:defRPr/>
              </a:pPr>
              <a:t>9/30/2023</a:t>
            </a:fld>
            <a:endParaRPr lang="en-US"/>
          </a:p>
        </p:txBody>
      </p:sp>
      <p:sp>
        <p:nvSpPr>
          <p:cNvPr id="6" name="Footer Placeholder 4">
            <a:extLst>
              <a:ext uri="{FF2B5EF4-FFF2-40B4-BE49-F238E27FC236}">
                <a16:creationId xmlns:a16="http://schemas.microsoft.com/office/drawing/2014/main" id="{D1C53E80-BD69-187C-969F-885D91DBAB63}"/>
              </a:ext>
            </a:extLst>
          </p:cNvPr>
          <p:cNvSpPr>
            <a:spLocks noGrp="1"/>
          </p:cNvSpPr>
          <p:nvPr>
            <p:ph type="ftr" sz="quarter" idx="16"/>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D807077-1117-A331-11BE-871634F4C207}"/>
              </a:ext>
            </a:extLst>
          </p:cNvPr>
          <p:cNvSpPr>
            <a:spLocks noGrp="1"/>
          </p:cNvSpPr>
          <p:nvPr>
            <p:ph type="sldNum" sz="quarter" idx="17"/>
          </p:nvPr>
        </p:nvSpPr>
        <p:spPr/>
        <p:txBody>
          <a:bodyPr/>
          <a:lstStyle>
            <a:lvl1pPr>
              <a:defRPr/>
            </a:lvl1pPr>
          </a:lstStyle>
          <a:p>
            <a:fld id="{5DA57BB7-55A4-4DA0-A41E-B23A3B053957}" type="slidenum">
              <a:rPr lang="en-US" altLang="en-US"/>
              <a:pPr/>
              <a:t>‹#›</a:t>
            </a:fld>
            <a:endParaRPr lang="en-US" altLang="en-US"/>
          </a:p>
        </p:txBody>
      </p:sp>
    </p:spTree>
    <p:extLst>
      <p:ext uri="{BB962C8B-B14F-4D97-AF65-F5344CB8AC3E}">
        <p14:creationId xmlns:p14="http://schemas.microsoft.com/office/powerpoint/2010/main" val="747204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D9C47D-16AE-D344-2D13-80FA722C3F4B}"/>
              </a:ext>
            </a:extLst>
          </p:cNvPr>
          <p:cNvSpPr>
            <a:spLocks noGrp="1"/>
          </p:cNvSpPr>
          <p:nvPr>
            <p:ph type="dt" sz="half" idx="10"/>
          </p:nvPr>
        </p:nvSpPr>
        <p:spPr/>
        <p:txBody>
          <a:bodyPr/>
          <a:lstStyle>
            <a:lvl1pPr>
              <a:defRPr/>
            </a:lvl1pPr>
          </a:lstStyle>
          <a:p>
            <a:pPr>
              <a:defRPr/>
            </a:pPr>
            <a:fld id="{56F96636-6A61-4F7D-9114-712BAB8EDEF4}" type="datetimeFigureOut">
              <a:rPr lang="en-US"/>
              <a:pPr>
                <a:defRPr/>
              </a:pPr>
              <a:t>9/30/2023</a:t>
            </a:fld>
            <a:endParaRPr lang="en-US"/>
          </a:p>
        </p:txBody>
      </p:sp>
      <p:sp>
        <p:nvSpPr>
          <p:cNvPr id="5" name="Footer Placeholder 4">
            <a:extLst>
              <a:ext uri="{FF2B5EF4-FFF2-40B4-BE49-F238E27FC236}">
                <a16:creationId xmlns:a16="http://schemas.microsoft.com/office/drawing/2014/main" id="{C64A8462-E8B4-A51F-E143-8BA24FC8B30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8785467-CD5D-65EE-E1B1-AAE96AD236AD}"/>
              </a:ext>
            </a:extLst>
          </p:cNvPr>
          <p:cNvSpPr>
            <a:spLocks noGrp="1"/>
          </p:cNvSpPr>
          <p:nvPr>
            <p:ph type="sldNum" sz="quarter" idx="12"/>
          </p:nvPr>
        </p:nvSpPr>
        <p:spPr/>
        <p:txBody>
          <a:bodyPr/>
          <a:lstStyle>
            <a:lvl1pPr>
              <a:defRPr/>
            </a:lvl1pPr>
          </a:lstStyle>
          <a:p>
            <a:fld id="{C98FF329-213F-44E9-BFE2-DE4185FDA90C}" type="slidenum">
              <a:rPr lang="en-US" altLang="en-US"/>
              <a:pPr/>
              <a:t>‹#›</a:t>
            </a:fld>
            <a:endParaRPr lang="en-US" altLang="en-US"/>
          </a:p>
        </p:txBody>
      </p:sp>
    </p:spTree>
    <p:extLst>
      <p:ext uri="{BB962C8B-B14F-4D97-AF65-F5344CB8AC3E}">
        <p14:creationId xmlns:p14="http://schemas.microsoft.com/office/powerpoint/2010/main" val="174347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C961089-A96A-C2A6-24C7-AA52BDFBB1A7}"/>
              </a:ext>
            </a:extLst>
          </p:cNvPr>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483000A-317D-590D-DC75-DC6E862D57F3}"/>
              </a:ext>
            </a:extLst>
          </p:cNvPr>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a:extLst>
              <a:ext uri="{FF2B5EF4-FFF2-40B4-BE49-F238E27FC236}">
                <a16:creationId xmlns:a16="http://schemas.microsoft.com/office/drawing/2014/main" id="{69AD26E4-880E-8463-BF4C-1C9714178AA8}"/>
              </a:ext>
            </a:extLst>
          </p:cNvPr>
          <p:cNvSpPr>
            <a:spLocks noGrp="1"/>
          </p:cNvSpPr>
          <p:nvPr>
            <p:ph type="dt" sz="half" idx="18"/>
          </p:nvPr>
        </p:nvSpPr>
        <p:spPr/>
        <p:txBody>
          <a:bodyPr/>
          <a:lstStyle>
            <a:lvl1pPr>
              <a:defRPr/>
            </a:lvl1pPr>
          </a:lstStyle>
          <a:p>
            <a:pPr>
              <a:defRPr/>
            </a:pPr>
            <a:fld id="{8CE07180-123F-4D19-8BAA-484B5AE95B77}" type="datetimeFigureOut">
              <a:rPr lang="en-US"/>
              <a:pPr>
                <a:defRPr/>
              </a:pPr>
              <a:t>9/30/2023</a:t>
            </a:fld>
            <a:endParaRPr lang="en-US"/>
          </a:p>
        </p:txBody>
      </p:sp>
      <p:sp>
        <p:nvSpPr>
          <p:cNvPr id="8" name="Footer Placeholder 4">
            <a:extLst>
              <a:ext uri="{FF2B5EF4-FFF2-40B4-BE49-F238E27FC236}">
                <a16:creationId xmlns:a16="http://schemas.microsoft.com/office/drawing/2014/main" id="{6452F924-F9F6-D8F5-0440-5B99AD30230D}"/>
              </a:ext>
            </a:extLst>
          </p:cNvPr>
          <p:cNvSpPr>
            <a:spLocks noGrp="1"/>
          </p:cNvSpPr>
          <p:nvPr>
            <p:ph type="ftr" sz="quarter" idx="19"/>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E9371C1-15D7-DFFD-4B6D-0D1696D8402A}"/>
              </a:ext>
            </a:extLst>
          </p:cNvPr>
          <p:cNvSpPr>
            <a:spLocks noGrp="1"/>
          </p:cNvSpPr>
          <p:nvPr>
            <p:ph type="sldNum" sz="quarter" idx="20"/>
          </p:nvPr>
        </p:nvSpPr>
        <p:spPr/>
        <p:txBody>
          <a:bodyPr/>
          <a:lstStyle>
            <a:lvl1pPr>
              <a:defRPr/>
            </a:lvl1pPr>
          </a:lstStyle>
          <a:p>
            <a:fld id="{A5A3B61F-B4CB-403E-92A6-D5F6C0651AB7}" type="slidenum">
              <a:rPr lang="en-US" altLang="en-US"/>
              <a:pPr/>
              <a:t>‹#›</a:t>
            </a:fld>
            <a:endParaRPr lang="en-US" altLang="en-US"/>
          </a:p>
        </p:txBody>
      </p:sp>
    </p:spTree>
    <p:extLst>
      <p:ext uri="{BB962C8B-B14F-4D97-AF65-F5344CB8AC3E}">
        <p14:creationId xmlns:p14="http://schemas.microsoft.com/office/powerpoint/2010/main" val="844940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2996227-C341-FC55-D5CE-BA03BC9C0A50}"/>
              </a:ext>
            </a:extLst>
          </p:cNvPr>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9D4A1BC5-0BD2-3518-2AF4-F16D24CE1DE1}"/>
              </a:ext>
            </a:extLst>
          </p:cNvPr>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a:extLst>
              <a:ext uri="{FF2B5EF4-FFF2-40B4-BE49-F238E27FC236}">
                <a16:creationId xmlns:a16="http://schemas.microsoft.com/office/drawing/2014/main" id="{50904E96-6DEB-1538-03D4-A0E60304E5B7}"/>
              </a:ext>
            </a:extLst>
          </p:cNvPr>
          <p:cNvSpPr>
            <a:spLocks noGrp="1"/>
          </p:cNvSpPr>
          <p:nvPr>
            <p:ph type="dt" sz="half" idx="23"/>
          </p:nvPr>
        </p:nvSpPr>
        <p:spPr/>
        <p:txBody>
          <a:bodyPr/>
          <a:lstStyle>
            <a:lvl1pPr>
              <a:defRPr/>
            </a:lvl1pPr>
          </a:lstStyle>
          <a:p>
            <a:pPr>
              <a:defRPr/>
            </a:pPr>
            <a:fld id="{A8376A99-C1A4-4A95-80B7-055F292E3402}" type="datetimeFigureOut">
              <a:rPr lang="en-US"/>
              <a:pPr>
                <a:defRPr/>
              </a:pPr>
              <a:t>9/30/2023</a:t>
            </a:fld>
            <a:endParaRPr lang="en-US"/>
          </a:p>
        </p:txBody>
      </p:sp>
      <p:sp>
        <p:nvSpPr>
          <p:cNvPr id="8" name="Footer Placeholder 4">
            <a:extLst>
              <a:ext uri="{FF2B5EF4-FFF2-40B4-BE49-F238E27FC236}">
                <a16:creationId xmlns:a16="http://schemas.microsoft.com/office/drawing/2014/main" id="{BDE80274-5AA3-A87A-2980-8F86FAA3BD70}"/>
              </a:ext>
            </a:extLst>
          </p:cNvPr>
          <p:cNvSpPr>
            <a:spLocks noGrp="1"/>
          </p:cNvSpPr>
          <p:nvPr>
            <p:ph type="ftr" sz="quarter" idx="24"/>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B4C5941-2C13-E44D-29BE-4FDFE05C202F}"/>
              </a:ext>
            </a:extLst>
          </p:cNvPr>
          <p:cNvSpPr>
            <a:spLocks noGrp="1"/>
          </p:cNvSpPr>
          <p:nvPr>
            <p:ph type="sldNum" sz="quarter" idx="25"/>
          </p:nvPr>
        </p:nvSpPr>
        <p:spPr/>
        <p:txBody>
          <a:bodyPr/>
          <a:lstStyle>
            <a:lvl1pPr>
              <a:defRPr/>
            </a:lvl1pPr>
          </a:lstStyle>
          <a:p>
            <a:fld id="{C0B958FB-6211-4422-A57F-166481F2F051}" type="slidenum">
              <a:rPr lang="en-US" altLang="en-US"/>
              <a:pPr/>
              <a:t>‹#›</a:t>
            </a:fld>
            <a:endParaRPr lang="en-US" altLang="en-US"/>
          </a:p>
        </p:txBody>
      </p:sp>
    </p:spTree>
    <p:extLst>
      <p:ext uri="{BB962C8B-B14F-4D97-AF65-F5344CB8AC3E}">
        <p14:creationId xmlns:p14="http://schemas.microsoft.com/office/powerpoint/2010/main" val="4145168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8BF5451-445C-F97B-7163-37DDA35D6E57}"/>
              </a:ext>
            </a:extLst>
          </p:cNvPr>
          <p:cNvSpPr>
            <a:spLocks noGrp="1"/>
          </p:cNvSpPr>
          <p:nvPr>
            <p:ph type="dt" sz="half" idx="10"/>
          </p:nvPr>
        </p:nvSpPr>
        <p:spPr/>
        <p:txBody>
          <a:bodyPr/>
          <a:lstStyle>
            <a:lvl1pPr>
              <a:defRPr/>
            </a:lvl1pPr>
          </a:lstStyle>
          <a:p>
            <a:pPr>
              <a:defRPr/>
            </a:pPr>
            <a:fld id="{C2CD7427-B5BF-445B-B900-9DC4FF61F8BF}" type="datetimeFigureOut">
              <a:rPr lang="en-US"/>
              <a:pPr>
                <a:defRPr/>
              </a:pPr>
              <a:t>9/30/2023</a:t>
            </a:fld>
            <a:endParaRPr lang="en-US"/>
          </a:p>
        </p:txBody>
      </p:sp>
      <p:sp>
        <p:nvSpPr>
          <p:cNvPr id="5" name="Footer Placeholder 4">
            <a:extLst>
              <a:ext uri="{FF2B5EF4-FFF2-40B4-BE49-F238E27FC236}">
                <a16:creationId xmlns:a16="http://schemas.microsoft.com/office/drawing/2014/main" id="{4955CD11-2908-27FC-685C-9CF88725E20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EEA251-CF02-22EA-CBA3-9AF1F66367E4}"/>
              </a:ext>
            </a:extLst>
          </p:cNvPr>
          <p:cNvSpPr>
            <a:spLocks noGrp="1"/>
          </p:cNvSpPr>
          <p:nvPr>
            <p:ph type="sldNum" sz="quarter" idx="12"/>
          </p:nvPr>
        </p:nvSpPr>
        <p:spPr/>
        <p:txBody>
          <a:bodyPr/>
          <a:lstStyle>
            <a:lvl1pPr>
              <a:defRPr/>
            </a:lvl1pPr>
          </a:lstStyle>
          <a:p>
            <a:fld id="{060ACA8E-F19E-426F-A861-BFF9127B7E37}" type="slidenum">
              <a:rPr lang="en-US" altLang="en-US"/>
              <a:pPr/>
              <a:t>‹#›</a:t>
            </a:fld>
            <a:endParaRPr lang="en-US" altLang="en-US"/>
          </a:p>
        </p:txBody>
      </p:sp>
    </p:spTree>
    <p:extLst>
      <p:ext uri="{BB962C8B-B14F-4D97-AF65-F5344CB8AC3E}">
        <p14:creationId xmlns:p14="http://schemas.microsoft.com/office/powerpoint/2010/main" val="2869674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40A71DC-F834-3509-D4ED-D75C35345805}"/>
              </a:ext>
            </a:extLst>
          </p:cNvPr>
          <p:cNvSpPr>
            <a:spLocks noGrp="1"/>
          </p:cNvSpPr>
          <p:nvPr>
            <p:ph type="dt" sz="half" idx="10"/>
          </p:nvPr>
        </p:nvSpPr>
        <p:spPr/>
        <p:txBody>
          <a:bodyPr/>
          <a:lstStyle>
            <a:lvl1pPr>
              <a:defRPr/>
            </a:lvl1pPr>
          </a:lstStyle>
          <a:p>
            <a:pPr>
              <a:defRPr/>
            </a:pPr>
            <a:fld id="{A038D1A2-535F-44B2-95E8-1300C0E76B75}" type="datetimeFigureOut">
              <a:rPr lang="en-US"/>
              <a:pPr>
                <a:defRPr/>
              </a:pPr>
              <a:t>9/30/2023</a:t>
            </a:fld>
            <a:endParaRPr lang="en-US"/>
          </a:p>
        </p:txBody>
      </p:sp>
      <p:sp>
        <p:nvSpPr>
          <p:cNvPr id="5" name="Footer Placeholder 4">
            <a:extLst>
              <a:ext uri="{FF2B5EF4-FFF2-40B4-BE49-F238E27FC236}">
                <a16:creationId xmlns:a16="http://schemas.microsoft.com/office/drawing/2014/main" id="{92728074-4732-8745-47DA-751FE606B9C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0110251-18E8-F1AE-9B25-800DACDDF56B}"/>
              </a:ext>
            </a:extLst>
          </p:cNvPr>
          <p:cNvSpPr>
            <a:spLocks noGrp="1"/>
          </p:cNvSpPr>
          <p:nvPr>
            <p:ph type="sldNum" sz="quarter" idx="12"/>
          </p:nvPr>
        </p:nvSpPr>
        <p:spPr/>
        <p:txBody>
          <a:bodyPr/>
          <a:lstStyle>
            <a:lvl1pPr>
              <a:defRPr/>
            </a:lvl1pPr>
          </a:lstStyle>
          <a:p>
            <a:fld id="{B1D9D4F2-6DDD-423E-95EF-541FD0EE0E2E}" type="slidenum">
              <a:rPr lang="en-US" altLang="en-US"/>
              <a:pPr/>
              <a:t>‹#›</a:t>
            </a:fld>
            <a:endParaRPr lang="en-US" altLang="en-US"/>
          </a:p>
        </p:txBody>
      </p:sp>
    </p:spTree>
    <p:extLst>
      <p:ext uri="{BB962C8B-B14F-4D97-AF65-F5344CB8AC3E}">
        <p14:creationId xmlns:p14="http://schemas.microsoft.com/office/powerpoint/2010/main" val="408102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A5B1B19-6A3A-338B-C0A6-345AFD6222A2}"/>
              </a:ext>
            </a:extLst>
          </p:cNvPr>
          <p:cNvSpPr>
            <a:spLocks noGrp="1"/>
          </p:cNvSpPr>
          <p:nvPr>
            <p:ph type="dt" sz="half" idx="10"/>
          </p:nvPr>
        </p:nvSpPr>
        <p:spPr/>
        <p:txBody>
          <a:bodyPr/>
          <a:lstStyle>
            <a:lvl1pPr>
              <a:defRPr/>
            </a:lvl1pPr>
          </a:lstStyle>
          <a:p>
            <a:pPr>
              <a:defRPr/>
            </a:pPr>
            <a:fld id="{8A044763-E71F-4074-828A-328EEA2E3908}" type="datetimeFigureOut">
              <a:rPr lang="en-US"/>
              <a:pPr>
                <a:defRPr/>
              </a:pPr>
              <a:t>9/30/2023</a:t>
            </a:fld>
            <a:endParaRPr lang="en-US"/>
          </a:p>
        </p:txBody>
      </p:sp>
      <p:sp>
        <p:nvSpPr>
          <p:cNvPr id="5" name="Footer Placeholder 4">
            <a:extLst>
              <a:ext uri="{FF2B5EF4-FFF2-40B4-BE49-F238E27FC236}">
                <a16:creationId xmlns:a16="http://schemas.microsoft.com/office/drawing/2014/main" id="{7EFA2FFB-B183-F1D8-2126-A1ED8272E53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2CFE92-BED8-E43E-C878-0B511D3DDAE9}"/>
              </a:ext>
            </a:extLst>
          </p:cNvPr>
          <p:cNvSpPr>
            <a:spLocks noGrp="1"/>
          </p:cNvSpPr>
          <p:nvPr>
            <p:ph type="sldNum" sz="quarter" idx="12"/>
          </p:nvPr>
        </p:nvSpPr>
        <p:spPr/>
        <p:txBody>
          <a:bodyPr/>
          <a:lstStyle>
            <a:lvl1pPr>
              <a:defRPr/>
            </a:lvl1pPr>
          </a:lstStyle>
          <a:p>
            <a:fld id="{2CAC958B-BD4D-45F5-BCC3-AFAB220C584D}" type="slidenum">
              <a:rPr lang="en-US" altLang="en-US"/>
              <a:pPr/>
              <a:t>‹#›</a:t>
            </a:fld>
            <a:endParaRPr lang="en-US" altLang="en-US"/>
          </a:p>
        </p:txBody>
      </p:sp>
    </p:spTree>
    <p:extLst>
      <p:ext uri="{BB962C8B-B14F-4D97-AF65-F5344CB8AC3E}">
        <p14:creationId xmlns:p14="http://schemas.microsoft.com/office/powerpoint/2010/main" val="124162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F2E2DD-38EE-61F7-7411-0423D9F219EC}"/>
              </a:ext>
            </a:extLst>
          </p:cNvPr>
          <p:cNvSpPr>
            <a:spLocks noGrp="1"/>
          </p:cNvSpPr>
          <p:nvPr>
            <p:ph type="dt" sz="half" idx="10"/>
          </p:nvPr>
        </p:nvSpPr>
        <p:spPr/>
        <p:txBody>
          <a:bodyPr/>
          <a:lstStyle>
            <a:lvl1pPr>
              <a:defRPr/>
            </a:lvl1pPr>
          </a:lstStyle>
          <a:p>
            <a:pPr>
              <a:defRPr/>
            </a:pPr>
            <a:fld id="{69C96876-1274-4280-846E-2AFC54511848}" type="datetimeFigureOut">
              <a:rPr lang="en-US"/>
              <a:pPr>
                <a:defRPr/>
              </a:pPr>
              <a:t>9/30/2023</a:t>
            </a:fld>
            <a:endParaRPr lang="en-US"/>
          </a:p>
        </p:txBody>
      </p:sp>
      <p:sp>
        <p:nvSpPr>
          <p:cNvPr id="5" name="Footer Placeholder 4">
            <a:extLst>
              <a:ext uri="{FF2B5EF4-FFF2-40B4-BE49-F238E27FC236}">
                <a16:creationId xmlns:a16="http://schemas.microsoft.com/office/drawing/2014/main" id="{59FAACBD-650B-7AB2-46FF-878DBAAE0B2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EE291F2-EA06-850B-ED40-2F379B810EAE}"/>
              </a:ext>
            </a:extLst>
          </p:cNvPr>
          <p:cNvSpPr>
            <a:spLocks noGrp="1"/>
          </p:cNvSpPr>
          <p:nvPr>
            <p:ph type="sldNum" sz="quarter" idx="12"/>
          </p:nvPr>
        </p:nvSpPr>
        <p:spPr/>
        <p:txBody>
          <a:bodyPr/>
          <a:lstStyle>
            <a:lvl1pPr>
              <a:defRPr/>
            </a:lvl1pPr>
          </a:lstStyle>
          <a:p>
            <a:fld id="{301D29FD-2A3B-45F3-99C4-77B0187B56DA}" type="slidenum">
              <a:rPr lang="en-US" altLang="en-US"/>
              <a:pPr/>
              <a:t>‹#›</a:t>
            </a:fld>
            <a:endParaRPr lang="en-US" altLang="en-US"/>
          </a:p>
        </p:txBody>
      </p:sp>
    </p:spTree>
    <p:extLst>
      <p:ext uri="{BB962C8B-B14F-4D97-AF65-F5344CB8AC3E}">
        <p14:creationId xmlns:p14="http://schemas.microsoft.com/office/powerpoint/2010/main" val="345052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67067983-81AF-11AF-00D0-C0E59CEA0F96}"/>
              </a:ext>
            </a:extLst>
          </p:cNvPr>
          <p:cNvSpPr>
            <a:spLocks noGrp="1"/>
          </p:cNvSpPr>
          <p:nvPr>
            <p:ph type="dt" sz="half" idx="10"/>
          </p:nvPr>
        </p:nvSpPr>
        <p:spPr/>
        <p:txBody>
          <a:bodyPr/>
          <a:lstStyle>
            <a:lvl1pPr>
              <a:defRPr/>
            </a:lvl1pPr>
          </a:lstStyle>
          <a:p>
            <a:pPr>
              <a:defRPr/>
            </a:pPr>
            <a:fld id="{5366D7AC-9712-4313-BE5E-A94D49ECC7AD}" type="datetimeFigureOut">
              <a:rPr lang="en-US"/>
              <a:pPr>
                <a:defRPr/>
              </a:pPr>
              <a:t>9/30/2023</a:t>
            </a:fld>
            <a:endParaRPr lang="en-US"/>
          </a:p>
        </p:txBody>
      </p:sp>
      <p:sp>
        <p:nvSpPr>
          <p:cNvPr id="6" name="Footer Placeholder 4">
            <a:extLst>
              <a:ext uri="{FF2B5EF4-FFF2-40B4-BE49-F238E27FC236}">
                <a16:creationId xmlns:a16="http://schemas.microsoft.com/office/drawing/2014/main" id="{79CA8CFF-7B5A-54A2-FC22-081FA98A749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C016810-A475-B08B-2186-70472A5C2A34}"/>
              </a:ext>
            </a:extLst>
          </p:cNvPr>
          <p:cNvSpPr>
            <a:spLocks noGrp="1"/>
          </p:cNvSpPr>
          <p:nvPr>
            <p:ph type="sldNum" sz="quarter" idx="12"/>
          </p:nvPr>
        </p:nvSpPr>
        <p:spPr/>
        <p:txBody>
          <a:bodyPr/>
          <a:lstStyle>
            <a:lvl1pPr>
              <a:defRPr/>
            </a:lvl1pPr>
          </a:lstStyle>
          <a:p>
            <a:fld id="{DF372496-BBA0-4D6A-9F38-7A5BBEF3B3DE}" type="slidenum">
              <a:rPr lang="en-US" altLang="en-US"/>
              <a:pPr/>
              <a:t>‹#›</a:t>
            </a:fld>
            <a:endParaRPr lang="en-US" altLang="en-US"/>
          </a:p>
        </p:txBody>
      </p:sp>
    </p:spTree>
    <p:extLst>
      <p:ext uri="{BB962C8B-B14F-4D97-AF65-F5344CB8AC3E}">
        <p14:creationId xmlns:p14="http://schemas.microsoft.com/office/powerpoint/2010/main" val="267539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9414A6DF-4591-9BBA-D1F1-84513C13CA81}"/>
              </a:ext>
            </a:extLst>
          </p:cNvPr>
          <p:cNvSpPr>
            <a:spLocks noGrp="1"/>
          </p:cNvSpPr>
          <p:nvPr>
            <p:ph type="dt" sz="half" idx="10"/>
          </p:nvPr>
        </p:nvSpPr>
        <p:spPr/>
        <p:txBody>
          <a:bodyPr/>
          <a:lstStyle>
            <a:lvl1pPr>
              <a:defRPr/>
            </a:lvl1pPr>
          </a:lstStyle>
          <a:p>
            <a:pPr>
              <a:defRPr/>
            </a:pPr>
            <a:fld id="{7CB58A6C-0520-4E71-9AAB-B434D85B52C7}" type="datetimeFigureOut">
              <a:rPr lang="en-US"/>
              <a:pPr>
                <a:defRPr/>
              </a:pPr>
              <a:t>9/30/2023</a:t>
            </a:fld>
            <a:endParaRPr lang="en-US"/>
          </a:p>
        </p:txBody>
      </p:sp>
      <p:sp>
        <p:nvSpPr>
          <p:cNvPr id="8" name="Footer Placeholder 4">
            <a:extLst>
              <a:ext uri="{FF2B5EF4-FFF2-40B4-BE49-F238E27FC236}">
                <a16:creationId xmlns:a16="http://schemas.microsoft.com/office/drawing/2014/main" id="{F3EBE747-EF7E-1790-150E-A52EA616F81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1257AE9-25FA-5F0B-3F2F-EC77CB35A2A2}"/>
              </a:ext>
            </a:extLst>
          </p:cNvPr>
          <p:cNvSpPr>
            <a:spLocks noGrp="1"/>
          </p:cNvSpPr>
          <p:nvPr>
            <p:ph type="sldNum" sz="quarter" idx="12"/>
          </p:nvPr>
        </p:nvSpPr>
        <p:spPr/>
        <p:txBody>
          <a:bodyPr/>
          <a:lstStyle>
            <a:lvl1pPr>
              <a:defRPr/>
            </a:lvl1pPr>
          </a:lstStyle>
          <a:p>
            <a:fld id="{55D11B11-F090-4313-A2E0-46A2B445C17F}" type="slidenum">
              <a:rPr lang="en-US" altLang="en-US"/>
              <a:pPr/>
              <a:t>‹#›</a:t>
            </a:fld>
            <a:endParaRPr lang="en-US" altLang="en-US"/>
          </a:p>
        </p:txBody>
      </p:sp>
    </p:spTree>
    <p:extLst>
      <p:ext uri="{BB962C8B-B14F-4D97-AF65-F5344CB8AC3E}">
        <p14:creationId xmlns:p14="http://schemas.microsoft.com/office/powerpoint/2010/main" val="355116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0F27BCCB-ED31-EA41-3F26-A5693D9414CC}"/>
              </a:ext>
            </a:extLst>
          </p:cNvPr>
          <p:cNvSpPr>
            <a:spLocks noGrp="1"/>
          </p:cNvSpPr>
          <p:nvPr>
            <p:ph type="dt" sz="half" idx="10"/>
          </p:nvPr>
        </p:nvSpPr>
        <p:spPr/>
        <p:txBody>
          <a:bodyPr/>
          <a:lstStyle>
            <a:lvl1pPr>
              <a:defRPr/>
            </a:lvl1pPr>
          </a:lstStyle>
          <a:p>
            <a:pPr>
              <a:defRPr/>
            </a:pPr>
            <a:fld id="{150A0C6D-5124-4F7D-A421-FBFBB5F72853}" type="datetimeFigureOut">
              <a:rPr lang="en-US"/>
              <a:pPr>
                <a:defRPr/>
              </a:pPr>
              <a:t>9/30/2023</a:t>
            </a:fld>
            <a:endParaRPr lang="en-US"/>
          </a:p>
        </p:txBody>
      </p:sp>
      <p:sp>
        <p:nvSpPr>
          <p:cNvPr id="4" name="Footer Placeholder 4">
            <a:extLst>
              <a:ext uri="{FF2B5EF4-FFF2-40B4-BE49-F238E27FC236}">
                <a16:creationId xmlns:a16="http://schemas.microsoft.com/office/drawing/2014/main" id="{A0470EA3-E19E-9EF0-CF87-A31CDF88A4F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4B7FD2E-6EF8-F6E7-DB53-1BBD85EB2714}"/>
              </a:ext>
            </a:extLst>
          </p:cNvPr>
          <p:cNvSpPr>
            <a:spLocks noGrp="1"/>
          </p:cNvSpPr>
          <p:nvPr>
            <p:ph type="sldNum" sz="quarter" idx="12"/>
          </p:nvPr>
        </p:nvSpPr>
        <p:spPr/>
        <p:txBody>
          <a:bodyPr/>
          <a:lstStyle>
            <a:lvl1pPr>
              <a:defRPr/>
            </a:lvl1pPr>
          </a:lstStyle>
          <a:p>
            <a:fld id="{DFDA151E-7EB3-4353-B8CF-836C956C1365}" type="slidenum">
              <a:rPr lang="en-US" altLang="en-US"/>
              <a:pPr/>
              <a:t>‹#›</a:t>
            </a:fld>
            <a:endParaRPr lang="en-US" altLang="en-US"/>
          </a:p>
        </p:txBody>
      </p:sp>
    </p:spTree>
    <p:extLst>
      <p:ext uri="{BB962C8B-B14F-4D97-AF65-F5344CB8AC3E}">
        <p14:creationId xmlns:p14="http://schemas.microsoft.com/office/powerpoint/2010/main" val="340753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9E18F20-31E0-F879-554A-A3AEC464DC3C}"/>
              </a:ext>
            </a:extLst>
          </p:cNvPr>
          <p:cNvSpPr>
            <a:spLocks noGrp="1"/>
          </p:cNvSpPr>
          <p:nvPr>
            <p:ph type="dt" sz="half" idx="10"/>
          </p:nvPr>
        </p:nvSpPr>
        <p:spPr/>
        <p:txBody>
          <a:bodyPr/>
          <a:lstStyle>
            <a:lvl1pPr>
              <a:defRPr/>
            </a:lvl1pPr>
          </a:lstStyle>
          <a:p>
            <a:pPr>
              <a:defRPr/>
            </a:pPr>
            <a:fld id="{9F5F3863-F745-4B46-B4F6-EECE5F51A116}" type="datetimeFigureOut">
              <a:rPr lang="en-US"/>
              <a:pPr>
                <a:defRPr/>
              </a:pPr>
              <a:t>9/30/2023</a:t>
            </a:fld>
            <a:endParaRPr lang="en-US"/>
          </a:p>
        </p:txBody>
      </p:sp>
      <p:sp>
        <p:nvSpPr>
          <p:cNvPr id="3" name="Footer Placeholder 4">
            <a:extLst>
              <a:ext uri="{FF2B5EF4-FFF2-40B4-BE49-F238E27FC236}">
                <a16:creationId xmlns:a16="http://schemas.microsoft.com/office/drawing/2014/main" id="{19DB1290-F99C-EB03-F203-2EB2B4D350D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C189895-1D1A-F1F7-AAEB-38BB38CECC47}"/>
              </a:ext>
            </a:extLst>
          </p:cNvPr>
          <p:cNvSpPr>
            <a:spLocks noGrp="1"/>
          </p:cNvSpPr>
          <p:nvPr>
            <p:ph type="sldNum" sz="quarter" idx="12"/>
          </p:nvPr>
        </p:nvSpPr>
        <p:spPr/>
        <p:txBody>
          <a:bodyPr/>
          <a:lstStyle>
            <a:lvl1pPr>
              <a:defRPr/>
            </a:lvl1pPr>
          </a:lstStyle>
          <a:p>
            <a:fld id="{4BAA8A5E-9671-4104-9AF9-12D24A8D2CD5}" type="slidenum">
              <a:rPr lang="en-US" altLang="en-US"/>
              <a:pPr/>
              <a:t>‹#›</a:t>
            </a:fld>
            <a:endParaRPr lang="en-US" altLang="en-US"/>
          </a:p>
        </p:txBody>
      </p:sp>
    </p:spTree>
    <p:extLst>
      <p:ext uri="{BB962C8B-B14F-4D97-AF65-F5344CB8AC3E}">
        <p14:creationId xmlns:p14="http://schemas.microsoft.com/office/powerpoint/2010/main" val="194862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31C6BCCD-FC02-49FB-3352-6779955E62DA}"/>
              </a:ext>
            </a:extLst>
          </p:cNvPr>
          <p:cNvSpPr>
            <a:spLocks noGrp="1"/>
          </p:cNvSpPr>
          <p:nvPr>
            <p:ph type="dt" sz="half" idx="10"/>
          </p:nvPr>
        </p:nvSpPr>
        <p:spPr/>
        <p:txBody>
          <a:bodyPr/>
          <a:lstStyle>
            <a:lvl1pPr>
              <a:defRPr/>
            </a:lvl1pPr>
          </a:lstStyle>
          <a:p>
            <a:pPr>
              <a:defRPr/>
            </a:pPr>
            <a:fld id="{410FAA70-A287-42EC-9E6C-FA5442B348A3}" type="datetimeFigureOut">
              <a:rPr lang="en-US"/>
              <a:pPr>
                <a:defRPr/>
              </a:pPr>
              <a:t>9/30/2023</a:t>
            </a:fld>
            <a:endParaRPr lang="en-US"/>
          </a:p>
        </p:txBody>
      </p:sp>
      <p:sp>
        <p:nvSpPr>
          <p:cNvPr id="6" name="Footer Placeholder 4">
            <a:extLst>
              <a:ext uri="{FF2B5EF4-FFF2-40B4-BE49-F238E27FC236}">
                <a16:creationId xmlns:a16="http://schemas.microsoft.com/office/drawing/2014/main" id="{AA5FA424-A283-186F-E00A-8C337B707CB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9A5B79A-3982-B05D-DCE4-9A9E2823A330}"/>
              </a:ext>
            </a:extLst>
          </p:cNvPr>
          <p:cNvSpPr>
            <a:spLocks noGrp="1"/>
          </p:cNvSpPr>
          <p:nvPr>
            <p:ph type="sldNum" sz="quarter" idx="12"/>
          </p:nvPr>
        </p:nvSpPr>
        <p:spPr/>
        <p:txBody>
          <a:bodyPr/>
          <a:lstStyle>
            <a:lvl1pPr>
              <a:defRPr/>
            </a:lvl1pPr>
          </a:lstStyle>
          <a:p>
            <a:fld id="{8CD596F2-41B2-4E39-9FEA-77143A1EC907}" type="slidenum">
              <a:rPr lang="en-US" altLang="en-US"/>
              <a:pPr/>
              <a:t>‹#›</a:t>
            </a:fld>
            <a:endParaRPr lang="en-US" altLang="en-US"/>
          </a:p>
        </p:txBody>
      </p:sp>
    </p:spTree>
    <p:extLst>
      <p:ext uri="{BB962C8B-B14F-4D97-AF65-F5344CB8AC3E}">
        <p14:creationId xmlns:p14="http://schemas.microsoft.com/office/powerpoint/2010/main" val="248769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847FE289-53B8-02C2-2BC9-F1EC9C737CA2}"/>
              </a:ext>
            </a:extLst>
          </p:cNvPr>
          <p:cNvSpPr>
            <a:spLocks noGrp="1"/>
          </p:cNvSpPr>
          <p:nvPr>
            <p:ph type="dt" sz="half" idx="10"/>
          </p:nvPr>
        </p:nvSpPr>
        <p:spPr/>
        <p:txBody>
          <a:bodyPr/>
          <a:lstStyle>
            <a:lvl1pPr>
              <a:defRPr/>
            </a:lvl1pPr>
          </a:lstStyle>
          <a:p>
            <a:pPr>
              <a:defRPr/>
            </a:pPr>
            <a:fld id="{1E53142C-3AF7-47E8-8540-7E0BE713445C}" type="datetimeFigureOut">
              <a:rPr lang="en-US"/>
              <a:pPr>
                <a:defRPr/>
              </a:pPr>
              <a:t>9/30/2023</a:t>
            </a:fld>
            <a:endParaRPr lang="en-US"/>
          </a:p>
        </p:txBody>
      </p:sp>
      <p:sp>
        <p:nvSpPr>
          <p:cNvPr id="6" name="Footer Placeholder 4">
            <a:extLst>
              <a:ext uri="{FF2B5EF4-FFF2-40B4-BE49-F238E27FC236}">
                <a16:creationId xmlns:a16="http://schemas.microsoft.com/office/drawing/2014/main" id="{6AE62C22-B03D-187F-6A17-551EECDA86B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EE5BA1B-E0C4-A62C-E3C0-2440204E0BEE}"/>
              </a:ext>
            </a:extLst>
          </p:cNvPr>
          <p:cNvSpPr>
            <a:spLocks noGrp="1"/>
          </p:cNvSpPr>
          <p:nvPr>
            <p:ph type="sldNum" sz="quarter" idx="12"/>
          </p:nvPr>
        </p:nvSpPr>
        <p:spPr/>
        <p:txBody>
          <a:bodyPr/>
          <a:lstStyle>
            <a:lvl1pPr>
              <a:defRPr/>
            </a:lvl1pPr>
          </a:lstStyle>
          <a:p>
            <a:fld id="{73EADEE6-43CB-42F7-9027-952D3C4A7A58}" type="slidenum">
              <a:rPr lang="en-US" altLang="en-US"/>
              <a:pPr/>
              <a:t>‹#›</a:t>
            </a:fld>
            <a:endParaRPr lang="en-US" altLang="en-US"/>
          </a:p>
        </p:txBody>
      </p:sp>
    </p:spTree>
    <p:extLst>
      <p:ext uri="{BB962C8B-B14F-4D97-AF65-F5344CB8AC3E}">
        <p14:creationId xmlns:p14="http://schemas.microsoft.com/office/powerpoint/2010/main" val="3944313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7">
            <a:extLst>
              <a:ext uri="{FF2B5EF4-FFF2-40B4-BE49-F238E27FC236}">
                <a16:creationId xmlns:a16="http://schemas.microsoft.com/office/drawing/2014/main" id="{3F0779D0-C6C6-0F58-F7B4-20287C3B47E8}"/>
              </a:ext>
            </a:extLst>
          </p:cNvPr>
          <p:cNvPicPr>
            <a:picLocks noChangeAspect="1"/>
          </p:cNvPicPr>
          <p:nvPr/>
        </p:nvPicPr>
        <p:blipFill>
          <a:blip r:embed="rId20">
            <a:extLst>
              <a:ext uri="{28A0092B-C50C-407E-A947-70E740481C1C}">
                <a14:useLocalDpi xmlns:a14="http://schemas.microsoft.com/office/drawing/2010/main" val="0"/>
              </a:ext>
            </a:extLst>
          </a:blip>
          <a:srcRect l="3613"/>
          <a:stretch>
            <a:fillRect/>
          </a:stretch>
        </p:blipFill>
        <p:spPr bwMode="auto">
          <a:xfrm>
            <a:off x="0" y="2670175"/>
            <a:ext cx="403701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a:extLst>
              <a:ext uri="{FF2B5EF4-FFF2-40B4-BE49-F238E27FC236}">
                <a16:creationId xmlns:a16="http://schemas.microsoft.com/office/drawing/2014/main" id="{17AC9336-3F6E-43DF-6386-D1B54FA6D80A}"/>
              </a:ext>
            </a:extLst>
          </p:cNvPr>
          <p:cNvPicPr>
            <a:picLocks noChangeAspect="1"/>
          </p:cNvPicPr>
          <p:nvPr/>
        </p:nvPicPr>
        <p:blipFill>
          <a:blip r:embed="rId21">
            <a:extLst>
              <a:ext uri="{28A0092B-C50C-407E-A947-70E740481C1C}">
                <a14:useLocalDpi xmlns:a14="http://schemas.microsoft.com/office/drawing/2010/main" val="0"/>
              </a:ext>
            </a:extLst>
          </a:blip>
          <a:srcRect l="35640"/>
          <a:stretch>
            <a:fillRect/>
          </a:stretch>
        </p:blipFill>
        <p:spPr bwMode="auto">
          <a:xfrm>
            <a:off x="0" y="2892425"/>
            <a:ext cx="1522413"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5">
            <a:extLst>
              <a:ext uri="{FF2B5EF4-FFF2-40B4-BE49-F238E27FC236}">
                <a16:creationId xmlns:a16="http://schemas.microsoft.com/office/drawing/2014/main" id="{5BDD654D-5082-58D7-9BB8-A74BF1C90913}"/>
              </a:ext>
            </a:extLst>
          </p:cNvPr>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a:extLst>
              <a:ext uri="{FF2B5EF4-FFF2-40B4-BE49-F238E27FC236}">
                <a16:creationId xmlns:a16="http://schemas.microsoft.com/office/drawing/2014/main" id="{BD5ED3B0-DEB6-08B5-ED27-620764539347}"/>
              </a:ext>
            </a:extLst>
          </p:cNvPr>
          <p:cNvPicPr>
            <a:picLocks noChangeAspect="1"/>
          </p:cNvPicPr>
          <p:nvPr/>
        </p:nvPicPr>
        <p:blipFill>
          <a:blip r:embed="rId22">
            <a:extLst>
              <a:ext uri="{28A0092B-C50C-407E-A947-70E740481C1C}">
                <a14:useLocalDpi xmlns:a14="http://schemas.microsoft.com/office/drawing/2010/main" val="0"/>
              </a:ext>
            </a:extLst>
          </a:blip>
          <a:srcRect t="28813"/>
          <a:stretch>
            <a:fillRect/>
          </a:stretch>
        </p:blipFill>
        <p:spPr bwMode="auto">
          <a:xfrm>
            <a:off x="7999413" y="0"/>
            <a:ext cx="16033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a:extLst>
              <a:ext uri="{FF2B5EF4-FFF2-40B4-BE49-F238E27FC236}">
                <a16:creationId xmlns:a16="http://schemas.microsoft.com/office/drawing/2014/main" id="{902C63D3-E083-2E16-FBD2-A5195B03E00A}"/>
              </a:ext>
            </a:extLst>
          </p:cNvPr>
          <p:cNvPicPr>
            <a:picLocks noChangeAspect="1"/>
          </p:cNvPicPr>
          <p:nvPr/>
        </p:nvPicPr>
        <p:blipFill>
          <a:blip r:embed="rId23">
            <a:extLst>
              <a:ext uri="{28A0092B-C50C-407E-A947-70E740481C1C}">
                <a14:useLocalDpi xmlns:a14="http://schemas.microsoft.com/office/drawing/2010/main" val="0"/>
              </a:ext>
            </a:extLst>
          </a:blip>
          <a:srcRect b="23320"/>
          <a:stretch>
            <a:fillRect/>
          </a:stretch>
        </p:blipFill>
        <p:spPr bwMode="auto">
          <a:xfrm>
            <a:off x="8605838" y="6096000"/>
            <a:ext cx="99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A5CE5376-B249-3A39-54DC-9453DF6C6166}"/>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4" name="Title Placeholder 1">
            <a:extLst>
              <a:ext uri="{FF2B5EF4-FFF2-40B4-BE49-F238E27FC236}">
                <a16:creationId xmlns:a16="http://schemas.microsoft.com/office/drawing/2014/main" id="{4D87BF2D-8746-FBEE-4472-D0F499292D2A}"/>
              </a:ext>
            </a:extLst>
          </p:cNvPr>
          <p:cNvSpPr>
            <a:spLocks noGrp="1"/>
          </p:cNvSpPr>
          <p:nvPr>
            <p:ph type="title"/>
          </p:nvPr>
        </p:nvSpPr>
        <p:spPr bwMode="auto">
          <a:xfrm>
            <a:off x="646113" y="452438"/>
            <a:ext cx="94043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5" name="Text Placeholder 2">
            <a:extLst>
              <a:ext uri="{FF2B5EF4-FFF2-40B4-BE49-F238E27FC236}">
                <a16:creationId xmlns:a16="http://schemas.microsoft.com/office/drawing/2014/main" id="{8AB57E54-608F-D02F-C451-4C4BF3E7A3A1}"/>
              </a:ext>
            </a:extLst>
          </p:cNvPr>
          <p:cNvSpPr>
            <a:spLocks noGrp="1"/>
          </p:cNvSpPr>
          <p:nvPr>
            <p:ph type="body" idx="1"/>
          </p:nvPr>
        </p:nvSpPr>
        <p:spPr bwMode="auto">
          <a:xfrm>
            <a:off x="1103313" y="2052638"/>
            <a:ext cx="89471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305BEB4-3C90-2FD2-F7C3-928F78B66146}"/>
              </a:ext>
            </a:extLst>
          </p:cNvPr>
          <p:cNvSpPr>
            <a:spLocks noGrp="1"/>
          </p:cNvSpPr>
          <p:nvPr>
            <p:ph type="dt" sz="half" idx="2"/>
          </p:nvPr>
        </p:nvSpPr>
        <p:spPr>
          <a:xfrm rot="5400000">
            <a:off x="10155238" y="1790700"/>
            <a:ext cx="990600" cy="304800"/>
          </a:xfrm>
          <a:prstGeom prst="rect">
            <a:avLst/>
          </a:prstGeom>
        </p:spPr>
        <p:txBody>
          <a:bodyPr vert="horz" lIns="91440" tIns="45720" rIns="91440" bIns="45720" rtlCol="0" anchor="t"/>
          <a:lstStyle>
            <a:lvl1pPr algn="l" eaLnBrk="1" fontAlgn="auto" hangingPunct="1">
              <a:spcBef>
                <a:spcPts val="0"/>
              </a:spcBef>
              <a:spcAft>
                <a:spcPts val="0"/>
              </a:spcAft>
              <a:defRPr sz="1100" b="0" i="0" smtClean="0">
                <a:solidFill>
                  <a:schemeClr val="tx1">
                    <a:tint val="75000"/>
                    <a:alpha val="60000"/>
                  </a:schemeClr>
                </a:solidFill>
                <a:latin typeface="+mn-lt"/>
              </a:defRPr>
            </a:lvl1pPr>
          </a:lstStyle>
          <a:p>
            <a:pPr>
              <a:defRPr/>
            </a:pPr>
            <a:fld id="{F2BC3CE1-4DAF-45FD-8E1C-844A2A346FBE}" type="datetimeFigureOut">
              <a:rPr lang="en-US"/>
              <a:pPr>
                <a:defRPr/>
              </a:pPr>
              <a:t>9/30/2023</a:t>
            </a:fld>
            <a:endParaRPr lang="en-US"/>
          </a:p>
        </p:txBody>
      </p:sp>
      <p:sp>
        <p:nvSpPr>
          <p:cNvPr id="5" name="Footer Placeholder 4">
            <a:extLst>
              <a:ext uri="{FF2B5EF4-FFF2-40B4-BE49-F238E27FC236}">
                <a16:creationId xmlns:a16="http://schemas.microsoft.com/office/drawing/2014/main" id="{678A0444-D325-1896-BC58-55C36C38ED60}"/>
              </a:ext>
            </a:extLst>
          </p:cNvPr>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eaLnBrk="1" fontAlgn="auto" hangingPunct="1">
              <a:spcBef>
                <a:spcPts val="0"/>
              </a:spcBef>
              <a:spcAft>
                <a:spcPts val="0"/>
              </a:spcAft>
              <a:defRPr sz="1100" b="0" i="0">
                <a:solidFill>
                  <a:schemeClr val="tx1">
                    <a:tint val="75000"/>
                    <a:alpha val="60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53411340-2477-4904-D1A8-79119419BDF6}"/>
              </a:ext>
            </a:extLst>
          </p:cNvPr>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a:solidFill>
                  <a:srgbClr val="FFFFFF"/>
                </a:solidFill>
              </a:defRPr>
            </a:lvl1pPr>
          </a:lstStyle>
          <a:p>
            <a:fld id="{775249CA-108B-440C-B7F7-A78B403937E2}"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5" r:id="rId12"/>
    <p:sldLayoutId id="2147483782" r:id="rId13"/>
    <p:sldLayoutId id="2147483786" r:id="rId14"/>
    <p:sldLayoutId id="2147483787" r:id="rId15"/>
    <p:sldLayoutId id="2147483783" r:id="rId16"/>
    <p:sldLayoutId id="2147483784" r:id="rId17"/>
  </p:sldLayoutIdLst>
  <p:txStyles>
    <p:titleStyle>
      <a:lvl1pPr algn="l" defTabSz="457200" rtl="0" fontAlgn="base">
        <a:spcBef>
          <a:spcPct val="0"/>
        </a:spcBef>
        <a:spcAft>
          <a:spcPct val="0"/>
        </a:spcAft>
        <a:defRPr sz="4200" kern="1200">
          <a:solidFill>
            <a:schemeClr val="tx2"/>
          </a:solidFill>
          <a:latin typeface="+mj-lt"/>
          <a:ea typeface="+mj-ea"/>
          <a:cs typeface="+mj-cs"/>
        </a:defRPr>
      </a:lvl1pPr>
      <a:lvl2pPr algn="l" defTabSz="457200" rtl="0" fontAlgn="base">
        <a:spcBef>
          <a:spcPct val="0"/>
        </a:spcBef>
        <a:spcAft>
          <a:spcPct val="0"/>
        </a:spcAft>
        <a:defRPr sz="4200">
          <a:solidFill>
            <a:schemeClr val="tx2"/>
          </a:solidFill>
          <a:latin typeface="Century Gothic" panose="020B0502020202020204" pitchFamily="34" charset="0"/>
        </a:defRPr>
      </a:lvl2pPr>
      <a:lvl3pPr algn="l" defTabSz="457200" rtl="0" fontAlgn="base">
        <a:spcBef>
          <a:spcPct val="0"/>
        </a:spcBef>
        <a:spcAft>
          <a:spcPct val="0"/>
        </a:spcAft>
        <a:defRPr sz="4200">
          <a:solidFill>
            <a:schemeClr val="tx2"/>
          </a:solidFill>
          <a:latin typeface="Century Gothic" panose="020B0502020202020204" pitchFamily="34" charset="0"/>
        </a:defRPr>
      </a:lvl3pPr>
      <a:lvl4pPr algn="l" defTabSz="457200" rtl="0" fontAlgn="base">
        <a:spcBef>
          <a:spcPct val="0"/>
        </a:spcBef>
        <a:spcAft>
          <a:spcPct val="0"/>
        </a:spcAft>
        <a:defRPr sz="4200">
          <a:solidFill>
            <a:schemeClr val="tx2"/>
          </a:solidFill>
          <a:latin typeface="Century Gothic" panose="020B0502020202020204" pitchFamily="34" charset="0"/>
        </a:defRPr>
      </a:lvl4pPr>
      <a:lvl5pPr algn="l" defTabSz="457200" rtl="0" fontAlgn="base">
        <a:spcBef>
          <a:spcPct val="0"/>
        </a:spcBef>
        <a:spcAft>
          <a:spcPct val="0"/>
        </a:spcAft>
        <a:defRPr sz="4200">
          <a:solidFill>
            <a:schemeClr val="tx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fontAlgn="base">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j-ea"/>
          <a:cs typeface="+mj-cs"/>
        </a:defRPr>
      </a:lvl2pPr>
      <a:lvl3pPr marL="1143000" indent="-228600" algn="l" defTabSz="457200" rtl="0" fontAlgn="base">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fontAlgn="base">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fontAlgn="base">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0133FEE-DB70-6F51-4305-E39FBCC60405}"/>
              </a:ext>
            </a:extLst>
          </p:cNvPr>
          <p:cNvSpPr>
            <a:spLocks noGrp="1"/>
          </p:cNvSpPr>
          <p:nvPr>
            <p:ph type="ctrTitle"/>
          </p:nvPr>
        </p:nvSpPr>
        <p:spPr>
          <a:xfrm>
            <a:off x="1493838" y="1787525"/>
            <a:ext cx="8826500" cy="2592388"/>
          </a:xfrm>
        </p:spPr>
        <p:txBody>
          <a:bodyPr/>
          <a:lstStyle/>
          <a:p>
            <a:pPr algn="ctr"/>
            <a:r>
              <a:rPr lang="en-IN" altLang="en-US" b="1"/>
              <a:t>Basic Concepts of Statistics</a:t>
            </a:r>
            <a:endParaRPr lang="en-US"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BBFCE999-6A08-CF4D-0BA6-CAD3FA066E9F}"/>
              </a:ext>
            </a:extLst>
          </p:cNvPr>
          <p:cNvSpPr>
            <a:spLocks noGrp="1"/>
          </p:cNvSpPr>
          <p:nvPr>
            <p:ph type="title"/>
          </p:nvPr>
        </p:nvSpPr>
        <p:spPr>
          <a:xfrm>
            <a:off x="646113" y="452438"/>
            <a:ext cx="9404350" cy="1249362"/>
          </a:xfrm>
        </p:spPr>
        <p:txBody>
          <a:bodyPr/>
          <a:lstStyle/>
          <a:p>
            <a:r>
              <a:rPr lang="en-US" altLang="en-US" b="1"/>
              <a:t>Types of Distributions</a:t>
            </a:r>
            <a:endParaRPr lang="en-IN" altLang="en-US"/>
          </a:p>
        </p:txBody>
      </p:sp>
      <p:pic>
        <p:nvPicPr>
          <p:cNvPr id="41987" name="Content Placeholder 3">
            <a:extLst>
              <a:ext uri="{FF2B5EF4-FFF2-40B4-BE49-F238E27FC236}">
                <a16:creationId xmlns:a16="http://schemas.microsoft.com/office/drawing/2014/main" id="{1BC56DC4-E56F-3E7C-B29D-87D541DB4D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22400" y="1257300"/>
            <a:ext cx="9631363" cy="52927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73717901-6386-D7D4-13BC-62A96A75BB35}"/>
              </a:ext>
            </a:extLst>
          </p:cNvPr>
          <p:cNvSpPr>
            <a:spLocks noGrp="1"/>
          </p:cNvSpPr>
          <p:nvPr>
            <p:ph type="title"/>
          </p:nvPr>
        </p:nvSpPr>
        <p:spPr/>
        <p:txBody>
          <a:bodyPr/>
          <a:lstStyle/>
          <a:p>
            <a:r>
              <a:rPr lang="en-IN" altLang="en-US" b="1"/>
              <a:t>Normal Distribution</a:t>
            </a:r>
          </a:p>
        </p:txBody>
      </p:sp>
      <p:sp>
        <p:nvSpPr>
          <p:cNvPr id="43011" name="Content Placeholder 2">
            <a:extLst>
              <a:ext uri="{FF2B5EF4-FFF2-40B4-BE49-F238E27FC236}">
                <a16:creationId xmlns:a16="http://schemas.microsoft.com/office/drawing/2014/main" id="{E959634F-72D0-7034-51AA-2CDA581EBF6A}"/>
              </a:ext>
            </a:extLst>
          </p:cNvPr>
          <p:cNvSpPr>
            <a:spLocks noGrp="1"/>
          </p:cNvSpPr>
          <p:nvPr>
            <p:ph idx="1"/>
          </p:nvPr>
        </p:nvSpPr>
        <p:spPr>
          <a:xfrm>
            <a:off x="1103313" y="1620838"/>
            <a:ext cx="8947150" cy="4627562"/>
          </a:xfrm>
        </p:spPr>
        <p:txBody>
          <a:bodyPr/>
          <a:lstStyle/>
          <a:p>
            <a:r>
              <a:rPr lang="en-US" altLang="en-US"/>
              <a:t>In probability theory and statistics, the Normal Distribution, also called the Gaussian Distribution, is the most significant continuous probability distribution.</a:t>
            </a:r>
          </a:p>
          <a:p>
            <a:r>
              <a:rPr lang="en-US" altLang="en-US"/>
              <a:t>A large number of random variables are either nearly or exactly represented by the normal distribution, in every physical science and economics. </a:t>
            </a:r>
          </a:p>
          <a:p>
            <a:r>
              <a:rPr lang="en-US" altLang="en-US"/>
              <a:t>In a normal distribution, the mean, mean and mode are equal.(i.e., Mean = Median= Mode). The normally distributed curve should be symmetric at the centre.</a:t>
            </a:r>
          </a:p>
          <a:p>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3FAA067C-D86E-5D8C-D870-256C9B48D8A5}"/>
              </a:ext>
            </a:extLst>
          </p:cNvPr>
          <p:cNvSpPr>
            <a:spLocks noGrp="1"/>
          </p:cNvSpPr>
          <p:nvPr>
            <p:ph type="title"/>
          </p:nvPr>
        </p:nvSpPr>
        <p:spPr>
          <a:xfrm>
            <a:off x="646113" y="452438"/>
            <a:ext cx="9404350" cy="927100"/>
          </a:xfrm>
        </p:spPr>
        <p:txBody>
          <a:bodyPr/>
          <a:lstStyle/>
          <a:p>
            <a:r>
              <a:rPr lang="en-IN" altLang="en-US"/>
              <a:t>Normal Distribution</a:t>
            </a:r>
          </a:p>
        </p:txBody>
      </p:sp>
      <p:pic>
        <p:nvPicPr>
          <p:cNvPr id="44035" name="Content Placeholder 3">
            <a:extLst>
              <a:ext uri="{FF2B5EF4-FFF2-40B4-BE49-F238E27FC236}">
                <a16:creationId xmlns:a16="http://schemas.microsoft.com/office/drawing/2014/main" id="{03510A0E-D787-416B-6F0F-94623C2A2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381125" y="2052638"/>
            <a:ext cx="8391525" cy="419576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65822C5-9778-9271-6476-F2B98BBD34BA}"/>
              </a:ext>
            </a:extLst>
          </p:cNvPr>
          <p:cNvSpPr>
            <a:spLocks noGrp="1"/>
          </p:cNvSpPr>
          <p:nvPr>
            <p:ph type="title"/>
          </p:nvPr>
        </p:nvSpPr>
        <p:spPr/>
        <p:txBody>
          <a:bodyPr/>
          <a:lstStyle/>
          <a:p>
            <a:endParaRPr lang="en-US" altLang="en-US"/>
          </a:p>
        </p:txBody>
      </p:sp>
      <p:pic>
        <p:nvPicPr>
          <p:cNvPr id="8195" name="Content Placeholder 3">
            <a:extLst>
              <a:ext uri="{FF2B5EF4-FFF2-40B4-BE49-F238E27FC236}">
                <a16:creationId xmlns:a16="http://schemas.microsoft.com/office/drawing/2014/main" id="{40923F96-3267-6134-8393-F395770381E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888" b="3896"/>
          <a:stretch>
            <a:fillRect/>
          </a:stretch>
        </p:blipFill>
        <p:spPr>
          <a:xfrm>
            <a:off x="0" y="0"/>
            <a:ext cx="12192000" cy="6858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A68F-0E50-7861-1649-10A1F848339C}"/>
              </a:ext>
            </a:extLst>
          </p:cNvPr>
          <p:cNvSpPr>
            <a:spLocks noGrp="1"/>
          </p:cNvSpPr>
          <p:nvPr>
            <p:ph type="title"/>
          </p:nvPr>
        </p:nvSpPr>
        <p:spPr>
          <a:xfrm>
            <a:off x="646113" y="452439"/>
            <a:ext cx="9404350" cy="881840"/>
          </a:xfrm>
        </p:spPr>
        <p:txBody>
          <a:bodyPr/>
          <a:lstStyle/>
          <a:p>
            <a:r>
              <a:rPr lang="en-US" b="1" dirty="0"/>
              <a:t>Qualitative Data Types</a:t>
            </a:r>
            <a:endParaRPr lang="en-IN" dirty="0"/>
          </a:p>
        </p:txBody>
      </p:sp>
      <p:sp>
        <p:nvSpPr>
          <p:cNvPr id="3" name="Content Placeholder 2">
            <a:extLst>
              <a:ext uri="{FF2B5EF4-FFF2-40B4-BE49-F238E27FC236}">
                <a16:creationId xmlns:a16="http://schemas.microsoft.com/office/drawing/2014/main" id="{EFEB9F04-4872-3D6A-A901-93F530C90E14}"/>
              </a:ext>
            </a:extLst>
          </p:cNvPr>
          <p:cNvSpPr>
            <a:spLocks noGrp="1"/>
          </p:cNvSpPr>
          <p:nvPr>
            <p:ph idx="1"/>
          </p:nvPr>
        </p:nvSpPr>
        <p:spPr>
          <a:xfrm>
            <a:off x="569166" y="1558212"/>
            <a:ext cx="11019453" cy="4690188"/>
          </a:xfrm>
        </p:spPr>
        <p:txBody>
          <a:bodyPr/>
          <a:lstStyle/>
          <a:p>
            <a:r>
              <a:rPr lang="en-US" sz="2800" i="1" dirty="0"/>
              <a:t>Qualitative data represent categories or labels and can't be measured in a numerical way.</a:t>
            </a:r>
          </a:p>
          <a:p>
            <a:pPr lvl="1"/>
            <a:r>
              <a:rPr lang="en-US" sz="2400" b="1" dirty="0"/>
              <a:t>Nominal Data</a:t>
            </a:r>
          </a:p>
          <a:p>
            <a:pPr lvl="2"/>
            <a:r>
              <a:rPr lang="en-US" sz="2000" dirty="0"/>
              <a:t>Nominal data represents categories with no inherent order or ranking.</a:t>
            </a:r>
          </a:p>
          <a:p>
            <a:pPr lvl="2"/>
            <a:r>
              <a:rPr lang="en-US" sz="2000" dirty="0"/>
              <a:t>Example: Hair color (e.g., red, brown, blonde)</a:t>
            </a:r>
          </a:p>
          <a:p>
            <a:pPr lvl="1"/>
            <a:r>
              <a:rPr lang="en-US" sz="2400" b="1" dirty="0"/>
              <a:t>Ordinal Data</a:t>
            </a:r>
            <a:r>
              <a:rPr lang="en-US" sz="2400" dirty="0"/>
              <a:t>:</a:t>
            </a:r>
          </a:p>
          <a:p>
            <a:pPr lvl="2"/>
            <a:r>
              <a:rPr lang="en-US" sz="2000" dirty="0"/>
              <a:t>Ordinal data has categories with a meaningful order or ranking.</a:t>
            </a:r>
          </a:p>
          <a:p>
            <a:pPr lvl="2"/>
            <a:r>
              <a:rPr lang="en-US" sz="2000" dirty="0"/>
              <a:t>Example: Education level (e.g., high school, college, graduate)</a:t>
            </a:r>
          </a:p>
          <a:p>
            <a:endParaRPr lang="en-IN" sz="2800" dirty="0"/>
          </a:p>
        </p:txBody>
      </p:sp>
    </p:spTree>
    <p:extLst>
      <p:ext uri="{BB962C8B-B14F-4D97-AF65-F5344CB8AC3E}">
        <p14:creationId xmlns:p14="http://schemas.microsoft.com/office/powerpoint/2010/main" val="128531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E61C-6CC0-1A8F-49C1-AEE5257B3B99}"/>
              </a:ext>
            </a:extLst>
          </p:cNvPr>
          <p:cNvSpPr>
            <a:spLocks noGrp="1"/>
          </p:cNvSpPr>
          <p:nvPr>
            <p:ph type="title"/>
          </p:nvPr>
        </p:nvSpPr>
        <p:spPr>
          <a:xfrm>
            <a:off x="646113" y="293817"/>
            <a:ext cx="9404350" cy="788533"/>
          </a:xfrm>
        </p:spPr>
        <p:txBody>
          <a:bodyPr/>
          <a:lstStyle/>
          <a:p>
            <a:r>
              <a:rPr lang="en-IN" dirty="0"/>
              <a:t>Quantitative Data Types</a:t>
            </a:r>
          </a:p>
        </p:txBody>
      </p:sp>
      <p:sp>
        <p:nvSpPr>
          <p:cNvPr id="3" name="Content Placeholder 2">
            <a:extLst>
              <a:ext uri="{FF2B5EF4-FFF2-40B4-BE49-F238E27FC236}">
                <a16:creationId xmlns:a16="http://schemas.microsoft.com/office/drawing/2014/main" id="{D9C6C5D8-4C18-80FE-C236-56BEC367A52E}"/>
              </a:ext>
            </a:extLst>
          </p:cNvPr>
          <p:cNvSpPr>
            <a:spLocks noGrp="1"/>
          </p:cNvSpPr>
          <p:nvPr>
            <p:ph idx="1"/>
          </p:nvPr>
        </p:nvSpPr>
        <p:spPr>
          <a:xfrm>
            <a:off x="251926" y="1436915"/>
            <a:ext cx="11607281" cy="5127268"/>
          </a:xfrm>
        </p:spPr>
        <p:txBody>
          <a:bodyPr/>
          <a:lstStyle/>
          <a:p>
            <a:r>
              <a:rPr lang="en-US" sz="2800" i="1" dirty="0"/>
              <a:t>Quantitative data represent measurable quantities and can be expressed in numerical terms.</a:t>
            </a:r>
            <a:endParaRPr lang="en-US" i="1" dirty="0"/>
          </a:p>
          <a:p>
            <a:r>
              <a:rPr lang="en-US" b="1" dirty="0"/>
              <a:t>Discrete Data</a:t>
            </a:r>
            <a:r>
              <a:rPr lang="en-US" dirty="0"/>
              <a:t>:</a:t>
            </a:r>
          </a:p>
          <a:p>
            <a:pPr lvl="1"/>
            <a:r>
              <a:rPr lang="en-US" dirty="0"/>
              <a:t>Discrete data can only take specific, distinct values with no values in between.</a:t>
            </a:r>
          </a:p>
          <a:p>
            <a:pPr lvl="1"/>
            <a:r>
              <a:rPr lang="en-US" dirty="0"/>
              <a:t>Example: Number of cars in a parking lot (1, 2, 3, ...)</a:t>
            </a:r>
          </a:p>
          <a:p>
            <a:r>
              <a:rPr lang="en-US" b="1" dirty="0"/>
              <a:t>Continuous Data:</a:t>
            </a:r>
          </a:p>
          <a:p>
            <a:pPr lvl="1"/>
            <a:r>
              <a:rPr lang="en-US" dirty="0"/>
              <a:t>Continuous data can take any value within a given range and can be divided into smaller parts, including decimal values.</a:t>
            </a:r>
          </a:p>
          <a:p>
            <a:pPr lvl="1"/>
            <a:r>
              <a:rPr lang="en-US" dirty="0"/>
              <a:t>Example: Height of individuals (can be any value within a range, e.g., 150.5 cm, 163.2 cm, ...)</a:t>
            </a:r>
            <a:endParaRPr lang="en-IN" dirty="0"/>
          </a:p>
          <a:p>
            <a:pPr lvl="1"/>
            <a:endParaRPr lang="en-IN" dirty="0"/>
          </a:p>
        </p:txBody>
      </p:sp>
    </p:spTree>
    <p:extLst>
      <p:ext uri="{BB962C8B-B14F-4D97-AF65-F5344CB8AC3E}">
        <p14:creationId xmlns:p14="http://schemas.microsoft.com/office/powerpoint/2010/main" val="267503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CEDCB00-3B54-7A08-F581-F23D762A5335}"/>
              </a:ext>
            </a:extLst>
          </p:cNvPr>
          <p:cNvSpPr>
            <a:spLocks noGrp="1"/>
          </p:cNvSpPr>
          <p:nvPr>
            <p:ph type="title"/>
          </p:nvPr>
        </p:nvSpPr>
        <p:spPr/>
        <p:txBody>
          <a:bodyPr/>
          <a:lstStyle/>
          <a:p>
            <a:r>
              <a:rPr lang="en-US" altLang="en-US"/>
              <a:t>Discrete Vs continuous data</a:t>
            </a:r>
            <a:endParaRPr lang="en-IN" altLang="en-US"/>
          </a:p>
        </p:txBody>
      </p:sp>
      <p:sp>
        <p:nvSpPr>
          <p:cNvPr id="11267" name="Content Placeholder 2">
            <a:extLst>
              <a:ext uri="{FF2B5EF4-FFF2-40B4-BE49-F238E27FC236}">
                <a16:creationId xmlns:a16="http://schemas.microsoft.com/office/drawing/2014/main" id="{617581C8-5AF2-DD6E-8FE9-9EFEC993CCB5}"/>
              </a:ext>
            </a:extLst>
          </p:cNvPr>
          <p:cNvSpPr>
            <a:spLocks noGrp="1"/>
          </p:cNvSpPr>
          <p:nvPr>
            <p:ph idx="1"/>
          </p:nvPr>
        </p:nvSpPr>
        <p:spPr>
          <a:xfrm>
            <a:off x="419878" y="1296955"/>
            <a:ext cx="11000791" cy="5383763"/>
          </a:xfrm>
        </p:spPr>
        <p:txBody>
          <a:bodyPr/>
          <a:lstStyle/>
          <a:p>
            <a:pPr algn="just"/>
            <a:r>
              <a:rPr lang="en-US" altLang="en-US" sz="2500" dirty="0"/>
              <a:t>Discrete data (countable) is information that can only take certain values. These values don’t have to be whole numbers, but they are fixed values – such as shoe size, number of teeth, number of kids, etc.</a:t>
            </a:r>
          </a:p>
          <a:p>
            <a:pPr algn="just"/>
            <a:r>
              <a:rPr lang="en-US" altLang="en-US" sz="2500" dirty="0"/>
              <a:t>Discrete data includes discrete variables that are finite, numeric, countable, and non-negative integers (5, 10, 15, and so on).</a:t>
            </a:r>
          </a:p>
          <a:p>
            <a:pPr algn="just"/>
            <a:r>
              <a:rPr lang="en-US" altLang="en-US" sz="2500" dirty="0"/>
              <a:t>Continuous data (measurable) is data that can take any value. Height, weight, temperature and length are all examples of continuous data. </a:t>
            </a:r>
          </a:p>
          <a:p>
            <a:pPr algn="just"/>
            <a:r>
              <a:rPr lang="en-US" altLang="en-US" sz="2500" dirty="0"/>
              <a:t>Continuous data changes over time and can have different values at different time intervals like weight of a person.</a:t>
            </a:r>
          </a:p>
          <a:p>
            <a:endParaRPr lang="en-IN" altLang="en-US"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EDE00A6-8F7C-1F82-E776-6457ABDE18E8}"/>
              </a:ext>
            </a:extLst>
          </p:cNvPr>
          <p:cNvSpPr>
            <a:spLocks noGrp="1"/>
          </p:cNvSpPr>
          <p:nvPr>
            <p:ph type="title"/>
          </p:nvPr>
        </p:nvSpPr>
        <p:spPr/>
        <p:txBody>
          <a:bodyPr/>
          <a:lstStyle/>
          <a:p>
            <a:r>
              <a:rPr lang="en-US" altLang="en-US" b="1"/>
              <a:t>Frequency distribution</a:t>
            </a:r>
            <a:endParaRPr lang="en-IN" altLang="en-US"/>
          </a:p>
        </p:txBody>
      </p:sp>
      <p:sp>
        <p:nvSpPr>
          <p:cNvPr id="19459" name="Content Placeholder 2">
            <a:extLst>
              <a:ext uri="{FF2B5EF4-FFF2-40B4-BE49-F238E27FC236}">
                <a16:creationId xmlns:a16="http://schemas.microsoft.com/office/drawing/2014/main" id="{C13C13C3-DAEA-A462-2C83-9B3B45066ABE}"/>
              </a:ext>
            </a:extLst>
          </p:cNvPr>
          <p:cNvSpPr>
            <a:spLocks noGrp="1"/>
          </p:cNvSpPr>
          <p:nvPr>
            <p:ph idx="1"/>
          </p:nvPr>
        </p:nvSpPr>
        <p:spPr>
          <a:xfrm>
            <a:off x="186612" y="1390261"/>
            <a:ext cx="10338319" cy="5327779"/>
          </a:xfrm>
        </p:spPr>
        <p:txBody>
          <a:bodyPr/>
          <a:lstStyle/>
          <a:p>
            <a:pPr algn="just"/>
            <a:r>
              <a:rPr lang="en-US" altLang="en-US" sz="2400" dirty="0"/>
              <a:t>Frequency distribution refers to data classified on the basis of some variable that can be measured such as prices, weight, height, wages etc.</a:t>
            </a:r>
          </a:p>
          <a:p>
            <a:endParaRPr lang="en-US" altLang="en-US" sz="2400" dirty="0"/>
          </a:p>
          <a:p>
            <a:endParaRPr lang="en-IN" altLang="en-US" sz="2400" dirty="0"/>
          </a:p>
        </p:txBody>
      </p:sp>
      <p:pic>
        <p:nvPicPr>
          <p:cNvPr id="19460" name="Picture 3">
            <a:extLst>
              <a:ext uri="{FF2B5EF4-FFF2-40B4-BE49-F238E27FC236}">
                <a16:creationId xmlns:a16="http://schemas.microsoft.com/office/drawing/2014/main" id="{DEC7129E-AA0A-3758-70F0-96DD1B33E580}"/>
              </a:ext>
            </a:extLst>
          </p:cNvPr>
          <p:cNvPicPr>
            <a:picLocks noChangeAspect="1"/>
          </p:cNvPicPr>
          <p:nvPr/>
        </p:nvPicPr>
        <p:blipFill>
          <a:blip r:embed="rId2">
            <a:extLst>
              <a:ext uri="{28A0092B-C50C-407E-A947-70E740481C1C}">
                <a14:useLocalDpi xmlns:a14="http://schemas.microsoft.com/office/drawing/2010/main" val="0"/>
              </a:ext>
            </a:extLst>
          </a:blip>
          <a:srcRect l="22182" t="26389" r="38776" b="26215"/>
          <a:stretch>
            <a:fillRect/>
          </a:stretch>
        </p:blipFill>
        <p:spPr bwMode="auto">
          <a:xfrm>
            <a:off x="2885314" y="2790436"/>
            <a:ext cx="5754731" cy="392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7CDA617-EA11-1683-E021-BE98FB3AFC73}"/>
              </a:ext>
            </a:extLst>
          </p:cNvPr>
          <p:cNvSpPr>
            <a:spLocks noGrp="1"/>
          </p:cNvSpPr>
          <p:nvPr>
            <p:ph type="title"/>
          </p:nvPr>
        </p:nvSpPr>
        <p:spPr/>
        <p:txBody>
          <a:bodyPr/>
          <a:lstStyle/>
          <a:p>
            <a:r>
              <a:rPr lang="en-US" altLang="en-US" b="1"/>
              <a:t>Frequency distribution</a:t>
            </a:r>
            <a:endParaRPr lang="en-IN" altLang="en-US"/>
          </a:p>
        </p:txBody>
      </p:sp>
      <p:sp>
        <p:nvSpPr>
          <p:cNvPr id="20483" name="Content Placeholder 2">
            <a:extLst>
              <a:ext uri="{FF2B5EF4-FFF2-40B4-BE49-F238E27FC236}">
                <a16:creationId xmlns:a16="http://schemas.microsoft.com/office/drawing/2014/main" id="{B5E0E542-EFF3-3294-3A8D-7BE24EC12867}"/>
              </a:ext>
            </a:extLst>
          </p:cNvPr>
          <p:cNvSpPr>
            <a:spLocks noGrp="1"/>
          </p:cNvSpPr>
          <p:nvPr>
            <p:ph idx="1"/>
          </p:nvPr>
        </p:nvSpPr>
        <p:spPr>
          <a:xfrm>
            <a:off x="342900" y="1223963"/>
            <a:ext cx="7886700" cy="5418137"/>
          </a:xfrm>
        </p:spPr>
        <p:txBody>
          <a:bodyPr/>
          <a:lstStyle/>
          <a:p>
            <a:pPr marL="0" indent="0" algn="just">
              <a:buFont typeface="Wingdings 3" panose="05040102010807070707" pitchFamily="18" charset="2"/>
              <a:buNone/>
            </a:pPr>
            <a:r>
              <a:rPr lang="en-US" altLang="en-US" sz="2200"/>
              <a:t>The following technical terms are important when a continuous frequency distribution is formed</a:t>
            </a:r>
          </a:p>
          <a:p>
            <a:pPr marL="0" indent="0" algn="just">
              <a:buFont typeface="Wingdings 3" panose="05040102010807070707" pitchFamily="18" charset="2"/>
              <a:buNone/>
            </a:pPr>
            <a:r>
              <a:rPr lang="en-US" altLang="en-US" sz="2200" b="1">
                <a:solidFill>
                  <a:srgbClr val="FFFF00"/>
                </a:solidFill>
              </a:rPr>
              <a:t>Class limits</a:t>
            </a:r>
            <a:r>
              <a:rPr lang="en-US" altLang="en-US" sz="2200" b="1"/>
              <a:t>: </a:t>
            </a:r>
            <a:r>
              <a:rPr lang="en-US" altLang="en-US" sz="2200"/>
              <a:t>Class limits are the lowest and highest values that</a:t>
            </a:r>
            <a:r>
              <a:rPr lang="en-US" altLang="en-US" sz="2200" b="1"/>
              <a:t> </a:t>
            </a:r>
            <a:r>
              <a:rPr lang="en-US" altLang="en-US" sz="2200"/>
              <a:t>can be included in a class. For example take the class 51-55. The lowest value of the class is 51 and the highest value is 55. In this class there can be no value lesser than 51 or more than 55. 51 is the lower class limit and 55 is the upper class limit.</a:t>
            </a:r>
          </a:p>
          <a:p>
            <a:pPr marL="0" indent="0" algn="just">
              <a:buFont typeface="Wingdings 3" panose="05040102010807070707" pitchFamily="18" charset="2"/>
              <a:buNone/>
            </a:pPr>
            <a:r>
              <a:rPr lang="en-US" altLang="en-US" sz="2200" b="1">
                <a:solidFill>
                  <a:srgbClr val="FFFF00"/>
                </a:solidFill>
              </a:rPr>
              <a:t>Class interval</a:t>
            </a:r>
            <a:r>
              <a:rPr lang="en-US" altLang="en-US" sz="2200" b="1"/>
              <a:t>: </a:t>
            </a:r>
            <a:r>
              <a:rPr lang="en-US" altLang="en-US" sz="2200"/>
              <a:t>The difference between the upper and lower limit</a:t>
            </a:r>
            <a:r>
              <a:rPr lang="en-US" altLang="en-US" sz="2200" b="1"/>
              <a:t> </a:t>
            </a:r>
            <a:r>
              <a:rPr lang="en-US" altLang="en-US" sz="2200"/>
              <a:t>of a class is known as class interval of that class. </a:t>
            </a:r>
          </a:p>
          <a:p>
            <a:pPr marL="0" indent="0" algn="just">
              <a:buFont typeface="Wingdings 3" panose="05040102010807070707" pitchFamily="18" charset="2"/>
              <a:buNone/>
            </a:pPr>
            <a:r>
              <a:rPr lang="en-US" altLang="en-US" sz="2200" b="1">
                <a:solidFill>
                  <a:srgbClr val="FFFF00"/>
                </a:solidFill>
              </a:rPr>
              <a:t>Class frequency</a:t>
            </a:r>
            <a:r>
              <a:rPr lang="en-US" altLang="en-US" sz="2200" b="1"/>
              <a:t>: </a:t>
            </a:r>
            <a:r>
              <a:rPr lang="en-US" altLang="en-US" sz="2200"/>
              <a:t>The number of observations corresponding to</a:t>
            </a:r>
            <a:r>
              <a:rPr lang="en-US" altLang="en-US" sz="2200" b="1"/>
              <a:t> </a:t>
            </a:r>
            <a:r>
              <a:rPr lang="en-US" altLang="en-US" sz="2200"/>
              <a:t>a particular class is known as the frequency of that class</a:t>
            </a:r>
            <a:endParaRPr lang="en-IN" altLang="en-US" sz="2200"/>
          </a:p>
        </p:txBody>
      </p:sp>
      <p:pic>
        <p:nvPicPr>
          <p:cNvPr id="20484" name="Picture 3">
            <a:extLst>
              <a:ext uri="{FF2B5EF4-FFF2-40B4-BE49-F238E27FC236}">
                <a16:creationId xmlns:a16="http://schemas.microsoft.com/office/drawing/2014/main" id="{83AF0676-C33D-1F24-EF94-643A93AC71D2}"/>
              </a:ext>
            </a:extLst>
          </p:cNvPr>
          <p:cNvPicPr>
            <a:picLocks noChangeAspect="1"/>
          </p:cNvPicPr>
          <p:nvPr/>
        </p:nvPicPr>
        <p:blipFill>
          <a:blip r:embed="rId2">
            <a:extLst>
              <a:ext uri="{28A0092B-C50C-407E-A947-70E740481C1C}">
                <a14:useLocalDpi xmlns:a14="http://schemas.microsoft.com/office/drawing/2010/main" val="0"/>
              </a:ext>
            </a:extLst>
          </a:blip>
          <a:srcRect l="24956" t="26389" r="40776" b="26215"/>
          <a:stretch>
            <a:fillRect/>
          </a:stretch>
        </p:blipFill>
        <p:spPr bwMode="auto">
          <a:xfrm>
            <a:off x="8407400" y="1374775"/>
            <a:ext cx="37846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AFEC294-59A6-643A-5E78-372E7A4D2012}"/>
              </a:ext>
            </a:extLst>
          </p:cNvPr>
          <p:cNvSpPr>
            <a:spLocks noGrp="1"/>
          </p:cNvSpPr>
          <p:nvPr>
            <p:ph type="title"/>
          </p:nvPr>
        </p:nvSpPr>
        <p:spPr/>
        <p:txBody>
          <a:bodyPr/>
          <a:lstStyle/>
          <a:p>
            <a:r>
              <a:rPr lang="en-IN" altLang="en-US"/>
              <a:t>Measures of Centre Tendency</a:t>
            </a:r>
          </a:p>
        </p:txBody>
      </p:sp>
      <p:sp>
        <p:nvSpPr>
          <p:cNvPr id="21507" name="Content Placeholder 2">
            <a:extLst>
              <a:ext uri="{FF2B5EF4-FFF2-40B4-BE49-F238E27FC236}">
                <a16:creationId xmlns:a16="http://schemas.microsoft.com/office/drawing/2014/main" id="{FD6CC334-BFDA-E486-5A59-530C3E12C35C}"/>
              </a:ext>
            </a:extLst>
          </p:cNvPr>
          <p:cNvSpPr>
            <a:spLocks noGrp="1"/>
          </p:cNvSpPr>
          <p:nvPr>
            <p:ph idx="1"/>
          </p:nvPr>
        </p:nvSpPr>
        <p:spPr>
          <a:xfrm>
            <a:off x="1103313" y="1511300"/>
            <a:ext cx="9755187" cy="4737100"/>
          </a:xfrm>
        </p:spPr>
        <p:txBody>
          <a:bodyPr/>
          <a:lstStyle/>
          <a:p>
            <a:pPr algn="just"/>
            <a:r>
              <a:rPr lang="en-US" altLang="en-US"/>
              <a:t>In statistics, the </a:t>
            </a:r>
            <a:r>
              <a:rPr lang="en-US" altLang="en-US" b="1"/>
              <a:t>central tendency </a:t>
            </a:r>
            <a:r>
              <a:rPr lang="en-US" altLang="en-US"/>
              <a:t>is the descriptive summary of a data set. </a:t>
            </a:r>
          </a:p>
          <a:p>
            <a:pPr algn="just"/>
            <a:r>
              <a:rPr lang="en-US" altLang="en-US"/>
              <a:t>Through the single value from the dataset, it reflects the centre of the data distribution. </a:t>
            </a:r>
          </a:p>
          <a:p>
            <a:pPr algn="just"/>
            <a:r>
              <a:rPr lang="en-US" altLang="en-US"/>
              <a:t>Moreover, it does not provide information regarding individual data from the dataset, where it gives a summary of the dataset. Generally, the central tendency of a dataset can be defined using some of the measures in statistics.</a:t>
            </a:r>
            <a:endParaRPr lang="en-IN" altLang="en-US"/>
          </a:p>
        </p:txBody>
      </p:sp>
      <p:pic>
        <p:nvPicPr>
          <p:cNvPr id="21508" name="Picture 4">
            <a:extLst>
              <a:ext uri="{FF2B5EF4-FFF2-40B4-BE49-F238E27FC236}">
                <a16:creationId xmlns:a16="http://schemas.microsoft.com/office/drawing/2014/main" id="{4E608E06-FB3C-9BA2-BE73-3D1395E32CEA}"/>
              </a:ext>
            </a:extLst>
          </p:cNvPr>
          <p:cNvPicPr>
            <a:picLocks noChangeAspect="1"/>
          </p:cNvPicPr>
          <p:nvPr/>
        </p:nvPicPr>
        <p:blipFill>
          <a:blip r:embed="rId2">
            <a:extLst>
              <a:ext uri="{28A0092B-C50C-407E-A947-70E740481C1C}">
                <a14:useLocalDpi xmlns:a14="http://schemas.microsoft.com/office/drawing/2010/main" val="0"/>
              </a:ext>
            </a:extLst>
          </a:blip>
          <a:srcRect l="44" t="22639" r="356" b="15927"/>
          <a:stretch>
            <a:fillRect/>
          </a:stretch>
        </p:blipFill>
        <p:spPr bwMode="auto">
          <a:xfrm>
            <a:off x="2422525" y="4257675"/>
            <a:ext cx="711517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6AB77583-B34A-BCE8-0E3A-F759CEF0AA64}"/>
              </a:ext>
            </a:extLst>
          </p:cNvPr>
          <p:cNvSpPr>
            <a:spLocks noGrp="1"/>
          </p:cNvSpPr>
          <p:nvPr>
            <p:ph type="title"/>
          </p:nvPr>
        </p:nvSpPr>
        <p:spPr/>
        <p:txBody>
          <a:bodyPr/>
          <a:lstStyle/>
          <a:p>
            <a:r>
              <a:rPr lang="en-IN" altLang="en-US"/>
              <a:t>Range</a:t>
            </a:r>
          </a:p>
        </p:txBody>
      </p:sp>
      <p:sp>
        <p:nvSpPr>
          <p:cNvPr id="3" name="Content Placeholder 2">
            <a:extLst>
              <a:ext uri="{FF2B5EF4-FFF2-40B4-BE49-F238E27FC236}">
                <a16:creationId xmlns:a16="http://schemas.microsoft.com/office/drawing/2014/main" id="{420425BA-5959-1D22-D920-604A22D87287}"/>
              </a:ext>
            </a:extLst>
          </p:cNvPr>
          <p:cNvSpPr>
            <a:spLocks noGrp="1"/>
          </p:cNvSpPr>
          <p:nvPr>
            <p:ph idx="1"/>
          </p:nvPr>
        </p:nvSpPr>
        <p:spPr>
          <a:xfrm>
            <a:off x="1104900" y="1481138"/>
            <a:ext cx="8945563" cy="4195762"/>
          </a:xfrm>
        </p:spPr>
        <p:txBody>
          <a:bodyPr rtlCol="0">
            <a:normAutofit/>
          </a:bodyPr>
          <a:lstStyle/>
          <a:p>
            <a:pPr fontAlgn="auto">
              <a:spcAft>
                <a:spcPts val="0"/>
              </a:spcAft>
              <a:buClr>
                <a:schemeClr val="bg2">
                  <a:lumMod val="40000"/>
                  <a:lumOff val="60000"/>
                </a:schemeClr>
              </a:buClr>
              <a:buFont typeface="Wingdings 3" charset="2"/>
              <a:buChar char=""/>
              <a:defRPr/>
            </a:pPr>
            <a:r>
              <a:rPr lang="en-US" dirty="0"/>
              <a:t>It is the simplest method of measurement of dispersion.</a:t>
            </a:r>
          </a:p>
          <a:p>
            <a:pPr fontAlgn="auto">
              <a:spcAft>
                <a:spcPts val="0"/>
              </a:spcAft>
              <a:buClr>
                <a:schemeClr val="bg2">
                  <a:lumMod val="40000"/>
                  <a:lumOff val="60000"/>
                </a:schemeClr>
              </a:buClr>
              <a:buFont typeface="Wingdings 3" charset="2"/>
              <a:buChar char=""/>
              <a:defRPr/>
            </a:pPr>
            <a:r>
              <a:rPr lang="en-US" dirty="0"/>
              <a:t>It is defined as the difference between the largest and the smallest item in a given distribution.</a:t>
            </a:r>
          </a:p>
          <a:p>
            <a:pPr fontAlgn="auto">
              <a:spcAft>
                <a:spcPts val="0"/>
              </a:spcAft>
              <a:buClr>
                <a:schemeClr val="bg2">
                  <a:lumMod val="40000"/>
                  <a:lumOff val="60000"/>
                </a:schemeClr>
              </a:buClr>
              <a:buFont typeface="Wingdings 3" charset="2"/>
              <a:buChar char=""/>
              <a:defRPr/>
            </a:pPr>
            <a:r>
              <a:rPr lang="en-US" b="1" dirty="0"/>
              <a:t>Range = Largest item (L) – Smallest item (S)</a:t>
            </a:r>
          </a:p>
          <a:p>
            <a:pPr marL="0" indent="0" fontAlgn="auto">
              <a:spcAft>
                <a:spcPts val="0"/>
              </a:spcAft>
              <a:buClr>
                <a:schemeClr val="bg2">
                  <a:lumMod val="40000"/>
                  <a:lumOff val="60000"/>
                </a:schemeClr>
              </a:buClr>
              <a:buFont typeface="Wingdings 3" charset="2"/>
              <a:buNone/>
              <a:defRPr/>
            </a:pPr>
            <a:r>
              <a:rPr lang="en-US" b="1" dirty="0">
                <a:solidFill>
                  <a:srgbClr val="FFFF00"/>
                </a:solidFill>
              </a:rPr>
              <a:t>Interquartile Range</a:t>
            </a:r>
          </a:p>
          <a:p>
            <a:pPr fontAlgn="auto">
              <a:spcAft>
                <a:spcPts val="0"/>
              </a:spcAft>
              <a:buClr>
                <a:schemeClr val="bg2">
                  <a:lumMod val="40000"/>
                  <a:lumOff val="60000"/>
                </a:schemeClr>
              </a:buClr>
              <a:buFont typeface="Wingdings 3" charset="2"/>
              <a:buChar char=""/>
              <a:defRPr/>
            </a:pPr>
            <a:r>
              <a:rPr lang="en-US" dirty="0"/>
              <a:t>It is defined as the difference between the Upper Quartile and Lower Quartile of a given distribution.</a:t>
            </a:r>
          </a:p>
          <a:p>
            <a:pPr fontAlgn="auto">
              <a:spcAft>
                <a:spcPts val="0"/>
              </a:spcAft>
              <a:buClr>
                <a:schemeClr val="bg2">
                  <a:lumMod val="40000"/>
                  <a:lumOff val="60000"/>
                </a:schemeClr>
              </a:buClr>
              <a:buFont typeface="Wingdings 3" charset="2"/>
              <a:buChar char=""/>
              <a:defRPr/>
            </a:pPr>
            <a:r>
              <a:rPr lang="en-US" b="1" dirty="0"/>
              <a:t>Interquartile Range = Upper Quartile (</a:t>
            </a:r>
            <a:r>
              <a:rPr lang="en-US" dirty="0"/>
              <a:t>Q</a:t>
            </a:r>
            <a:r>
              <a:rPr lang="en-US" baseline="-25000" dirty="0"/>
              <a:t>3</a:t>
            </a:r>
            <a:r>
              <a:rPr lang="en-US" b="1" dirty="0"/>
              <a:t>)–Lower Quartile(</a:t>
            </a:r>
            <a:r>
              <a:rPr lang="en-US" dirty="0"/>
              <a:t>Q</a:t>
            </a:r>
            <a:r>
              <a:rPr lang="en-US" baseline="-25000" dirty="0"/>
              <a:t>1</a:t>
            </a:r>
            <a:r>
              <a:rPr lang="en-US" b="1" dirty="0"/>
              <a:t>)</a:t>
            </a:r>
            <a:endParaRPr lang="en-US" dirty="0"/>
          </a:p>
          <a:p>
            <a:pPr fontAlgn="auto">
              <a:spcAft>
                <a:spcPts val="0"/>
              </a:spcAft>
              <a:buClr>
                <a:schemeClr val="bg2">
                  <a:lumMod val="40000"/>
                  <a:lumOff val="60000"/>
                </a:schemeClr>
              </a:buClr>
              <a:buFont typeface="Wingdings 3" charset="2"/>
              <a:buChar char=""/>
              <a:defRPr/>
            </a:pPr>
            <a:endParaRPr lang="en-US" dirty="0"/>
          </a:p>
          <a:p>
            <a:pPr fontAlgn="auto">
              <a:spcAft>
                <a:spcPts val="0"/>
              </a:spcAft>
              <a:buClr>
                <a:schemeClr val="bg2">
                  <a:lumMod val="40000"/>
                  <a:lumOff val="60000"/>
                </a:schemeClr>
              </a:buClr>
              <a:buFont typeface="Wingdings 3" charset="2"/>
              <a:buChar char=""/>
              <a:defRPr/>
            </a:pPr>
            <a:endParaRPr lang="en-IN" dirty="0"/>
          </a:p>
        </p:txBody>
      </p:sp>
      <p:pic>
        <p:nvPicPr>
          <p:cNvPr id="33796" name="Picture 3">
            <a:extLst>
              <a:ext uri="{FF2B5EF4-FFF2-40B4-BE49-F238E27FC236}">
                <a16:creationId xmlns:a16="http://schemas.microsoft.com/office/drawing/2014/main" id="{D2094B1A-3465-98A7-F05A-4579907BBF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2000" y="4735513"/>
            <a:ext cx="56515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7802</TotalTime>
  <Words>704</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Century Gothic</vt:lpstr>
      <vt:lpstr>Arial</vt:lpstr>
      <vt:lpstr>Wingdings 3</vt:lpstr>
      <vt:lpstr>Calibri</vt:lpstr>
      <vt:lpstr>charter</vt:lpstr>
      <vt:lpstr>Ion</vt:lpstr>
      <vt:lpstr>Basic Concepts of Statistics</vt:lpstr>
      <vt:lpstr>PowerPoint Presentation</vt:lpstr>
      <vt:lpstr>Qualitative Data Types</vt:lpstr>
      <vt:lpstr>Quantitative Data Types</vt:lpstr>
      <vt:lpstr>Discrete Vs continuous data</vt:lpstr>
      <vt:lpstr>Frequency distribution</vt:lpstr>
      <vt:lpstr>Frequency distribution</vt:lpstr>
      <vt:lpstr>Measures of Centre Tendency</vt:lpstr>
      <vt:lpstr>Range</vt:lpstr>
      <vt:lpstr>Types of Distributions</vt:lpstr>
      <vt:lpstr>Normal Distribution</vt:lpstr>
      <vt:lpstr>Normal Distribution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Kumar</dc:creator>
  <cp:lastModifiedBy>h</cp:lastModifiedBy>
  <cp:revision>51</cp:revision>
  <dcterms:created xsi:type="dcterms:W3CDTF">2021-04-18T12:01:06Z</dcterms:created>
  <dcterms:modified xsi:type="dcterms:W3CDTF">2023-09-30T17:34:15Z</dcterms:modified>
</cp:coreProperties>
</file>