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59691b6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59691b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f360cb5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f360cb5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af360cb5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af360cb5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f360cb5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af360cb5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af360cb5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af360cb5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ad265f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ad265f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af360cb5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af360cb5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2ad265f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2ad265f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af360cb5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af360cb5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850054"/>
            <a:ext cx="53613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5.Visualización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984775" y="4207575"/>
            <a:ext cx="1807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Autor: Imanol 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Fecha: 06/05/2024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11" y="1702598"/>
            <a:ext cx="3996589" cy="2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3698775" y="1699950"/>
            <a:ext cx="51132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Tableau es una herramienta de visualización de datos líder en la industria, conocida por su capacidad de integrar diversas fuentes de datos y proporcionar visualizaciones complejas y comprensibles.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Ventajas: Potentes herramientas analíticas, amplia gama de visualizaciones, y una interfaz de usuario muy amigable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00225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Introducción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Explicación de los pasos seguidos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Problemas / Retos encontrados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Mejoras Posibles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Alternativas posibles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629675" y="1891625"/>
            <a:ext cx="52587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61616"/>
                </a:solidFill>
                <a:highlight>
                  <a:schemeClr val="dk1"/>
                </a:highlight>
              </a:rPr>
              <a:t>Este reto tiene como objetivo crear una plataforma con el stack de elastic.</a:t>
            </a:r>
            <a:endParaRPr sz="1200">
              <a:solidFill>
                <a:srgbClr val="161616"/>
              </a:solidFill>
              <a:highlight>
                <a:schemeClr val="dk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chemeClr val="dk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61616"/>
                </a:solidFill>
                <a:highlight>
                  <a:schemeClr val="dk1"/>
                </a:highlight>
              </a:rPr>
              <a:t>Mínimos:</a:t>
            </a:r>
            <a:endParaRPr sz="1200">
              <a:solidFill>
                <a:srgbClr val="161616"/>
              </a:solidFill>
              <a:highlight>
                <a:schemeClr val="dk1"/>
              </a:highlight>
            </a:endParaRPr>
          </a:p>
          <a:p>
            <a:pPr indent="-241300" lvl="0" marL="342900" rtl="0" algn="just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s" sz="1200">
                <a:solidFill>
                  <a:srgbClr val="161616"/>
                </a:solidFill>
                <a:highlight>
                  <a:schemeClr val="dk1"/>
                </a:highlight>
              </a:rPr>
              <a:t>Crear 1 nodos de elastic y 1 nodo con kibana. Versión elastic mínima→8</a:t>
            </a:r>
            <a:endParaRPr sz="1200">
              <a:solidFill>
                <a:srgbClr val="161616"/>
              </a:solidFill>
              <a:highlight>
                <a:schemeClr val="dk1"/>
              </a:highlight>
            </a:endParaRPr>
          </a:p>
          <a:p>
            <a:pPr indent="-241300" lvl="0" marL="342900" rtl="0" algn="just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s" sz="1200">
                <a:solidFill>
                  <a:srgbClr val="161616"/>
                </a:solidFill>
                <a:highlight>
                  <a:schemeClr val="dk1"/>
                </a:highlight>
              </a:rPr>
              <a:t>Insertar datos en un índice</a:t>
            </a:r>
            <a:endParaRPr sz="1200">
              <a:solidFill>
                <a:srgbClr val="161616"/>
              </a:solidFill>
              <a:highlight>
                <a:schemeClr val="dk1"/>
              </a:highlight>
            </a:endParaRPr>
          </a:p>
          <a:p>
            <a:pPr indent="-241300" lvl="0" marL="342900" rtl="0" algn="just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s" sz="1200">
                <a:solidFill>
                  <a:srgbClr val="161616"/>
                </a:solidFill>
                <a:highlight>
                  <a:schemeClr val="dk1"/>
                </a:highlight>
              </a:rPr>
              <a:t>Crear 1 dashboard con varios gráficos adecuados a los datos introducidos</a:t>
            </a:r>
            <a:endParaRPr sz="12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875" y="1986800"/>
            <a:ext cx="1169900" cy="11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600" y="3423900"/>
            <a:ext cx="1503893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r>
              <a:rPr lang="es"/>
              <a:t> de los pasos seguidos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1048175" y="1772750"/>
            <a:ext cx="73392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90500" y="1982000"/>
            <a:ext cx="67752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Investigar de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hacer los datos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Elección del Modelo de Datos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Investigar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realizar el docker compose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Implementación de ambas clases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Investigar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dashboard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Pruebas y Validación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575" y="382075"/>
            <a:ext cx="4334901" cy="437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19550" y="604875"/>
            <a:ext cx="3600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2"/>
                </a:solidFill>
              </a:rPr>
              <a:t>DOCKER COMPOSE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19550" y="604875"/>
            <a:ext cx="3600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2"/>
                </a:solidFill>
              </a:rPr>
              <a:t>DATOS.py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50" y="1043077"/>
            <a:ext cx="4977249" cy="36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Problemas/retos encontrados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Visualización de los Últimos Estados en Kibana.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Seguridad de Xpac.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Persistencia</a:t>
            </a:r>
            <a:r>
              <a:rPr lang="es" sz="3000">
                <a:latin typeface="Arial"/>
                <a:ea typeface="Arial"/>
                <a:cs typeface="Arial"/>
                <a:sym typeface="Arial"/>
              </a:rPr>
              <a:t> de los dashboard.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posibles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78740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800">
                <a:latin typeface="Arial"/>
                <a:ea typeface="Arial"/>
                <a:cs typeface="Arial"/>
                <a:sym typeface="Arial"/>
              </a:rPr>
              <a:t> Automatización de Inserciones de Datos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s" sz="4800">
                <a:latin typeface="Arial"/>
                <a:ea typeface="Arial"/>
                <a:cs typeface="Arial"/>
                <a:sym typeface="Arial"/>
              </a:rPr>
              <a:t>Actualmente, genero e inserto datos  mediante un script que se ejecuta una sola vez. Para hacer mi entorno de datos más realista, una mejora </a:t>
            </a:r>
            <a:r>
              <a:rPr lang="es" sz="4800">
                <a:latin typeface="Arial"/>
                <a:ea typeface="Arial"/>
                <a:cs typeface="Arial"/>
                <a:sym typeface="Arial"/>
              </a:rPr>
              <a:t>sería</a:t>
            </a:r>
            <a:r>
              <a:rPr lang="es" sz="4800">
                <a:latin typeface="Arial"/>
                <a:ea typeface="Arial"/>
                <a:cs typeface="Arial"/>
                <a:sym typeface="Arial"/>
              </a:rPr>
              <a:t> crear un pequeño  script que inserte datos de manera periódica. Esto simularía un entorno de datos en vivo y me proporcionaría una mejor visión del comportamiento del sistema bajo condiciones continuas de uso.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800">
                <a:latin typeface="Arial"/>
                <a:ea typeface="Arial"/>
                <a:cs typeface="Arial"/>
                <a:sym typeface="Arial"/>
              </a:rPr>
              <a:t>Habilitar la Seguridad de X-Pack en Elasticsearch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s" sz="4800">
                <a:latin typeface="Arial"/>
                <a:ea typeface="Arial"/>
                <a:cs typeface="Arial"/>
                <a:sym typeface="Arial"/>
              </a:rPr>
              <a:t>En mi entorno de desarrollo, he mantenido xpack.security.enabled=false por conveniencia. Sin embargo, una mejora </a:t>
            </a:r>
            <a:r>
              <a:rPr lang="es" sz="4800">
                <a:latin typeface="Arial"/>
                <a:ea typeface="Arial"/>
                <a:cs typeface="Arial"/>
                <a:sym typeface="Arial"/>
              </a:rPr>
              <a:t>sería</a:t>
            </a:r>
            <a:r>
              <a:rPr lang="es" sz="4800">
                <a:latin typeface="Arial"/>
                <a:ea typeface="Arial"/>
                <a:cs typeface="Arial"/>
                <a:sym typeface="Arial"/>
              </a:rPr>
              <a:t> la autenticación básica para mejorar significativamente la seguridad de mi aplicación.(con usuario contraseña)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872300" y="1912250"/>
            <a:ext cx="51798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Grafana es una plataforma de análisis y monitoreo para todo tipo de bases de datos (incluyendo Elasticsearch).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Ventajas: Ofrece un amplio rango de plugins y una gran flexibilidad en la creación de dashboards. También es muy efectivo para el monitoreo en tiempo real.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700" y="1971650"/>
            <a:ext cx="2787100" cy="134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