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1" r:id="rId3"/>
    <p:sldId id="256" r:id="rId4"/>
    <p:sldId id="257" r:id="rId5"/>
    <p:sldId id="262" r:id="rId6"/>
    <p:sldId id="259" r:id="rId7"/>
    <p:sldId id="260" r:id="rId8"/>
  </p:sldIdLst>
  <p:sldSz cx="1584007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  <a:srgbClr val="F71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70" d="100"/>
          <a:sy n="70" d="100"/>
        </p:scale>
        <p:origin x="1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006" y="1767462"/>
            <a:ext cx="13464064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5672376"/>
            <a:ext cx="11880056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0D14-C66E-574F-9585-4F78077CC01A}" type="datetimeFigureOut">
              <a:rPr lang="es-ES" smtClean="0"/>
              <a:t>7/2/21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D8BD-D427-C044-A3A8-02B0BF5FC6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38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0D14-C66E-574F-9585-4F78077CC01A}" type="datetimeFigureOut">
              <a:rPr lang="es-ES" smtClean="0"/>
              <a:t>7/2/21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D8BD-D427-C044-A3A8-02B0BF5FC6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237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5" y="574987"/>
            <a:ext cx="3415516" cy="91523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6" y="574987"/>
            <a:ext cx="10048548" cy="91523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0D14-C66E-574F-9585-4F78077CC01A}" type="datetimeFigureOut">
              <a:rPr lang="es-ES" smtClean="0"/>
              <a:t>7/2/21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D8BD-D427-C044-A3A8-02B0BF5FC6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1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0D14-C66E-574F-9585-4F78077CC01A}" type="datetimeFigureOut">
              <a:rPr lang="es-ES" smtClean="0"/>
              <a:t>7/2/21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D8BD-D427-C044-A3A8-02B0BF5FC6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83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6" y="2692444"/>
            <a:ext cx="13662065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6" y="7227345"/>
            <a:ext cx="13662065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0D14-C66E-574F-9585-4F78077CC01A}" type="datetimeFigureOut">
              <a:rPr lang="es-ES" smtClean="0"/>
              <a:t>7/2/21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D8BD-D427-C044-A3A8-02B0BF5FC6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2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2874937"/>
            <a:ext cx="6732032" cy="6852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2874937"/>
            <a:ext cx="6732032" cy="6852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0D14-C66E-574F-9585-4F78077CC01A}" type="datetimeFigureOut">
              <a:rPr lang="es-ES" smtClean="0"/>
              <a:t>7/2/21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D8BD-D427-C044-A3A8-02B0BF5FC6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49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574990"/>
            <a:ext cx="13662065" cy="208745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70" y="2647443"/>
            <a:ext cx="67010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70" y="3944914"/>
            <a:ext cx="6701093" cy="58023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9" y="2647443"/>
            <a:ext cx="6734095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9" y="3944914"/>
            <a:ext cx="6734095" cy="58023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0D14-C66E-574F-9585-4F78077CC01A}" type="datetimeFigureOut">
              <a:rPr lang="es-ES" smtClean="0"/>
              <a:t>7/2/21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D8BD-D427-C044-A3A8-02B0BF5FC6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65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0D14-C66E-574F-9585-4F78077CC01A}" type="datetimeFigureOut">
              <a:rPr lang="es-ES" smtClean="0"/>
              <a:t>7/2/21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D8BD-D427-C044-A3A8-02B0BF5FC6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9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0D14-C66E-574F-9585-4F78077CC01A}" type="datetimeFigureOut">
              <a:rPr lang="es-ES" smtClean="0"/>
              <a:t>7/2/21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D8BD-D427-C044-A3A8-02B0BF5FC6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7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719984"/>
            <a:ext cx="5108836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1554968"/>
            <a:ext cx="801903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3239929"/>
            <a:ext cx="5108836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0D14-C66E-574F-9585-4F78077CC01A}" type="datetimeFigureOut">
              <a:rPr lang="es-ES" smtClean="0"/>
              <a:t>7/2/21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D8BD-D427-C044-A3A8-02B0BF5FC6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59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719984"/>
            <a:ext cx="5108836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1554968"/>
            <a:ext cx="801903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3239929"/>
            <a:ext cx="5108836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0D14-C66E-574F-9585-4F78077CC01A}" type="datetimeFigureOut">
              <a:rPr lang="es-ES" smtClean="0"/>
              <a:t>7/2/21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D8BD-D427-C044-A3A8-02B0BF5FC6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15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574990"/>
            <a:ext cx="1366206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2874937"/>
            <a:ext cx="1366206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10009783"/>
            <a:ext cx="356401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C0D14-C66E-574F-9585-4F78077CC01A}" type="datetimeFigureOut">
              <a:rPr lang="es-ES" smtClean="0"/>
              <a:t>7/2/21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10009783"/>
            <a:ext cx="534602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10009783"/>
            <a:ext cx="356401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D8BD-D427-C044-A3A8-02B0BF5FC6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E3233-727F-2A4D-90F7-2F249528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Leyenda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BE7012-5E77-5942-8C5A-4A15EF5DD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Dispositivos generales</a:t>
            </a:r>
          </a:p>
          <a:p>
            <a:r>
              <a:rPr lang="es-ES" dirty="0">
                <a:solidFill>
                  <a:srgbClr val="FF0000"/>
                </a:solidFill>
              </a:rPr>
              <a:t>Prueba 1: Cables de color</a:t>
            </a:r>
          </a:p>
          <a:p>
            <a:r>
              <a:rPr lang="es-ES" dirty="0">
                <a:solidFill>
                  <a:srgbClr val="FFC000"/>
                </a:solidFill>
              </a:rPr>
              <a:t>Prueba 2: </a:t>
            </a:r>
            <a:r>
              <a:rPr lang="es-ES" dirty="0" err="1">
                <a:solidFill>
                  <a:srgbClr val="FFC000"/>
                </a:solidFill>
              </a:rPr>
              <a:t>Simon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says</a:t>
            </a:r>
            <a:r>
              <a:rPr lang="es-ES" dirty="0">
                <a:solidFill>
                  <a:srgbClr val="FFC000"/>
                </a:solidFill>
              </a:rPr>
              <a:t>!</a:t>
            </a:r>
          </a:p>
          <a:p>
            <a:r>
              <a:rPr lang="es-ES" dirty="0">
                <a:solidFill>
                  <a:srgbClr val="FFFF00"/>
                </a:solidFill>
              </a:rPr>
              <a:t>Prueba 3: </a:t>
            </a:r>
            <a:r>
              <a:rPr lang="es-ES" dirty="0" err="1">
                <a:solidFill>
                  <a:srgbClr val="FFFF00"/>
                </a:solidFill>
              </a:rPr>
              <a:t>Mistery</a:t>
            </a:r>
            <a:r>
              <a:rPr lang="es-ES" dirty="0">
                <a:solidFill>
                  <a:srgbClr val="FFFF00"/>
                </a:solidFill>
              </a:rPr>
              <a:t> </a:t>
            </a:r>
            <a:r>
              <a:rPr lang="es-ES" dirty="0" err="1">
                <a:solidFill>
                  <a:srgbClr val="FFFF00"/>
                </a:solidFill>
              </a:rPr>
              <a:t>card</a:t>
            </a:r>
            <a:endParaRPr lang="es-ES" dirty="0">
              <a:solidFill>
                <a:srgbClr val="FFFF00"/>
              </a:solidFill>
            </a:endParaRPr>
          </a:p>
          <a:p>
            <a:r>
              <a:rPr lang="es-ES" dirty="0">
                <a:solidFill>
                  <a:srgbClr val="92D050"/>
                </a:solidFill>
              </a:rPr>
              <a:t>Prueba 4: Jeroglífico</a:t>
            </a:r>
          </a:p>
          <a:p>
            <a:r>
              <a:rPr lang="es-ES" dirty="0">
                <a:solidFill>
                  <a:srgbClr val="00B0F0"/>
                </a:solidFill>
              </a:rPr>
              <a:t>Prueba 5: Joystick</a:t>
            </a:r>
          </a:p>
          <a:p>
            <a:r>
              <a:rPr lang="es-ES" dirty="0">
                <a:solidFill>
                  <a:srgbClr val="002060"/>
                </a:solidFill>
              </a:rPr>
              <a:t>Prueba 6: Música maestro</a:t>
            </a:r>
          </a:p>
          <a:p>
            <a:r>
              <a:rPr lang="es-ES" dirty="0">
                <a:solidFill>
                  <a:srgbClr val="7030A0"/>
                </a:solidFill>
              </a:rPr>
              <a:t>Prueba 7: </a:t>
            </a:r>
            <a:r>
              <a:rPr lang="es-ES" dirty="0" err="1">
                <a:solidFill>
                  <a:srgbClr val="7030A0"/>
                </a:solidFill>
              </a:rPr>
              <a:t>Secret</a:t>
            </a:r>
            <a:r>
              <a:rPr lang="es-ES" dirty="0">
                <a:solidFill>
                  <a:srgbClr val="7030A0"/>
                </a:solidFill>
              </a:rPr>
              <a:t> Word</a:t>
            </a:r>
          </a:p>
          <a:p>
            <a:r>
              <a:rPr lang="es-ES" dirty="0">
                <a:solidFill>
                  <a:srgbClr val="F713E1"/>
                </a:solidFill>
              </a:rPr>
              <a:t>Prueba 8: </a:t>
            </a:r>
            <a:r>
              <a:rPr lang="es-ES" dirty="0" err="1">
                <a:solidFill>
                  <a:srgbClr val="F713E1"/>
                </a:solidFill>
              </a:rPr>
              <a:t>Switch</a:t>
            </a:r>
            <a:r>
              <a:rPr lang="es-ES" dirty="0">
                <a:solidFill>
                  <a:srgbClr val="F713E1"/>
                </a:solidFill>
              </a:rPr>
              <a:t> me</a:t>
            </a:r>
          </a:p>
          <a:p>
            <a:r>
              <a:rPr lang="es-ES" dirty="0">
                <a:solidFill>
                  <a:srgbClr val="AB7942"/>
                </a:solidFill>
              </a:rPr>
              <a:t>Prueba 9: GPS</a:t>
            </a:r>
          </a:p>
        </p:txBody>
      </p:sp>
    </p:spTree>
    <p:extLst>
      <p:ext uri="{BB962C8B-B14F-4D97-AF65-F5344CB8AC3E}">
        <p14:creationId xmlns:p14="http://schemas.microsoft.com/office/powerpoint/2010/main" val="266540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A89CFD4-A808-324E-8068-FB1F7EDD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82" y="3702238"/>
            <a:ext cx="6092709" cy="2087455"/>
          </a:xfrm>
        </p:spPr>
        <p:txBody>
          <a:bodyPr/>
          <a:lstStyle/>
          <a:p>
            <a:r>
              <a:rPr lang="es-ES" b="1" dirty="0"/>
              <a:t>Diseño 1: 1 cara</a:t>
            </a:r>
          </a:p>
        </p:txBody>
      </p:sp>
    </p:spTree>
    <p:extLst>
      <p:ext uri="{BB962C8B-B14F-4D97-AF65-F5344CB8AC3E}">
        <p14:creationId xmlns:p14="http://schemas.microsoft.com/office/powerpoint/2010/main" val="362409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7890602-81EA-C240-804C-324785111996}"/>
              </a:ext>
            </a:extLst>
          </p:cNvPr>
          <p:cNvSpPr/>
          <p:nvPr/>
        </p:nvSpPr>
        <p:spPr>
          <a:xfrm>
            <a:off x="13343676" y="1804386"/>
            <a:ext cx="1296000" cy="107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EMERGENCIA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1BDD839-9931-B347-80E7-9023C15CB8AA}"/>
              </a:ext>
            </a:extLst>
          </p:cNvPr>
          <p:cNvSpPr/>
          <p:nvPr/>
        </p:nvSpPr>
        <p:spPr>
          <a:xfrm>
            <a:off x="5209301" y="655736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PISTAS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84D4B8B-75B6-B946-BABE-FBDD2E85E762}"/>
              </a:ext>
            </a:extLst>
          </p:cNvPr>
          <p:cNvSpPr/>
          <p:nvPr/>
        </p:nvSpPr>
        <p:spPr>
          <a:xfrm>
            <a:off x="2091031" y="709737"/>
            <a:ext cx="2556000" cy="82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LCD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E4D5484-ECF3-CF44-AB1C-A2320542F51D}"/>
              </a:ext>
            </a:extLst>
          </p:cNvPr>
          <p:cNvSpPr/>
          <p:nvPr/>
        </p:nvSpPr>
        <p:spPr>
          <a:xfrm>
            <a:off x="10651976" y="9677894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MICROFONO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CAC6B45-F4E9-134C-8B69-4990FCE92338}"/>
              </a:ext>
            </a:extLst>
          </p:cNvPr>
          <p:cNvSpPr/>
          <p:nvPr/>
        </p:nvSpPr>
        <p:spPr>
          <a:xfrm>
            <a:off x="7177725" y="990227"/>
            <a:ext cx="1044000" cy="50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LEDS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D31235A-AC91-1046-8A9E-67E0E72FAD40}"/>
              </a:ext>
            </a:extLst>
          </p:cNvPr>
          <p:cNvSpPr/>
          <p:nvPr/>
        </p:nvSpPr>
        <p:spPr>
          <a:xfrm>
            <a:off x="8668581" y="1004288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LED-R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1389AF5-CF28-AF49-8BCE-2E540AF88424}"/>
              </a:ext>
            </a:extLst>
          </p:cNvPr>
          <p:cNvSpPr/>
          <p:nvPr/>
        </p:nvSpPr>
        <p:spPr>
          <a:xfrm>
            <a:off x="9724982" y="1004288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LED-G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D051498-3512-BE48-BF3B-17990BA8B52F}"/>
              </a:ext>
            </a:extLst>
          </p:cNvPr>
          <p:cNvSpPr/>
          <p:nvPr/>
        </p:nvSpPr>
        <p:spPr>
          <a:xfrm>
            <a:off x="10810839" y="1004288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LED-B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AC899AB-E081-904E-BC5F-6DE776E3585B}"/>
              </a:ext>
            </a:extLst>
          </p:cNvPr>
          <p:cNvSpPr/>
          <p:nvPr/>
        </p:nvSpPr>
        <p:spPr>
          <a:xfrm>
            <a:off x="11873783" y="979198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LED-W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0113A29-BE77-404C-96F6-3BE936C99DE2}"/>
              </a:ext>
            </a:extLst>
          </p:cNvPr>
          <p:cNvSpPr/>
          <p:nvPr/>
        </p:nvSpPr>
        <p:spPr>
          <a:xfrm>
            <a:off x="5639934" y="6262625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4E5CEF4-ED9B-6B47-8DA7-636F3CC0FE05}"/>
              </a:ext>
            </a:extLst>
          </p:cNvPr>
          <p:cNvSpPr/>
          <p:nvPr/>
        </p:nvSpPr>
        <p:spPr>
          <a:xfrm>
            <a:off x="3618297" y="3987558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FECHA 1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087DE80-9CAE-EF48-868F-FDF3076FE0FC}"/>
              </a:ext>
            </a:extLst>
          </p:cNvPr>
          <p:cNvSpPr/>
          <p:nvPr/>
        </p:nvSpPr>
        <p:spPr>
          <a:xfrm>
            <a:off x="5297934" y="3987558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FECHA 2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A649E85-680C-2549-972A-B231FAD947B1}"/>
              </a:ext>
            </a:extLst>
          </p:cNvPr>
          <p:cNvSpPr/>
          <p:nvPr/>
        </p:nvSpPr>
        <p:spPr>
          <a:xfrm>
            <a:off x="3618297" y="5217806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FECHA 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937E190-9DA0-C54A-888A-0C12DBBF607C}"/>
              </a:ext>
            </a:extLst>
          </p:cNvPr>
          <p:cNvSpPr/>
          <p:nvPr/>
        </p:nvSpPr>
        <p:spPr>
          <a:xfrm>
            <a:off x="5297934" y="5217806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FECHA 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920AC37-FE35-FA4F-858F-99C927C60920}"/>
              </a:ext>
            </a:extLst>
          </p:cNvPr>
          <p:cNvSpPr/>
          <p:nvPr/>
        </p:nvSpPr>
        <p:spPr>
          <a:xfrm>
            <a:off x="3960297" y="6262625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MUSIC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2E118A6-7B43-AF44-A7A3-E7B7AFE58455}"/>
              </a:ext>
            </a:extLst>
          </p:cNvPr>
          <p:cNvSpPr/>
          <p:nvPr/>
        </p:nvSpPr>
        <p:spPr>
          <a:xfrm>
            <a:off x="614499" y="3039743"/>
            <a:ext cx="432000" cy="432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BUZZER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D07A78C-C9A0-044B-BEEB-883CBACE2450}"/>
              </a:ext>
            </a:extLst>
          </p:cNvPr>
          <p:cNvSpPr/>
          <p:nvPr/>
        </p:nvSpPr>
        <p:spPr>
          <a:xfrm rot="16200000">
            <a:off x="12911676" y="3749422"/>
            <a:ext cx="216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RFID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E194DF5-1593-9948-AC59-56A7F0BA21F1}"/>
              </a:ext>
            </a:extLst>
          </p:cNvPr>
          <p:cNvSpPr/>
          <p:nvPr/>
        </p:nvSpPr>
        <p:spPr>
          <a:xfrm>
            <a:off x="7342596" y="5478892"/>
            <a:ext cx="1152000" cy="11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LED MATRIX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8690CAD-F349-D54A-B236-CC53CC4A5D3C}"/>
              </a:ext>
            </a:extLst>
          </p:cNvPr>
          <p:cNvSpPr/>
          <p:nvPr/>
        </p:nvSpPr>
        <p:spPr>
          <a:xfrm>
            <a:off x="733491" y="4235750"/>
            <a:ext cx="2160000" cy="201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TECLADO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5E62241-2A82-F84B-92FC-B11301F156E1}"/>
              </a:ext>
            </a:extLst>
          </p:cNvPr>
          <p:cNvSpPr/>
          <p:nvPr/>
        </p:nvSpPr>
        <p:spPr>
          <a:xfrm>
            <a:off x="10381976" y="7828065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ANTENA</a:t>
            </a:r>
          </a:p>
          <a:p>
            <a:pPr algn="ctr"/>
            <a:r>
              <a:rPr lang="es-ES" sz="1600" dirty="0"/>
              <a:t>GPS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B2DAA24-D914-874D-B0D9-37DC4E3152B9}"/>
              </a:ext>
            </a:extLst>
          </p:cNvPr>
          <p:cNvSpPr/>
          <p:nvPr/>
        </p:nvSpPr>
        <p:spPr>
          <a:xfrm>
            <a:off x="13523271" y="6139952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JOY</a:t>
            </a:r>
          </a:p>
          <a:p>
            <a:pPr algn="ctr"/>
            <a:r>
              <a:rPr lang="es-ES" sz="1600" dirty="0"/>
              <a:t>STICK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9772378-FF1C-9246-8342-38A5CF094C82}"/>
              </a:ext>
            </a:extLst>
          </p:cNvPr>
          <p:cNvSpPr/>
          <p:nvPr/>
        </p:nvSpPr>
        <p:spPr>
          <a:xfrm>
            <a:off x="9751976" y="5777092"/>
            <a:ext cx="21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SECRET WORD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20E2EA-7339-454C-8C7E-E88E6A6466B6}"/>
              </a:ext>
            </a:extLst>
          </p:cNvPr>
          <p:cNvSpPr/>
          <p:nvPr/>
        </p:nvSpPr>
        <p:spPr>
          <a:xfrm>
            <a:off x="13433271" y="831026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TIEMPO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077DC740-4235-BD41-A9EB-24528984CB8D}"/>
              </a:ext>
            </a:extLst>
          </p:cNvPr>
          <p:cNvSpPr/>
          <p:nvPr/>
        </p:nvSpPr>
        <p:spPr>
          <a:xfrm>
            <a:off x="628761" y="67373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LLAVE INICIO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790E24FF-CCEA-D24A-AFB9-2171FC92317D}"/>
              </a:ext>
            </a:extLst>
          </p:cNvPr>
          <p:cNvSpPr/>
          <p:nvPr/>
        </p:nvSpPr>
        <p:spPr>
          <a:xfrm>
            <a:off x="1985874" y="3039743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SIMON-R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0E3B21B-F639-4348-A7AC-41332FE25312}"/>
              </a:ext>
            </a:extLst>
          </p:cNvPr>
          <p:cNvSpPr/>
          <p:nvPr/>
        </p:nvSpPr>
        <p:spPr>
          <a:xfrm>
            <a:off x="3285249" y="3039743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SIMON-G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CAD96A4-1B04-874A-956B-0C70CE029E67}"/>
              </a:ext>
            </a:extLst>
          </p:cNvPr>
          <p:cNvSpPr/>
          <p:nvPr/>
        </p:nvSpPr>
        <p:spPr>
          <a:xfrm>
            <a:off x="4584624" y="3039743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SIMON-B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C8720245-BA71-DC45-A11A-7BA6F4E91F57}"/>
              </a:ext>
            </a:extLst>
          </p:cNvPr>
          <p:cNvSpPr/>
          <p:nvPr/>
        </p:nvSpPr>
        <p:spPr>
          <a:xfrm>
            <a:off x="5883998" y="3039743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SIMON-Y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AA12EA5-4969-A548-BD5E-DBD1AE06C7D6}"/>
              </a:ext>
            </a:extLst>
          </p:cNvPr>
          <p:cNvSpPr/>
          <p:nvPr/>
        </p:nvSpPr>
        <p:spPr>
          <a:xfrm>
            <a:off x="12533109" y="7625168"/>
            <a:ext cx="2520000" cy="25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MOTOR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AAC397D8-8ACF-F94A-8947-3ACAEE68F118}"/>
              </a:ext>
            </a:extLst>
          </p:cNvPr>
          <p:cNvSpPr/>
          <p:nvPr/>
        </p:nvSpPr>
        <p:spPr>
          <a:xfrm>
            <a:off x="10741976" y="9209369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LED-GPS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16735810-526E-504B-9EBF-27DDA509DE8B}"/>
              </a:ext>
            </a:extLst>
          </p:cNvPr>
          <p:cNvSpPr/>
          <p:nvPr/>
        </p:nvSpPr>
        <p:spPr>
          <a:xfrm>
            <a:off x="7483725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6D836339-11B0-9942-A183-E80FFB6268D9}"/>
              </a:ext>
            </a:extLst>
          </p:cNvPr>
          <p:cNvSpPr/>
          <p:nvPr/>
        </p:nvSpPr>
        <p:spPr>
          <a:xfrm>
            <a:off x="8632581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63302440-F096-9C4F-A15E-3DB11C806C7B}"/>
              </a:ext>
            </a:extLst>
          </p:cNvPr>
          <p:cNvSpPr/>
          <p:nvPr/>
        </p:nvSpPr>
        <p:spPr>
          <a:xfrm>
            <a:off x="9688982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9F02D57B-634A-3648-8EE4-BED7861BB398}"/>
              </a:ext>
            </a:extLst>
          </p:cNvPr>
          <p:cNvSpPr/>
          <p:nvPr/>
        </p:nvSpPr>
        <p:spPr>
          <a:xfrm>
            <a:off x="10774839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85405EA-809E-E144-82EC-74F3CB186B1D}"/>
              </a:ext>
            </a:extLst>
          </p:cNvPr>
          <p:cNvSpPr/>
          <p:nvPr/>
        </p:nvSpPr>
        <p:spPr>
          <a:xfrm>
            <a:off x="11837783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F18C5FDA-145C-3D4A-976D-7E6E88C9C24B}"/>
              </a:ext>
            </a:extLst>
          </p:cNvPr>
          <p:cNvSpPr/>
          <p:nvPr/>
        </p:nvSpPr>
        <p:spPr>
          <a:xfrm>
            <a:off x="691110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LED-1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5A7F6A45-331E-124D-AFFB-28F3CEC149E4}"/>
              </a:ext>
            </a:extLst>
          </p:cNvPr>
          <p:cNvSpPr/>
          <p:nvPr/>
        </p:nvSpPr>
        <p:spPr>
          <a:xfrm>
            <a:off x="1349254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LED-2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DD2DA898-C300-2440-A556-3210868BC214}"/>
              </a:ext>
            </a:extLst>
          </p:cNvPr>
          <p:cNvSpPr/>
          <p:nvPr/>
        </p:nvSpPr>
        <p:spPr>
          <a:xfrm>
            <a:off x="2007398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LED-3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573A88BD-4CB6-B14C-85D7-4411AF2D677E}"/>
              </a:ext>
            </a:extLst>
          </p:cNvPr>
          <p:cNvSpPr/>
          <p:nvPr/>
        </p:nvSpPr>
        <p:spPr>
          <a:xfrm>
            <a:off x="2665542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LED-4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622DB48C-B2EB-8F4B-8030-782BBF5948E5}"/>
              </a:ext>
            </a:extLst>
          </p:cNvPr>
          <p:cNvSpPr/>
          <p:nvPr/>
        </p:nvSpPr>
        <p:spPr>
          <a:xfrm>
            <a:off x="3323686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LED-5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FA5CE7F-C5E9-6845-B44B-9AC470E487ED}"/>
              </a:ext>
            </a:extLst>
          </p:cNvPr>
          <p:cNvSpPr/>
          <p:nvPr/>
        </p:nvSpPr>
        <p:spPr>
          <a:xfrm>
            <a:off x="3981830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LED-6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1594A27B-6C27-AC42-84E0-01BF38AFF183}"/>
              </a:ext>
            </a:extLst>
          </p:cNvPr>
          <p:cNvSpPr/>
          <p:nvPr/>
        </p:nvSpPr>
        <p:spPr>
          <a:xfrm>
            <a:off x="4639974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LED-7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E57148BA-239D-2849-A29B-D7459084FAEF}"/>
              </a:ext>
            </a:extLst>
          </p:cNvPr>
          <p:cNvSpPr/>
          <p:nvPr/>
        </p:nvSpPr>
        <p:spPr>
          <a:xfrm>
            <a:off x="5298118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LED-8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3145ADFE-EA55-B242-90E6-10187744F758}"/>
              </a:ext>
            </a:extLst>
          </p:cNvPr>
          <p:cNvSpPr/>
          <p:nvPr/>
        </p:nvSpPr>
        <p:spPr>
          <a:xfrm>
            <a:off x="5956265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LED-9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35457640-0579-2545-84C8-677F0CC1C815}"/>
              </a:ext>
            </a:extLst>
          </p:cNvPr>
          <p:cNvSpPr/>
          <p:nvPr/>
        </p:nvSpPr>
        <p:spPr>
          <a:xfrm>
            <a:off x="7483725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5BAE97AA-99D1-7546-BF8D-F74A14F0FDEE}"/>
              </a:ext>
            </a:extLst>
          </p:cNvPr>
          <p:cNvSpPr/>
          <p:nvPr/>
        </p:nvSpPr>
        <p:spPr>
          <a:xfrm>
            <a:off x="8632581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06CB5BF2-B1EF-1740-8A89-F7743F9B5D13}"/>
              </a:ext>
            </a:extLst>
          </p:cNvPr>
          <p:cNvSpPr/>
          <p:nvPr/>
        </p:nvSpPr>
        <p:spPr>
          <a:xfrm>
            <a:off x="9688982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382E0104-7683-5B4F-8FFD-6E79BAFA9B4D}"/>
              </a:ext>
            </a:extLst>
          </p:cNvPr>
          <p:cNvSpPr/>
          <p:nvPr/>
        </p:nvSpPr>
        <p:spPr>
          <a:xfrm>
            <a:off x="10774839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AD8C832D-2A4B-8E46-A7C1-FEB3D8E99BF4}"/>
              </a:ext>
            </a:extLst>
          </p:cNvPr>
          <p:cNvSpPr/>
          <p:nvPr/>
        </p:nvSpPr>
        <p:spPr>
          <a:xfrm>
            <a:off x="11837783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C0E889A0-D3A5-3E4F-A586-E4342D4256A2}"/>
              </a:ext>
            </a:extLst>
          </p:cNvPr>
          <p:cNvSpPr/>
          <p:nvPr/>
        </p:nvSpPr>
        <p:spPr>
          <a:xfrm>
            <a:off x="846816" y="7488500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92B3CE31-92B4-7543-BA8B-F91848E8231E}"/>
              </a:ext>
            </a:extLst>
          </p:cNvPr>
          <p:cNvSpPr/>
          <p:nvPr/>
        </p:nvSpPr>
        <p:spPr>
          <a:xfrm>
            <a:off x="2481169" y="7488500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9A9599FE-40C5-7741-95AE-D5E73BC94C8B}"/>
              </a:ext>
            </a:extLst>
          </p:cNvPr>
          <p:cNvSpPr/>
          <p:nvPr/>
        </p:nvSpPr>
        <p:spPr>
          <a:xfrm>
            <a:off x="4115522" y="7488500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FEB9445E-28BD-1942-9350-F3917D8F1CBA}"/>
              </a:ext>
            </a:extLst>
          </p:cNvPr>
          <p:cNvSpPr/>
          <p:nvPr/>
        </p:nvSpPr>
        <p:spPr>
          <a:xfrm>
            <a:off x="5749875" y="7488500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41C3D180-39D4-D544-9E5B-A1F6A9439275}"/>
              </a:ext>
            </a:extLst>
          </p:cNvPr>
          <p:cNvSpPr/>
          <p:nvPr/>
        </p:nvSpPr>
        <p:spPr>
          <a:xfrm>
            <a:off x="7384230" y="7488500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77895A9B-7CAF-1443-9E01-AD1B8B4A83C2}"/>
              </a:ext>
            </a:extLst>
          </p:cNvPr>
          <p:cNvSpPr/>
          <p:nvPr/>
        </p:nvSpPr>
        <p:spPr>
          <a:xfrm>
            <a:off x="870082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85D3DB1B-2569-2A40-86E5-76086AF6349E}"/>
              </a:ext>
            </a:extLst>
          </p:cNvPr>
          <p:cNvSpPr/>
          <p:nvPr/>
        </p:nvSpPr>
        <p:spPr>
          <a:xfrm>
            <a:off x="1952361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4431F99E-E718-BD42-B5A4-F244A0F3B942}"/>
              </a:ext>
            </a:extLst>
          </p:cNvPr>
          <p:cNvSpPr/>
          <p:nvPr/>
        </p:nvSpPr>
        <p:spPr>
          <a:xfrm>
            <a:off x="3034640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EF226134-9588-9C48-B036-0A8C312BEAE8}"/>
              </a:ext>
            </a:extLst>
          </p:cNvPr>
          <p:cNvSpPr/>
          <p:nvPr/>
        </p:nvSpPr>
        <p:spPr>
          <a:xfrm>
            <a:off x="4116919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7CE68D7F-6CD8-8C4F-B146-2456C79EEB18}"/>
              </a:ext>
            </a:extLst>
          </p:cNvPr>
          <p:cNvSpPr/>
          <p:nvPr/>
        </p:nvSpPr>
        <p:spPr>
          <a:xfrm>
            <a:off x="5199198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1DF39B94-3E56-334B-A9D2-E676332561F0}"/>
              </a:ext>
            </a:extLst>
          </p:cNvPr>
          <p:cNvSpPr/>
          <p:nvPr/>
        </p:nvSpPr>
        <p:spPr>
          <a:xfrm>
            <a:off x="6281477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89B30642-72C4-554B-B40D-E3B6FF51CEA9}"/>
              </a:ext>
            </a:extLst>
          </p:cNvPr>
          <p:cNvSpPr/>
          <p:nvPr/>
        </p:nvSpPr>
        <p:spPr>
          <a:xfrm>
            <a:off x="7363757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C25D857D-D838-7B41-8361-CD044DB97034}"/>
              </a:ext>
            </a:extLst>
          </p:cNvPr>
          <p:cNvSpPr/>
          <p:nvPr/>
        </p:nvSpPr>
        <p:spPr>
          <a:xfrm>
            <a:off x="8938908" y="7898864"/>
            <a:ext cx="432000" cy="172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</p:spTree>
    <p:extLst>
      <p:ext uri="{BB962C8B-B14F-4D97-AF65-F5344CB8AC3E}">
        <p14:creationId xmlns:p14="http://schemas.microsoft.com/office/powerpoint/2010/main" val="27350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ángulo 104">
            <a:extLst>
              <a:ext uri="{FF2B5EF4-FFF2-40B4-BE49-F238E27FC236}">
                <a16:creationId xmlns:a16="http://schemas.microsoft.com/office/drawing/2014/main" id="{A8FE6934-902B-B446-AA30-D00E8C73A432}"/>
              </a:ext>
            </a:extLst>
          </p:cNvPr>
          <p:cNvSpPr/>
          <p:nvPr/>
        </p:nvSpPr>
        <p:spPr>
          <a:xfrm>
            <a:off x="9934559" y="7222745"/>
            <a:ext cx="1758379" cy="3154631"/>
          </a:xfrm>
          <a:prstGeom prst="rect">
            <a:avLst/>
          </a:prstGeom>
          <a:solidFill>
            <a:srgbClr val="AB79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0138326D-F1A0-CF41-B2EC-62EE122729A1}"/>
              </a:ext>
            </a:extLst>
          </p:cNvPr>
          <p:cNvSpPr/>
          <p:nvPr/>
        </p:nvSpPr>
        <p:spPr>
          <a:xfrm>
            <a:off x="12266014" y="7477855"/>
            <a:ext cx="3058634" cy="289952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91E0BF5D-E8F5-0740-922D-B80532FFD745}"/>
              </a:ext>
            </a:extLst>
          </p:cNvPr>
          <p:cNvSpPr/>
          <p:nvPr/>
        </p:nvSpPr>
        <p:spPr>
          <a:xfrm>
            <a:off x="345194" y="7126064"/>
            <a:ext cx="9406781" cy="3092885"/>
          </a:xfrm>
          <a:prstGeom prst="rect">
            <a:avLst/>
          </a:prstGeom>
          <a:solidFill>
            <a:srgbClr val="F713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310F5E71-7CFE-FB44-8196-B2A2C370D5C1}"/>
              </a:ext>
            </a:extLst>
          </p:cNvPr>
          <p:cNvSpPr/>
          <p:nvPr/>
        </p:nvSpPr>
        <p:spPr>
          <a:xfrm>
            <a:off x="3315130" y="3848986"/>
            <a:ext cx="3327862" cy="30928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F8AE42A7-7095-8548-AF3C-2DC819B1B972}"/>
              </a:ext>
            </a:extLst>
          </p:cNvPr>
          <p:cNvSpPr/>
          <p:nvPr/>
        </p:nvSpPr>
        <p:spPr>
          <a:xfrm>
            <a:off x="5426284" y="6037250"/>
            <a:ext cx="889598" cy="81873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A93B9693-17E4-0941-90B5-8ED1BB4D9FF9}"/>
              </a:ext>
            </a:extLst>
          </p:cNvPr>
          <p:cNvSpPr/>
          <p:nvPr/>
        </p:nvSpPr>
        <p:spPr>
          <a:xfrm>
            <a:off x="7930759" y="5142301"/>
            <a:ext cx="926370" cy="172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5F76F7EB-F583-AC42-9266-C2B21796101A}"/>
              </a:ext>
            </a:extLst>
          </p:cNvPr>
          <p:cNvSpPr/>
          <p:nvPr/>
        </p:nvSpPr>
        <p:spPr>
          <a:xfrm>
            <a:off x="9374009" y="5478892"/>
            <a:ext cx="2895774" cy="1152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8104CF5B-74F2-1341-94C7-238ADB9F0E8F}"/>
              </a:ext>
            </a:extLst>
          </p:cNvPr>
          <p:cNvSpPr/>
          <p:nvPr/>
        </p:nvSpPr>
        <p:spPr>
          <a:xfrm>
            <a:off x="13193365" y="5917204"/>
            <a:ext cx="1669733" cy="145582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C26B9181-3D17-DF41-9385-D6156090F003}"/>
              </a:ext>
            </a:extLst>
          </p:cNvPr>
          <p:cNvSpPr/>
          <p:nvPr/>
        </p:nvSpPr>
        <p:spPr>
          <a:xfrm>
            <a:off x="1811843" y="3909878"/>
            <a:ext cx="1254830" cy="27430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95E1E164-3DE9-4149-AF82-770CAD78CF19}"/>
              </a:ext>
            </a:extLst>
          </p:cNvPr>
          <p:cNvSpPr/>
          <p:nvPr/>
        </p:nvSpPr>
        <p:spPr>
          <a:xfrm>
            <a:off x="398251" y="3909878"/>
            <a:ext cx="1413592" cy="27430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C7BC7876-8965-A549-A9DE-9DF7ECE36F85}"/>
              </a:ext>
            </a:extLst>
          </p:cNvPr>
          <p:cNvSpPr/>
          <p:nvPr/>
        </p:nvSpPr>
        <p:spPr>
          <a:xfrm>
            <a:off x="6989355" y="5139107"/>
            <a:ext cx="926370" cy="172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EAB838C8-9328-A846-BB83-9FFBC14741AA}"/>
              </a:ext>
            </a:extLst>
          </p:cNvPr>
          <p:cNvSpPr/>
          <p:nvPr/>
        </p:nvSpPr>
        <p:spPr>
          <a:xfrm>
            <a:off x="12943257" y="3203362"/>
            <a:ext cx="2048977" cy="26182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C33AA5B5-A994-FE44-9705-B822A00E08A4}"/>
              </a:ext>
            </a:extLst>
          </p:cNvPr>
          <p:cNvSpPr/>
          <p:nvPr/>
        </p:nvSpPr>
        <p:spPr>
          <a:xfrm>
            <a:off x="1324053" y="2750807"/>
            <a:ext cx="5078397" cy="9330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B95A04F1-DD47-5541-A98A-2C054EF0D391}"/>
              </a:ext>
            </a:extLst>
          </p:cNvPr>
          <p:cNvSpPr/>
          <p:nvPr/>
        </p:nvSpPr>
        <p:spPr>
          <a:xfrm>
            <a:off x="6848301" y="657492"/>
            <a:ext cx="5797364" cy="4340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FE88B0FD-DE85-1747-A68A-6AC603E65EDB}"/>
              </a:ext>
            </a:extLst>
          </p:cNvPr>
          <p:cNvSpPr/>
          <p:nvPr/>
        </p:nvSpPr>
        <p:spPr>
          <a:xfrm>
            <a:off x="315541" y="2754128"/>
            <a:ext cx="994036" cy="93303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7D8AD05B-4641-9445-9E9E-8CE07237A592}"/>
              </a:ext>
            </a:extLst>
          </p:cNvPr>
          <p:cNvSpPr/>
          <p:nvPr/>
        </p:nvSpPr>
        <p:spPr>
          <a:xfrm>
            <a:off x="12943257" y="647160"/>
            <a:ext cx="2058727" cy="23893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D9483BF-0A8E-814C-9886-D7F809B5058D}"/>
              </a:ext>
            </a:extLst>
          </p:cNvPr>
          <p:cNvSpPr/>
          <p:nvPr/>
        </p:nvSpPr>
        <p:spPr>
          <a:xfrm>
            <a:off x="318977" y="361507"/>
            <a:ext cx="6094957" cy="23893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7890602-81EA-C240-804C-324785111996}"/>
              </a:ext>
            </a:extLst>
          </p:cNvPr>
          <p:cNvSpPr/>
          <p:nvPr/>
        </p:nvSpPr>
        <p:spPr>
          <a:xfrm>
            <a:off x="13343676" y="1804386"/>
            <a:ext cx="1296000" cy="107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EMERGENCIA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1BDD839-9931-B347-80E7-9023C15CB8AA}"/>
              </a:ext>
            </a:extLst>
          </p:cNvPr>
          <p:cNvSpPr/>
          <p:nvPr/>
        </p:nvSpPr>
        <p:spPr>
          <a:xfrm>
            <a:off x="5209301" y="655736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PISTAS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84D4B8B-75B6-B946-BABE-FBDD2E85E762}"/>
              </a:ext>
            </a:extLst>
          </p:cNvPr>
          <p:cNvSpPr/>
          <p:nvPr/>
        </p:nvSpPr>
        <p:spPr>
          <a:xfrm>
            <a:off x="2091031" y="709737"/>
            <a:ext cx="2556000" cy="82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LCD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E4D5484-ECF3-CF44-AB1C-A2320542F51D}"/>
              </a:ext>
            </a:extLst>
          </p:cNvPr>
          <p:cNvSpPr/>
          <p:nvPr/>
        </p:nvSpPr>
        <p:spPr>
          <a:xfrm>
            <a:off x="10651976" y="9677894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MICROFONO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CAC6B45-F4E9-134C-8B69-4990FCE92338}"/>
              </a:ext>
            </a:extLst>
          </p:cNvPr>
          <p:cNvSpPr/>
          <p:nvPr/>
        </p:nvSpPr>
        <p:spPr>
          <a:xfrm>
            <a:off x="7177725" y="990227"/>
            <a:ext cx="1044000" cy="50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LEDS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D31235A-AC91-1046-8A9E-67E0E72FAD40}"/>
              </a:ext>
            </a:extLst>
          </p:cNvPr>
          <p:cNvSpPr/>
          <p:nvPr/>
        </p:nvSpPr>
        <p:spPr>
          <a:xfrm>
            <a:off x="8668581" y="1004288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LED-R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1389AF5-CF28-AF49-8BCE-2E540AF88424}"/>
              </a:ext>
            </a:extLst>
          </p:cNvPr>
          <p:cNvSpPr/>
          <p:nvPr/>
        </p:nvSpPr>
        <p:spPr>
          <a:xfrm>
            <a:off x="9724982" y="1004288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LED-G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D051498-3512-BE48-BF3B-17990BA8B52F}"/>
              </a:ext>
            </a:extLst>
          </p:cNvPr>
          <p:cNvSpPr/>
          <p:nvPr/>
        </p:nvSpPr>
        <p:spPr>
          <a:xfrm>
            <a:off x="10810839" y="1004288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LED-B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AC899AB-E081-904E-BC5F-6DE776E3585B}"/>
              </a:ext>
            </a:extLst>
          </p:cNvPr>
          <p:cNvSpPr/>
          <p:nvPr/>
        </p:nvSpPr>
        <p:spPr>
          <a:xfrm>
            <a:off x="11873783" y="979198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LED-W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0113A29-BE77-404C-96F6-3BE936C99DE2}"/>
              </a:ext>
            </a:extLst>
          </p:cNvPr>
          <p:cNvSpPr/>
          <p:nvPr/>
        </p:nvSpPr>
        <p:spPr>
          <a:xfrm>
            <a:off x="5639934" y="6262625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4E5CEF4-ED9B-6B47-8DA7-636F3CC0FE05}"/>
              </a:ext>
            </a:extLst>
          </p:cNvPr>
          <p:cNvSpPr/>
          <p:nvPr/>
        </p:nvSpPr>
        <p:spPr>
          <a:xfrm>
            <a:off x="3618297" y="3987558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FECHA 1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087DE80-9CAE-EF48-868F-FDF3076FE0FC}"/>
              </a:ext>
            </a:extLst>
          </p:cNvPr>
          <p:cNvSpPr/>
          <p:nvPr/>
        </p:nvSpPr>
        <p:spPr>
          <a:xfrm>
            <a:off x="5297934" y="3987558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FECHA 2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A649E85-680C-2549-972A-B231FAD947B1}"/>
              </a:ext>
            </a:extLst>
          </p:cNvPr>
          <p:cNvSpPr/>
          <p:nvPr/>
        </p:nvSpPr>
        <p:spPr>
          <a:xfrm>
            <a:off x="3618297" y="5217806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FECHA 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937E190-9DA0-C54A-888A-0C12DBBF607C}"/>
              </a:ext>
            </a:extLst>
          </p:cNvPr>
          <p:cNvSpPr/>
          <p:nvPr/>
        </p:nvSpPr>
        <p:spPr>
          <a:xfrm>
            <a:off x="5297934" y="5217806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FECHA 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920AC37-FE35-FA4F-858F-99C927C60920}"/>
              </a:ext>
            </a:extLst>
          </p:cNvPr>
          <p:cNvSpPr/>
          <p:nvPr/>
        </p:nvSpPr>
        <p:spPr>
          <a:xfrm>
            <a:off x="3960297" y="6262625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MUSIC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2E118A6-7B43-AF44-A7A3-E7B7AFE58455}"/>
              </a:ext>
            </a:extLst>
          </p:cNvPr>
          <p:cNvSpPr/>
          <p:nvPr/>
        </p:nvSpPr>
        <p:spPr>
          <a:xfrm>
            <a:off x="614499" y="3039743"/>
            <a:ext cx="432000" cy="432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BUZZER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D07A78C-C9A0-044B-BEEB-883CBACE2450}"/>
              </a:ext>
            </a:extLst>
          </p:cNvPr>
          <p:cNvSpPr/>
          <p:nvPr/>
        </p:nvSpPr>
        <p:spPr>
          <a:xfrm rot="16200000">
            <a:off x="12911676" y="3749422"/>
            <a:ext cx="216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RFID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E194DF5-1593-9948-AC59-56A7F0BA21F1}"/>
              </a:ext>
            </a:extLst>
          </p:cNvPr>
          <p:cNvSpPr/>
          <p:nvPr/>
        </p:nvSpPr>
        <p:spPr>
          <a:xfrm>
            <a:off x="7342596" y="5478892"/>
            <a:ext cx="1152000" cy="11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LED MATRIX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8690CAD-F349-D54A-B236-CC53CC4A5D3C}"/>
              </a:ext>
            </a:extLst>
          </p:cNvPr>
          <p:cNvSpPr/>
          <p:nvPr/>
        </p:nvSpPr>
        <p:spPr>
          <a:xfrm>
            <a:off x="733491" y="4235750"/>
            <a:ext cx="2160000" cy="201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TECLADO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5E62241-2A82-F84B-92FC-B11301F156E1}"/>
              </a:ext>
            </a:extLst>
          </p:cNvPr>
          <p:cNvSpPr/>
          <p:nvPr/>
        </p:nvSpPr>
        <p:spPr>
          <a:xfrm>
            <a:off x="10381976" y="7828065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ANTENA</a:t>
            </a:r>
          </a:p>
          <a:p>
            <a:pPr algn="ctr"/>
            <a:r>
              <a:rPr lang="es-ES" sz="1600" dirty="0"/>
              <a:t>GPS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B2DAA24-D914-874D-B0D9-37DC4E3152B9}"/>
              </a:ext>
            </a:extLst>
          </p:cNvPr>
          <p:cNvSpPr/>
          <p:nvPr/>
        </p:nvSpPr>
        <p:spPr>
          <a:xfrm>
            <a:off x="13523271" y="6139952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JOY</a:t>
            </a:r>
          </a:p>
          <a:p>
            <a:pPr algn="ctr"/>
            <a:r>
              <a:rPr lang="es-ES" sz="1600" dirty="0"/>
              <a:t>STICK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9772378-FF1C-9246-8342-38A5CF094C82}"/>
              </a:ext>
            </a:extLst>
          </p:cNvPr>
          <p:cNvSpPr/>
          <p:nvPr/>
        </p:nvSpPr>
        <p:spPr>
          <a:xfrm>
            <a:off x="9751976" y="5777092"/>
            <a:ext cx="21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SECRET WORD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20E2EA-7339-454C-8C7E-E88E6A6466B6}"/>
              </a:ext>
            </a:extLst>
          </p:cNvPr>
          <p:cNvSpPr/>
          <p:nvPr/>
        </p:nvSpPr>
        <p:spPr>
          <a:xfrm>
            <a:off x="13433271" y="831026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TIEMPO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077DC740-4235-BD41-A9EB-24528984CB8D}"/>
              </a:ext>
            </a:extLst>
          </p:cNvPr>
          <p:cNvSpPr/>
          <p:nvPr/>
        </p:nvSpPr>
        <p:spPr>
          <a:xfrm>
            <a:off x="628761" y="67373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LLAVE INICIO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790E24FF-CCEA-D24A-AFB9-2171FC92317D}"/>
              </a:ext>
            </a:extLst>
          </p:cNvPr>
          <p:cNvSpPr/>
          <p:nvPr/>
        </p:nvSpPr>
        <p:spPr>
          <a:xfrm>
            <a:off x="1985874" y="3039743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SIMON-R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0E3B21B-F639-4348-A7AC-41332FE25312}"/>
              </a:ext>
            </a:extLst>
          </p:cNvPr>
          <p:cNvSpPr/>
          <p:nvPr/>
        </p:nvSpPr>
        <p:spPr>
          <a:xfrm>
            <a:off x="3285249" y="3039743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SIMON-G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CAD96A4-1B04-874A-956B-0C70CE029E67}"/>
              </a:ext>
            </a:extLst>
          </p:cNvPr>
          <p:cNvSpPr/>
          <p:nvPr/>
        </p:nvSpPr>
        <p:spPr>
          <a:xfrm>
            <a:off x="4584624" y="3039743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SIMON-B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C8720245-BA71-DC45-A11A-7BA6F4E91F57}"/>
              </a:ext>
            </a:extLst>
          </p:cNvPr>
          <p:cNvSpPr/>
          <p:nvPr/>
        </p:nvSpPr>
        <p:spPr>
          <a:xfrm>
            <a:off x="5883998" y="3039743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SIMON-Y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AA12EA5-4969-A548-BD5E-DBD1AE06C7D6}"/>
              </a:ext>
            </a:extLst>
          </p:cNvPr>
          <p:cNvSpPr/>
          <p:nvPr/>
        </p:nvSpPr>
        <p:spPr>
          <a:xfrm>
            <a:off x="12533109" y="7625168"/>
            <a:ext cx="2520000" cy="25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MOTOR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AAC397D8-8ACF-F94A-8947-3ACAEE68F118}"/>
              </a:ext>
            </a:extLst>
          </p:cNvPr>
          <p:cNvSpPr/>
          <p:nvPr/>
        </p:nvSpPr>
        <p:spPr>
          <a:xfrm>
            <a:off x="10741976" y="9209369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LED-GPS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16735810-526E-504B-9EBF-27DDA509DE8B}"/>
              </a:ext>
            </a:extLst>
          </p:cNvPr>
          <p:cNvSpPr/>
          <p:nvPr/>
        </p:nvSpPr>
        <p:spPr>
          <a:xfrm>
            <a:off x="7483725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6D836339-11B0-9942-A183-E80FFB6268D9}"/>
              </a:ext>
            </a:extLst>
          </p:cNvPr>
          <p:cNvSpPr/>
          <p:nvPr/>
        </p:nvSpPr>
        <p:spPr>
          <a:xfrm>
            <a:off x="8632581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63302440-F096-9C4F-A15E-3DB11C806C7B}"/>
              </a:ext>
            </a:extLst>
          </p:cNvPr>
          <p:cNvSpPr/>
          <p:nvPr/>
        </p:nvSpPr>
        <p:spPr>
          <a:xfrm>
            <a:off x="9688982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9F02D57B-634A-3648-8EE4-BED7861BB398}"/>
              </a:ext>
            </a:extLst>
          </p:cNvPr>
          <p:cNvSpPr/>
          <p:nvPr/>
        </p:nvSpPr>
        <p:spPr>
          <a:xfrm>
            <a:off x="10774839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85405EA-809E-E144-82EC-74F3CB186B1D}"/>
              </a:ext>
            </a:extLst>
          </p:cNvPr>
          <p:cNvSpPr/>
          <p:nvPr/>
        </p:nvSpPr>
        <p:spPr>
          <a:xfrm>
            <a:off x="11837783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F18C5FDA-145C-3D4A-976D-7E6E88C9C24B}"/>
              </a:ext>
            </a:extLst>
          </p:cNvPr>
          <p:cNvSpPr/>
          <p:nvPr/>
        </p:nvSpPr>
        <p:spPr>
          <a:xfrm>
            <a:off x="691110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LED-1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5A7F6A45-331E-124D-AFFB-28F3CEC149E4}"/>
              </a:ext>
            </a:extLst>
          </p:cNvPr>
          <p:cNvSpPr/>
          <p:nvPr/>
        </p:nvSpPr>
        <p:spPr>
          <a:xfrm>
            <a:off x="1349254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LED-2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DD2DA898-C300-2440-A556-3210868BC214}"/>
              </a:ext>
            </a:extLst>
          </p:cNvPr>
          <p:cNvSpPr/>
          <p:nvPr/>
        </p:nvSpPr>
        <p:spPr>
          <a:xfrm>
            <a:off x="2007398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LED-3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573A88BD-4CB6-B14C-85D7-4411AF2D677E}"/>
              </a:ext>
            </a:extLst>
          </p:cNvPr>
          <p:cNvSpPr/>
          <p:nvPr/>
        </p:nvSpPr>
        <p:spPr>
          <a:xfrm>
            <a:off x="2665542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LED-4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622DB48C-B2EB-8F4B-8030-782BBF5948E5}"/>
              </a:ext>
            </a:extLst>
          </p:cNvPr>
          <p:cNvSpPr/>
          <p:nvPr/>
        </p:nvSpPr>
        <p:spPr>
          <a:xfrm>
            <a:off x="3323686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LED-5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FA5CE7F-C5E9-6845-B44B-9AC470E487ED}"/>
              </a:ext>
            </a:extLst>
          </p:cNvPr>
          <p:cNvSpPr/>
          <p:nvPr/>
        </p:nvSpPr>
        <p:spPr>
          <a:xfrm>
            <a:off x="3981830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LED-6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1594A27B-6C27-AC42-84E0-01BF38AFF183}"/>
              </a:ext>
            </a:extLst>
          </p:cNvPr>
          <p:cNvSpPr/>
          <p:nvPr/>
        </p:nvSpPr>
        <p:spPr>
          <a:xfrm>
            <a:off x="4639974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LED-7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E57148BA-239D-2849-A29B-D7459084FAEF}"/>
              </a:ext>
            </a:extLst>
          </p:cNvPr>
          <p:cNvSpPr/>
          <p:nvPr/>
        </p:nvSpPr>
        <p:spPr>
          <a:xfrm>
            <a:off x="5298118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LED-8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3145ADFE-EA55-B242-90E6-10187744F758}"/>
              </a:ext>
            </a:extLst>
          </p:cNvPr>
          <p:cNvSpPr/>
          <p:nvPr/>
        </p:nvSpPr>
        <p:spPr>
          <a:xfrm>
            <a:off x="5956265" y="227041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LED-9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35457640-0579-2545-84C8-677F0CC1C815}"/>
              </a:ext>
            </a:extLst>
          </p:cNvPr>
          <p:cNvSpPr/>
          <p:nvPr/>
        </p:nvSpPr>
        <p:spPr>
          <a:xfrm>
            <a:off x="7483725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5BAE97AA-99D1-7546-BF8D-F74A14F0FDEE}"/>
              </a:ext>
            </a:extLst>
          </p:cNvPr>
          <p:cNvSpPr/>
          <p:nvPr/>
        </p:nvSpPr>
        <p:spPr>
          <a:xfrm>
            <a:off x="8632581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06CB5BF2-B1EF-1740-8A89-F7743F9B5D13}"/>
              </a:ext>
            </a:extLst>
          </p:cNvPr>
          <p:cNvSpPr/>
          <p:nvPr/>
        </p:nvSpPr>
        <p:spPr>
          <a:xfrm>
            <a:off x="9688982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382E0104-7683-5B4F-8FFD-6E79BAFA9B4D}"/>
              </a:ext>
            </a:extLst>
          </p:cNvPr>
          <p:cNvSpPr/>
          <p:nvPr/>
        </p:nvSpPr>
        <p:spPr>
          <a:xfrm>
            <a:off x="10774839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AD8C832D-2A4B-8E46-A7C1-FEB3D8E99BF4}"/>
              </a:ext>
            </a:extLst>
          </p:cNvPr>
          <p:cNvSpPr/>
          <p:nvPr/>
        </p:nvSpPr>
        <p:spPr>
          <a:xfrm>
            <a:off x="11837783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C0E889A0-D3A5-3E4F-A586-E4342D4256A2}"/>
              </a:ext>
            </a:extLst>
          </p:cNvPr>
          <p:cNvSpPr/>
          <p:nvPr/>
        </p:nvSpPr>
        <p:spPr>
          <a:xfrm>
            <a:off x="846816" y="7488500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92B3CE31-92B4-7543-BA8B-F91848E8231E}"/>
              </a:ext>
            </a:extLst>
          </p:cNvPr>
          <p:cNvSpPr/>
          <p:nvPr/>
        </p:nvSpPr>
        <p:spPr>
          <a:xfrm>
            <a:off x="2481169" y="7488500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9A9599FE-40C5-7741-95AE-D5E73BC94C8B}"/>
              </a:ext>
            </a:extLst>
          </p:cNvPr>
          <p:cNvSpPr/>
          <p:nvPr/>
        </p:nvSpPr>
        <p:spPr>
          <a:xfrm>
            <a:off x="4115522" y="7488500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FEB9445E-28BD-1942-9350-F3917D8F1CBA}"/>
              </a:ext>
            </a:extLst>
          </p:cNvPr>
          <p:cNvSpPr/>
          <p:nvPr/>
        </p:nvSpPr>
        <p:spPr>
          <a:xfrm>
            <a:off x="5749875" y="7488500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41C3D180-39D4-D544-9E5B-A1F6A9439275}"/>
              </a:ext>
            </a:extLst>
          </p:cNvPr>
          <p:cNvSpPr/>
          <p:nvPr/>
        </p:nvSpPr>
        <p:spPr>
          <a:xfrm>
            <a:off x="7384230" y="7488500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77895A9B-7CAF-1443-9E01-AD1B8B4A83C2}"/>
              </a:ext>
            </a:extLst>
          </p:cNvPr>
          <p:cNvSpPr/>
          <p:nvPr/>
        </p:nvSpPr>
        <p:spPr>
          <a:xfrm>
            <a:off x="870082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85D3DB1B-2569-2A40-86E5-76086AF6349E}"/>
              </a:ext>
            </a:extLst>
          </p:cNvPr>
          <p:cNvSpPr/>
          <p:nvPr/>
        </p:nvSpPr>
        <p:spPr>
          <a:xfrm>
            <a:off x="1952361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4431F99E-E718-BD42-B5A4-F244A0F3B942}"/>
              </a:ext>
            </a:extLst>
          </p:cNvPr>
          <p:cNvSpPr/>
          <p:nvPr/>
        </p:nvSpPr>
        <p:spPr>
          <a:xfrm>
            <a:off x="3034640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EF226134-9588-9C48-B036-0A8C312BEAE8}"/>
              </a:ext>
            </a:extLst>
          </p:cNvPr>
          <p:cNvSpPr/>
          <p:nvPr/>
        </p:nvSpPr>
        <p:spPr>
          <a:xfrm>
            <a:off x="4116919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7CE68D7F-6CD8-8C4F-B146-2456C79EEB18}"/>
              </a:ext>
            </a:extLst>
          </p:cNvPr>
          <p:cNvSpPr/>
          <p:nvPr/>
        </p:nvSpPr>
        <p:spPr>
          <a:xfrm>
            <a:off x="5199198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1DF39B94-3E56-334B-A9D2-E676332561F0}"/>
              </a:ext>
            </a:extLst>
          </p:cNvPr>
          <p:cNvSpPr/>
          <p:nvPr/>
        </p:nvSpPr>
        <p:spPr>
          <a:xfrm>
            <a:off x="6281477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89B30642-72C4-554B-B40D-E3B6FF51CEA9}"/>
              </a:ext>
            </a:extLst>
          </p:cNvPr>
          <p:cNvSpPr/>
          <p:nvPr/>
        </p:nvSpPr>
        <p:spPr>
          <a:xfrm>
            <a:off x="7363757" y="9299935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C25D857D-D838-7B41-8361-CD044DB97034}"/>
              </a:ext>
            </a:extLst>
          </p:cNvPr>
          <p:cNvSpPr/>
          <p:nvPr/>
        </p:nvSpPr>
        <p:spPr>
          <a:xfrm>
            <a:off x="8938908" y="7898864"/>
            <a:ext cx="432000" cy="172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</p:spTree>
    <p:extLst>
      <p:ext uri="{BB962C8B-B14F-4D97-AF65-F5344CB8AC3E}">
        <p14:creationId xmlns:p14="http://schemas.microsoft.com/office/powerpoint/2010/main" val="40285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A89CFD4-A808-324E-8068-FB1F7EDD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682" y="3702238"/>
            <a:ext cx="6373438" cy="2087455"/>
          </a:xfrm>
        </p:spPr>
        <p:txBody>
          <a:bodyPr/>
          <a:lstStyle/>
          <a:p>
            <a:r>
              <a:rPr lang="es-ES" b="1" dirty="0"/>
              <a:t>Diseño 2: 2 caras</a:t>
            </a:r>
          </a:p>
        </p:txBody>
      </p:sp>
    </p:spTree>
    <p:extLst>
      <p:ext uri="{BB962C8B-B14F-4D97-AF65-F5344CB8AC3E}">
        <p14:creationId xmlns:p14="http://schemas.microsoft.com/office/powerpoint/2010/main" val="199587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ángulo 93">
            <a:extLst>
              <a:ext uri="{FF2B5EF4-FFF2-40B4-BE49-F238E27FC236}">
                <a16:creationId xmlns:a16="http://schemas.microsoft.com/office/drawing/2014/main" id="{665AE0D6-2F83-6846-A714-42AC809757C7}"/>
              </a:ext>
            </a:extLst>
          </p:cNvPr>
          <p:cNvSpPr/>
          <p:nvPr/>
        </p:nvSpPr>
        <p:spPr>
          <a:xfrm>
            <a:off x="13356605" y="9024812"/>
            <a:ext cx="1115569" cy="107899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2C4E5E7F-2F55-494C-8831-70505A89941F}"/>
              </a:ext>
            </a:extLst>
          </p:cNvPr>
          <p:cNvSpPr/>
          <p:nvPr/>
        </p:nvSpPr>
        <p:spPr>
          <a:xfrm>
            <a:off x="12862830" y="965959"/>
            <a:ext cx="1609344" cy="107899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AAA34EBE-FB8C-7E4F-A04E-E4B17622B795}"/>
              </a:ext>
            </a:extLst>
          </p:cNvPr>
          <p:cNvSpPr/>
          <p:nvPr/>
        </p:nvSpPr>
        <p:spPr>
          <a:xfrm>
            <a:off x="805871" y="775588"/>
            <a:ext cx="1914170" cy="144475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D46E6FAD-15D9-D64F-ADF2-936582C7BEE3}"/>
              </a:ext>
            </a:extLst>
          </p:cNvPr>
          <p:cNvSpPr/>
          <p:nvPr/>
        </p:nvSpPr>
        <p:spPr>
          <a:xfrm>
            <a:off x="3986784" y="3284040"/>
            <a:ext cx="7845552" cy="503699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7890602-81EA-C240-804C-324785111996}"/>
              </a:ext>
            </a:extLst>
          </p:cNvPr>
          <p:cNvSpPr/>
          <p:nvPr/>
        </p:nvSpPr>
        <p:spPr>
          <a:xfrm>
            <a:off x="1099947" y="965959"/>
            <a:ext cx="1296000" cy="107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EMERGENCIA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1BDD839-9931-B347-80E7-9023C15CB8AA}"/>
              </a:ext>
            </a:extLst>
          </p:cNvPr>
          <p:cNvSpPr/>
          <p:nvPr/>
        </p:nvSpPr>
        <p:spPr>
          <a:xfrm>
            <a:off x="10512821" y="3530006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PISTAS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84D4B8B-75B6-B946-BABE-FBDD2E85E762}"/>
              </a:ext>
            </a:extLst>
          </p:cNvPr>
          <p:cNvSpPr/>
          <p:nvPr/>
        </p:nvSpPr>
        <p:spPr>
          <a:xfrm>
            <a:off x="6608167" y="3584007"/>
            <a:ext cx="2556000" cy="82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LCD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2E118A6-7B43-AF44-A7A3-E7B7AFE58455}"/>
              </a:ext>
            </a:extLst>
          </p:cNvPr>
          <p:cNvSpPr/>
          <p:nvPr/>
        </p:nvSpPr>
        <p:spPr>
          <a:xfrm>
            <a:off x="13705029" y="9348308"/>
            <a:ext cx="432000" cy="432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BUZZER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8690CAD-F349-D54A-B236-CC53CC4A5D3C}"/>
              </a:ext>
            </a:extLst>
          </p:cNvPr>
          <p:cNvSpPr/>
          <p:nvPr/>
        </p:nvSpPr>
        <p:spPr>
          <a:xfrm>
            <a:off x="6829560" y="6021997"/>
            <a:ext cx="2160000" cy="201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TECLADO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020E2EA-7339-454C-8C7E-E88E6A6466B6}"/>
              </a:ext>
            </a:extLst>
          </p:cNvPr>
          <p:cNvSpPr/>
          <p:nvPr/>
        </p:nvSpPr>
        <p:spPr>
          <a:xfrm>
            <a:off x="13147029" y="1235455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TIEMPO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077DC740-4235-BD41-A9EB-24528984CB8D}"/>
              </a:ext>
            </a:extLst>
          </p:cNvPr>
          <p:cNvSpPr/>
          <p:nvPr/>
        </p:nvSpPr>
        <p:spPr>
          <a:xfrm>
            <a:off x="4359513" y="3548006"/>
            <a:ext cx="900000" cy="9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LLAVE INICIO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F18C5FDA-145C-3D4A-976D-7E6E88C9C24B}"/>
              </a:ext>
            </a:extLst>
          </p:cNvPr>
          <p:cNvSpPr/>
          <p:nvPr/>
        </p:nvSpPr>
        <p:spPr>
          <a:xfrm>
            <a:off x="4751046" y="51446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LED-1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5A7F6A45-331E-124D-AFFB-28F3CEC149E4}"/>
              </a:ext>
            </a:extLst>
          </p:cNvPr>
          <p:cNvSpPr/>
          <p:nvPr/>
        </p:nvSpPr>
        <p:spPr>
          <a:xfrm>
            <a:off x="5518918" y="51446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LED-2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DD2DA898-C300-2440-A556-3210868BC214}"/>
              </a:ext>
            </a:extLst>
          </p:cNvPr>
          <p:cNvSpPr/>
          <p:nvPr/>
        </p:nvSpPr>
        <p:spPr>
          <a:xfrm>
            <a:off x="6286790" y="51446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LED-3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573A88BD-4CB6-B14C-85D7-4411AF2D677E}"/>
              </a:ext>
            </a:extLst>
          </p:cNvPr>
          <p:cNvSpPr/>
          <p:nvPr/>
        </p:nvSpPr>
        <p:spPr>
          <a:xfrm>
            <a:off x="7054662" y="51446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LED-4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622DB48C-B2EB-8F4B-8030-782BBF5948E5}"/>
              </a:ext>
            </a:extLst>
          </p:cNvPr>
          <p:cNvSpPr/>
          <p:nvPr/>
        </p:nvSpPr>
        <p:spPr>
          <a:xfrm>
            <a:off x="7822534" y="51446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LED-5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3FA5CE7F-C5E9-6845-B44B-9AC470E487ED}"/>
              </a:ext>
            </a:extLst>
          </p:cNvPr>
          <p:cNvSpPr/>
          <p:nvPr/>
        </p:nvSpPr>
        <p:spPr>
          <a:xfrm>
            <a:off x="8590406" y="51446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LED-6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1594A27B-6C27-AC42-84E0-01BF38AFF183}"/>
              </a:ext>
            </a:extLst>
          </p:cNvPr>
          <p:cNvSpPr/>
          <p:nvPr/>
        </p:nvSpPr>
        <p:spPr>
          <a:xfrm>
            <a:off x="9358278" y="51446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LED-7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E57148BA-239D-2849-A29B-D7459084FAEF}"/>
              </a:ext>
            </a:extLst>
          </p:cNvPr>
          <p:cNvSpPr/>
          <p:nvPr/>
        </p:nvSpPr>
        <p:spPr>
          <a:xfrm>
            <a:off x="10126150" y="51446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LED-8</a:t>
            </a:r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id="{3145ADFE-EA55-B242-90E6-10187744F758}"/>
              </a:ext>
            </a:extLst>
          </p:cNvPr>
          <p:cNvSpPr/>
          <p:nvPr/>
        </p:nvSpPr>
        <p:spPr>
          <a:xfrm>
            <a:off x="10894025" y="514468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LED-9</a:t>
            </a:r>
          </a:p>
        </p:txBody>
      </p:sp>
    </p:spTree>
    <p:extLst>
      <p:ext uri="{BB962C8B-B14F-4D97-AF65-F5344CB8AC3E}">
        <p14:creationId xmlns:p14="http://schemas.microsoft.com/office/powerpoint/2010/main" val="141765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ángulo 104">
            <a:extLst>
              <a:ext uri="{FF2B5EF4-FFF2-40B4-BE49-F238E27FC236}">
                <a16:creationId xmlns:a16="http://schemas.microsoft.com/office/drawing/2014/main" id="{A8FE6934-902B-B446-AA30-D00E8C73A432}"/>
              </a:ext>
            </a:extLst>
          </p:cNvPr>
          <p:cNvSpPr/>
          <p:nvPr/>
        </p:nvSpPr>
        <p:spPr>
          <a:xfrm rot="16200000">
            <a:off x="10583167" y="4253070"/>
            <a:ext cx="1257074" cy="2867924"/>
          </a:xfrm>
          <a:prstGeom prst="rect">
            <a:avLst/>
          </a:prstGeom>
          <a:solidFill>
            <a:srgbClr val="AB79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0138326D-F1A0-CF41-B2EC-62EE122729A1}"/>
              </a:ext>
            </a:extLst>
          </p:cNvPr>
          <p:cNvSpPr/>
          <p:nvPr/>
        </p:nvSpPr>
        <p:spPr>
          <a:xfrm>
            <a:off x="11285027" y="6607987"/>
            <a:ext cx="4039621" cy="37693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91E0BF5D-E8F5-0740-922D-B80532FFD745}"/>
              </a:ext>
            </a:extLst>
          </p:cNvPr>
          <p:cNvSpPr/>
          <p:nvPr/>
        </p:nvSpPr>
        <p:spPr>
          <a:xfrm>
            <a:off x="394230" y="6607986"/>
            <a:ext cx="10776609" cy="3763517"/>
          </a:xfrm>
          <a:prstGeom prst="rect">
            <a:avLst/>
          </a:prstGeom>
          <a:solidFill>
            <a:srgbClr val="F713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310F5E71-7CFE-FB44-8196-B2A2C370D5C1}"/>
              </a:ext>
            </a:extLst>
          </p:cNvPr>
          <p:cNvSpPr/>
          <p:nvPr/>
        </p:nvSpPr>
        <p:spPr>
          <a:xfrm>
            <a:off x="900889" y="2465455"/>
            <a:ext cx="3327862" cy="376351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F8AE42A7-7095-8548-AF3C-2DC819B1B972}"/>
              </a:ext>
            </a:extLst>
          </p:cNvPr>
          <p:cNvSpPr/>
          <p:nvPr/>
        </p:nvSpPr>
        <p:spPr>
          <a:xfrm>
            <a:off x="3012043" y="5001191"/>
            <a:ext cx="889598" cy="81873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A93B9693-17E4-0941-90B5-8ED1BB4D9FF9}"/>
              </a:ext>
            </a:extLst>
          </p:cNvPr>
          <p:cNvSpPr/>
          <p:nvPr/>
        </p:nvSpPr>
        <p:spPr>
          <a:xfrm>
            <a:off x="5526746" y="4608510"/>
            <a:ext cx="926370" cy="172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5F76F7EB-F583-AC42-9266-C2B21796101A}"/>
              </a:ext>
            </a:extLst>
          </p:cNvPr>
          <p:cNvSpPr/>
          <p:nvPr/>
        </p:nvSpPr>
        <p:spPr>
          <a:xfrm>
            <a:off x="6848301" y="5131705"/>
            <a:ext cx="2895774" cy="1152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8104CF5B-74F2-1341-94C7-238ADB9F0E8F}"/>
              </a:ext>
            </a:extLst>
          </p:cNvPr>
          <p:cNvSpPr/>
          <p:nvPr/>
        </p:nvSpPr>
        <p:spPr>
          <a:xfrm>
            <a:off x="4699112" y="2770481"/>
            <a:ext cx="1669733" cy="145582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C7BC7876-8965-A549-A9DE-9DF7ECE36F85}"/>
              </a:ext>
            </a:extLst>
          </p:cNvPr>
          <p:cNvSpPr/>
          <p:nvPr/>
        </p:nvSpPr>
        <p:spPr>
          <a:xfrm>
            <a:off x="4585342" y="4605316"/>
            <a:ext cx="926370" cy="172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EAB838C8-9328-A846-BB83-9FFBC14741AA}"/>
              </a:ext>
            </a:extLst>
          </p:cNvPr>
          <p:cNvSpPr/>
          <p:nvPr/>
        </p:nvSpPr>
        <p:spPr>
          <a:xfrm rot="5400000">
            <a:off x="13277419" y="4280442"/>
            <a:ext cx="1768781" cy="26182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C33AA5B5-A994-FE44-9705-B822A00E08A4}"/>
              </a:ext>
            </a:extLst>
          </p:cNvPr>
          <p:cNvSpPr/>
          <p:nvPr/>
        </p:nvSpPr>
        <p:spPr>
          <a:xfrm>
            <a:off x="900889" y="1027706"/>
            <a:ext cx="5078397" cy="9330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B95A04F1-DD47-5541-A98A-2C054EF0D391}"/>
              </a:ext>
            </a:extLst>
          </p:cNvPr>
          <p:cNvSpPr/>
          <p:nvPr/>
        </p:nvSpPr>
        <p:spPr>
          <a:xfrm>
            <a:off x="6848301" y="657492"/>
            <a:ext cx="5797364" cy="4340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E4D5484-ECF3-CF44-AB1C-A2320542F51D}"/>
              </a:ext>
            </a:extLst>
          </p:cNvPr>
          <p:cNvSpPr/>
          <p:nvPr/>
        </p:nvSpPr>
        <p:spPr>
          <a:xfrm>
            <a:off x="11909783" y="5527705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MICROFONO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CAC6B45-F4E9-134C-8B69-4990FCE92338}"/>
              </a:ext>
            </a:extLst>
          </p:cNvPr>
          <p:cNvSpPr/>
          <p:nvPr/>
        </p:nvSpPr>
        <p:spPr>
          <a:xfrm>
            <a:off x="7177725" y="990227"/>
            <a:ext cx="1044000" cy="503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LEDS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D31235A-AC91-1046-8A9E-67E0E72FAD40}"/>
              </a:ext>
            </a:extLst>
          </p:cNvPr>
          <p:cNvSpPr/>
          <p:nvPr/>
        </p:nvSpPr>
        <p:spPr>
          <a:xfrm>
            <a:off x="8668581" y="1004288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LED-R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1389AF5-CF28-AF49-8BCE-2E540AF88424}"/>
              </a:ext>
            </a:extLst>
          </p:cNvPr>
          <p:cNvSpPr/>
          <p:nvPr/>
        </p:nvSpPr>
        <p:spPr>
          <a:xfrm>
            <a:off x="9724982" y="1004288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LED-G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D051498-3512-BE48-BF3B-17990BA8B52F}"/>
              </a:ext>
            </a:extLst>
          </p:cNvPr>
          <p:cNvSpPr/>
          <p:nvPr/>
        </p:nvSpPr>
        <p:spPr>
          <a:xfrm>
            <a:off x="10810839" y="1004288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LED-B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AC899AB-E081-904E-BC5F-6DE776E3585B}"/>
              </a:ext>
            </a:extLst>
          </p:cNvPr>
          <p:cNvSpPr/>
          <p:nvPr/>
        </p:nvSpPr>
        <p:spPr>
          <a:xfrm>
            <a:off x="11873783" y="979198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LED-W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0113A29-BE77-404C-96F6-3BE936C99DE2}"/>
              </a:ext>
            </a:extLst>
          </p:cNvPr>
          <p:cNvSpPr/>
          <p:nvPr/>
        </p:nvSpPr>
        <p:spPr>
          <a:xfrm>
            <a:off x="3225693" y="5226566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4E5CEF4-ED9B-6B47-8DA7-636F3CC0FE05}"/>
              </a:ext>
            </a:extLst>
          </p:cNvPr>
          <p:cNvSpPr/>
          <p:nvPr/>
        </p:nvSpPr>
        <p:spPr>
          <a:xfrm>
            <a:off x="1204056" y="2604027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FECHA 1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087DE80-9CAE-EF48-868F-FDF3076FE0FC}"/>
              </a:ext>
            </a:extLst>
          </p:cNvPr>
          <p:cNvSpPr/>
          <p:nvPr/>
        </p:nvSpPr>
        <p:spPr>
          <a:xfrm>
            <a:off x="2883693" y="2604027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FECHA 2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A649E85-680C-2549-972A-B231FAD947B1}"/>
              </a:ext>
            </a:extLst>
          </p:cNvPr>
          <p:cNvSpPr/>
          <p:nvPr/>
        </p:nvSpPr>
        <p:spPr>
          <a:xfrm>
            <a:off x="1204056" y="4017155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FECHA 3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937E190-9DA0-C54A-888A-0C12DBBF607C}"/>
              </a:ext>
            </a:extLst>
          </p:cNvPr>
          <p:cNvSpPr/>
          <p:nvPr/>
        </p:nvSpPr>
        <p:spPr>
          <a:xfrm>
            <a:off x="2883693" y="4017155"/>
            <a:ext cx="1116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FECHA 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920AC37-FE35-FA4F-858F-99C927C60920}"/>
              </a:ext>
            </a:extLst>
          </p:cNvPr>
          <p:cNvSpPr/>
          <p:nvPr/>
        </p:nvSpPr>
        <p:spPr>
          <a:xfrm>
            <a:off x="1546056" y="5226566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MUSIC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D07A78C-C9A0-044B-BEEB-883CBACE2450}"/>
              </a:ext>
            </a:extLst>
          </p:cNvPr>
          <p:cNvSpPr/>
          <p:nvPr/>
        </p:nvSpPr>
        <p:spPr>
          <a:xfrm>
            <a:off x="13105215" y="4879094"/>
            <a:ext cx="216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RFID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E194DF5-1593-9948-AC59-56A7F0BA21F1}"/>
              </a:ext>
            </a:extLst>
          </p:cNvPr>
          <p:cNvSpPr/>
          <p:nvPr/>
        </p:nvSpPr>
        <p:spPr>
          <a:xfrm>
            <a:off x="4938583" y="4945101"/>
            <a:ext cx="1152000" cy="115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LED MATRIX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5E62241-2A82-F84B-92FC-B11301F156E1}"/>
              </a:ext>
            </a:extLst>
          </p:cNvPr>
          <p:cNvSpPr/>
          <p:nvPr/>
        </p:nvSpPr>
        <p:spPr>
          <a:xfrm>
            <a:off x="10056742" y="5286113"/>
            <a:ext cx="900000" cy="9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ANTENA</a:t>
            </a:r>
          </a:p>
          <a:p>
            <a:pPr algn="ctr"/>
            <a:r>
              <a:rPr lang="es-ES" sz="1600" dirty="0"/>
              <a:t>GPS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B2DAA24-D914-874D-B0D9-37DC4E3152B9}"/>
              </a:ext>
            </a:extLst>
          </p:cNvPr>
          <p:cNvSpPr/>
          <p:nvPr/>
        </p:nvSpPr>
        <p:spPr>
          <a:xfrm>
            <a:off x="5029018" y="2993229"/>
            <a:ext cx="936000" cy="9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JOY</a:t>
            </a:r>
          </a:p>
          <a:p>
            <a:pPr algn="ctr"/>
            <a:r>
              <a:rPr lang="es-ES" sz="1600" dirty="0"/>
              <a:t>STICK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9772378-FF1C-9246-8342-38A5CF094C82}"/>
              </a:ext>
            </a:extLst>
          </p:cNvPr>
          <p:cNvSpPr/>
          <p:nvPr/>
        </p:nvSpPr>
        <p:spPr>
          <a:xfrm>
            <a:off x="7226268" y="5429905"/>
            <a:ext cx="21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SECRET WORD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790E24FF-CCEA-D24A-AFB9-2171FC92317D}"/>
              </a:ext>
            </a:extLst>
          </p:cNvPr>
          <p:cNvSpPr/>
          <p:nvPr/>
        </p:nvSpPr>
        <p:spPr>
          <a:xfrm>
            <a:off x="1562710" y="1316642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SIMON-R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0E3B21B-F639-4348-A7AC-41332FE25312}"/>
              </a:ext>
            </a:extLst>
          </p:cNvPr>
          <p:cNvSpPr/>
          <p:nvPr/>
        </p:nvSpPr>
        <p:spPr>
          <a:xfrm>
            <a:off x="2862085" y="1316642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SIMON-G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CAD96A4-1B04-874A-956B-0C70CE029E67}"/>
              </a:ext>
            </a:extLst>
          </p:cNvPr>
          <p:cNvSpPr/>
          <p:nvPr/>
        </p:nvSpPr>
        <p:spPr>
          <a:xfrm>
            <a:off x="4161460" y="1316642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SIMON-B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C8720245-BA71-DC45-A11A-7BA6F4E91F57}"/>
              </a:ext>
            </a:extLst>
          </p:cNvPr>
          <p:cNvSpPr/>
          <p:nvPr/>
        </p:nvSpPr>
        <p:spPr>
          <a:xfrm>
            <a:off x="5460834" y="1316642"/>
            <a:ext cx="360000" cy="36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SIMON-Y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AA12EA5-4969-A548-BD5E-DBD1AE06C7D6}"/>
              </a:ext>
            </a:extLst>
          </p:cNvPr>
          <p:cNvSpPr/>
          <p:nvPr/>
        </p:nvSpPr>
        <p:spPr>
          <a:xfrm>
            <a:off x="12116327" y="7337125"/>
            <a:ext cx="2520000" cy="25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MOTOR</a:t>
            </a:r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AAC397D8-8ACF-F94A-8947-3ACAEE68F118}"/>
              </a:ext>
            </a:extLst>
          </p:cNvPr>
          <p:cNvSpPr/>
          <p:nvPr/>
        </p:nvSpPr>
        <p:spPr>
          <a:xfrm>
            <a:off x="11285027" y="5622175"/>
            <a:ext cx="180000" cy="18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LED-GPS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16735810-526E-504B-9EBF-27DDA509DE8B}"/>
              </a:ext>
            </a:extLst>
          </p:cNvPr>
          <p:cNvSpPr/>
          <p:nvPr/>
        </p:nvSpPr>
        <p:spPr>
          <a:xfrm>
            <a:off x="7483725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6D836339-11B0-9942-A183-E80FFB6268D9}"/>
              </a:ext>
            </a:extLst>
          </p:cNvPr>
          <p:cNvSpPr/>
          <p:nvPr/>
        </p:nvSpPr>
        <p:spPr>
          <a:xfrm>
            <a:off x="8632581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63302440-F096-9C4F-A15E-3DB11C806C7B}"/>
              </a:ext>
            </a:extLst>
          </p:cNvPr>
          <p:cNvSpPr/>
          <p:nvPr/>
        </p:nvSpPr>
        <p:spPr>
          <a:xfrm>
            <a:off x="9688982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9F02D57B-634A-3648-8EE4-BED7861BB398}"/>
              </a:ext>
            </a:extLst>
          </p:cNvPr>
          <p:cNvSpPr/>
          <p:nvPr/>
        </p:nvSpPr>
        <p:spPr>
          <a:xfrm>
            <a:off x="10774839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85405EA-809E-E144-82EC-74F3CB186B1D}"/>
              </a:ext>
            </a:extLst>
          </p:cNvPr>
          <p:cNvSpPr/>
          <p:nvPr/>
        </p:nvSpPr>
        <p:spPr>
          <a:xfrm>
            <a:off x="11837783" y="2360899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35457640-0579-2545-84C8-677F0CC1C815}"/>
              </a:ext>
            </a:extLst>
          </p:cNvPr>
          <p:cNvSpPr/>
          <p:nvPr/>
        </p:nvSpPr>
        <p:spPr>
          <a:xfrm>
            <a:off x="7483725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5BAE97AA-99D1-7546-BF8D-F74A14F0FDEE}"/>
              </a:ext>
            </a:extLst>
          </p:cNvPr>
          <p:cNvSpPr/>
          <p:nvPr/>
        </p:nvSpPr>
        <p:spPr>
          <a:xfrm>
            <a:off x="8632581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06CB5BF2-B1EF-1740-8A89-F7743F9B5D13}"/>
              </a:ext>
            </a:extLst>
          </p:cNvPr>
          <p:cNvSpPr/>
          <p:nvPr/>
        </p:nvSpPr>
        <p:spPr>
          <a:xfrm>
            <a:off x="9688982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382E0104-7683-5B4F-8FFD-6E79BAFA9B4D}"/>
              </a:ext>
            </a:extLst>
          </p:cNvPr>
          <p:cNvSpPr/>
          <p:nvPr/>
        </p:nvSpPr>
        <p:spPr>
          <a:xfrm>
            <a:off x="10774839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AD8C832D-2A4B-8E46-A7C1-FEB3D8E99BF4}"/>
              </a:ext>
            </a:extLst>
          </p:cNvPr>
          <p:cNvSpPr/>
          <p:nvPr/>
        </p:nvSpPr>
        <p:spPr>
          <a:xfrm>
            <a:off x="11837783" y="4165171"/>
            <a:ext cx="432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JACK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C0E889A0-D3A5-3E4F-A586-E4342D4256A2}"/>
              </a:ext>
            </a:extLst>
          </p:cNvPr>
          <p:cNvSpPr/>
          <p:nvPr/>
        </p:nvSpPr>
        <p:spPr>
          <a:xfrm>
            <a:off x="934146" y="7190225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92B3CE31-92B4-7543-BA8B-F91848E8231E}"/>
              </a:ext>
            </a:extLst>
          </p:cNvPr>
          <p:cNvSpPr/>
          <p:nvPr/>
        </p:nvSpPr>
        <p:spPr>
          <a:xfrm>
            <a:off x="2921177" y="7171590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9A9599FE-40C5-7741-95AE-D5E73BC94C8B}"/>
              </a:ext>
            </a:extLst>
          </p:cNvPr>
          <p:cNvSpPr/>
          <p:nvPr/>
        </p:nvSpPr>
        <p:spPr>
          <a:xfrm>
            <a:off x="4908208" y="7171590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FEB9445E-28BD-1942-9350-F3917D8F1CBA}"/>
              </a:ext>
            </a:extLst>
          </p:cNvPr>
          <p:cNvSpPr/>
          <p:nvPr/>
        </p:nvSpPr>
        <p:spPr>
          <a:xfrm>
            <a:off x="6895239" y="7171590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41C3D180-39D4-D544-9E5B-A1F6A9439275}"/>
              </a:ext>
            </a:extLst>
          </p:cNvPr>
          <p:cNvSpPr/>
          <p:nvPr/>
        </p:nvSpPr>
        <p:spPr>
          <a:xfrm>
            <a:off x="8882269" y="7190225"/>
            <a:ext cx="503999" cy="10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77895A9B-7CAF-1443-9E01-AD1B8B4A83C2}"/>
              </a:ext>
            </a:extLst>
          </p:cNvPr>
          <p:cNvSpPr/>
          <p:nvPr/>
        </p:nvSpPr>
        <p:spPr>
          <a:xfrm>
            <a:off x="919118" y="9239057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85D3DB1B-2569-2A40-86E5-76086AF6349E}"/>
              </a:ext>
            </a:extLst>
          </p:cNvPr>
          <p:cNvSpPr/>
          <p:nvPr/>
        </p:nvSpPr>
        <p:spPr>
          <a:xfrm>
            <a:off x="2248285" y="9239057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4431F99E-E718-BD42-B5A4-F244A0F3B942}"/>
              </a:ext>
            </a:extLst>
          </p:cNvPr>
          <p:cNvSpPr/>
          <p:nvPr/>
        </p:nvSpPr>
        <p:spPr>
          <a:xfrm>
            <a:off x="3577452" y="9239057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EF226134-9588-9C48-B036-0A8C312BEAE8}"/>
              </a:ext>
            </a:extLst>
          </p:cNvPr>
          <p:cNvSpPr/>
          <p:nvPr/>
        </p:nvSpPr>
        <p:spPr>
          <a:xfrm>
            <a:off x="4906619" y="9239057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7CE68D7F-6CD8-8C4F-B146-2456C79EEB18}"/>
              </a:ext>
            </a:extLst>
          </p:cNvPr>
          <p:cNvSpPr/>
          <p:nvPr/>
        </p:nvSpPr>
        <p:spPr>
          <a:xfrm>
            <a:off x="6235786" y="9239057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1DF39B94-3E56-334B-A9D2-E676332561F0}"/>
              </a:ext>
            </a:extLst>
          </p:cNvPr>
          <p:cNvSpPr/>
          <p:nvPr/>
        </p:nvSpPr>
        <p:spPr>
          <a:xfrm>
            <a:off x="7564953" y="9239057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89B30642-72C4-554B-B40D-E3B6FF51CEA9}"/>
              </a:ext>
            </a:extLst>
          </p:cNvPr>
          <p:cNvSpPr/>
          <p:nvPr/>
        </p:nvSpPr>
        <p:spPr>
          <a:xfrm>
            <a:off x="8894121" y="9239057"/>
            <a:ext cx="540000" cy="540000"/>
          </a:xfrm>
          <a:prstGeom prst="ellipse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50" dirty="0">
                <a:ln w="3175">
                  <a:noFill/>
                </a:ln>
                <a:solidFill>
                  <a:schemeClr val="tx1"/>
                </a:solidFill>
              </a:rPr>
              <a:t>5-POS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C25D857D-D838-7B41-8361-CD044DB97034}"/>
              </a:ext>
            </a:extLst>
          </p:cNvPr>
          <p:cNvSpPr/>
          <p:nvPr/>
        </p:nvSpPr>
        <p:spPr>
          <a:xfrm>
            <a:off x="10286150" y="7511057"/>
            <a:ext cx="432000" cy="172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400" dirty="0">
                <a:solidFill>
                  <a:schemeClr val="tx1"/>
                </a:solidFill>
              </a:rPr>
              <a:t>INTERRUPTOR</a:t>
            </a:r>
          </a:p>
        </p:txBody>
      </p:sp>
    </p:spTree>
    <p:extLst>
      <p:ext uri="{BB962C8B-B14F-4D97-AF65-F5344CB8AC3E}">
        <p14:creationId xmlns:p14="http://schemas.microsoft.com/office/powerpoint/2010/main" val="3898515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273</Words>
  <Application>Microsoft Macintosh PowerPoint</Application>
  <PresentationFormat>Personalizado</PresentationFormat>
  <Paragraphs>208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Leyenda</vt:lpstr>
      <vt:lpstr>Diseño 1: 1 cara</vt:lpstr>
      <vt:lpstr>Presentación de PowerPoint</vt:lpstr>
      <vt:lpstr>Presentación de PowerPoint</vt:lpstr>
      <vt:lpstr>Diseño 2: 2 caras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16</cp:revision>
  <dcterms:created xsi:type="dcterms:W3CDTF">2021-02-03T15:34:42Z</dcterms:created>
  <dcterms:modified xsi:type="dcterms:W3CDTF">2021-02-07T09:40:23Z</dcterms:modified>
</cp:coreProperties>
</file>