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58400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71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>
        <p:scale>
          <a:sx n="60" d="100"/>
          <a:sy n="60" d="100"/>
        </p:scale>
        <p:origin x="66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1767462"/>
            <a:ext cx="1346406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5672376"/>
            <a:ext cx="11880056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574987"/>
            <a:ext cx="3415516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574987"/>
            <a:ext cx="10048548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8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2692444"/>
            <a:ext cx="13662065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7227345"/>
            <a:ext cx="13662065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874937"/>
            <a:ext cx="673203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874937"/>
            <a:ext cx="673203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574990"/>
            <a:ext cx="13662065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2647443"/>
            <a:ext cx="67010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3944914"/>
            <a:ext cx="670109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2647443"/>
            <a:ext cx="6734095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3944914"/>
            <a:ext cx="6734095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719984"/>
            <a:ext cx="510883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554968"/>
            <a:ext cx="801903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239929"/>
            <a:ext cx="510883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719984"/>
            <a:ext cx="510883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554968"/>
            <a:ext cx="801903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239929"/>
            <a:ext cx="510883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574990"/>
            <a:ext cx="1366206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874937"/>
            <a:ext cx="1366206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0009783"/>
            <a:ext cx="356401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0D14-C66E-574F-9585-4F78077CC01A}" type="datetimeFigureOut">
              <a:rPr lang="es-ES" smtClean="0"/>
              <a:t>3/2/21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0009783"/>
            <a:ext cx="53460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0009783"/>
            <a:ext cx="356401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7890602-81EA-C240-804C-324785111996}"/>
              </a:ext>
            </a:extLst>
          </p:cNvPr>
          <p:cNvSpPr/>
          <p:nvPr/>
        </p:nvSpPr>
        <p:spPr>
          <a:xfrm>
            <a:off x="13343676" y="1804386"/>
            <a:ext cx="1296000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EMERGENCIA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BDD839-9931-B347-80E7-9023C15CB8AA}"/>
              </a:ext>
            </a:extLst>
          </p:cNvPr>
          <p:cNvSpPr/>
          <p:nvPr/>
        </p:nvSpPr>
        <p:spPr>
          <a:xfrm>
            <a:off x="5209301" y="65573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4D4B8B-75B6-B946-BABE-FBDD2E85E762}"/>
              </a:ext>
            </a:extLst>
          </p:cNvPr>
          <p:cNvSpPr/>
          <p:nvPr/>
        </p:nvSpPr>
        <p:spPr>
          <a:xfrm>
            <a:off x="2091031" y="709737"/>
            <a:ext cx="2556000" cy="8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LCD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E4D5484-ECF3-CF44-AB1C-A2320542F51D}"/>
              </a:ext>
            </a:extLst>
          </p:cNvPr>
          <p:cNvSpPr/>
          <p:nvPr/>
        </p:nvSpPr>
        <p:spPr>
          <a:xfrm>
            <a:off x="10651976" y="9677894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MICROFONO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C6B45-F4E9-134C-8B69-4990FCE92338}"/>
              </a:ext>
            </a:extLst>
          </p:cNvPr>
          <p:cNvSpPr/>
          <p:nvPr/>
        </p:nvSpPr>
        <p:spPr>
          <a:xfrm>
            <a:off x="7177725" y="990227"/>
            <a:ext cx="1044000" cy="50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31235A-AC91-1046-8A9E-67E0E72FAD40}"/>
              </a:ext>
            </a:extLst>
          </p:cNvPr>
          <p:cNvSpPr/>
          <p:nvPr/>
        </p:nvSpPr>
        <p:spPr>
          <a:xfrm>
            <a:off x="8668581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389AF5-CF28-AF49-8BCE-2E540AF88424}"/>
              </a:ext>
            </a:extLst>
          </p:cNvPr>
          <p:cNvSpPr/>
          <p:nvPr/>
        </p:nvSpPr>
        <p:spPr>
          <a:xfrm>
            <a:off x="9724982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051498-3512-BE48-BF3B-17990BA8B52F}"/>
              </a:ext>
            </a:extLst>
          </p:cNvPr>
          <p:cNvSpPr/>
          <p:nvPr/>
        </p:nvSpPr>
        <p:spPr>
          <a:xfrm>
            <a:off x="10810839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C899AB-E081-904E-BC5F-6DE776E3585B}"/>
              </a:ext>
            </a:extLst>
          </p:cNvPr>
          <p:cNvSpPr/>
          <p:nvPr/>
        </p:nvSpPr>
        <p:spPr>
          <a:xfrm>
            <a:off x="11873783" y="97919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LED-W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113A29-BE77-404C-96F6-3BE936C99DE2}"/>
              </a:ext>
            </a:extLst>
          </p:cNvPr>
          <p:cNvSpPr/>
          <p:nvPr/>
        </p:nvSpPr>
        <p:spPr>
          <a:xfrm>
            <a:off x="5639934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E5CEF4-ED9B-6B47-8DA7-636F3CC0FE05}"/>
              </a:ext>
            </a:extLst>
          </p:cNvPr>
          <p:cNvSpPr/>
          <p:nvPr/>
        </p:nvSpPr>
        <p:spPr>
          <a:xfrm>
            <a:off x="3618297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87DE80-9CAE-EF48-868F-FDF3076FE0FC}"/>
              </a:ext>
            </a:extLst>
          </p:cNvPr>
          <p:cNvSpPr/>
          <p:nvPr/>
        </p:nvSpPr>
        <p:spPr>
          <a:xfrm>
            <a:off x="5297934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49E85-680C-2549-972A-B231FAD947B1}"/>
              </a:ext>
            </a:extLst>
          </p:cNvPr>
          <p:cNvSpPr/>
          <p:nvPr/>
        </p:nvSpPr>
        <p:spPr>
          <a:xfrm>
            <a:off x="3618297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37E190-9DA0-C54A-888A-0C12DBBF607C}"/>
              </a:ext>
            </a:extLst>
          </p:cNvPr>
          <p:cNvSpPr/>
          <p:nvPr/>
        </p:nvSpPr>
        <p:spPr>
          <a:xfrm>
            <a:off x="5297934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20AC37-FE35-FA4F-858F-99C927C60920}"/>
              </a:ext>
            </a:extLst>
          </p:cNvPr>
          <p:cNvSpPr/>
          <p:nvPr/>
        </p:nvSpPr>
        <p:spPr>
          <a:xfrm>
            <a:off x="3960297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118A6-7B43-AF44-A7A3-E7B7AFE58455}"/>
              </a:ext>
            </a:extLst>
          </p:cNvPr>
          <p:cNvSpPr/>
          <p:nvPr/>
        </p:nvSpPr>
        <p:spPr>
          <a:xfrm>
            <a:off x="614499" y="3039743"/>
            <a:ext cx="432000" cy="432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07A78C-C9A0-044B-BEEB-883CBACE2450}"/>
              </a:ext>
            </a:extLst>
          </p:cNvPr>
          <p:cNvSpPr/>
          <p:nvPr/>
        </p:nvSpPr>
        <p:spPr>
          <a:xfrm rot="16200000">
            <a:off x="12911676" y="3749422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RFID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194DF5-1593-9948-AC59-56A7F0BA21F1}"/>
              </a:ext>
            </a:extLst>
          </p:cNvPr>
          <p:cNvSpPr/>
          <p:nvPr/>
        </p:nvSpPr>
        <p:spPr>
          <a:xfrm>
            <a:off x="7342596" y="5478892"/>
            <a:ext cx="1152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LED MATRIX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690CAD-F349-D54A-B236-CC53CC4A5D3C}"/>
              </a:ext>
            </a:extLst>
          </p:cNvPr>
          <p:cNvSpPr/>
          <p:nvPr/>
        </p:nvSpPr>
        <p:spPr>
          <a:xfrm>
            <a:off x="733491" y="4235750"/>
            <a:ext cx="2160000" cy="2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E62241-2A82-F84B-92FC-B11301F156E1}"/>
              </a:ext>
            </a:extLst>
          </p:cNvPr>
          <p:cNvSpPr/>
          <p:nvPr/>
        </p:nvSpPr>
        <p:spPr>
          <a:xfrm>
            <a:off x="10381976" y="782806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ANTENA</a:t>
            </a:r>
          </a:p>
          <a:p>
            <a:pPr algn="ctr"/>
            <a:r>
              <a:rPr lang="es-ES" sz="1600" dirty="0"/>
              <a:t>GPS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B2DAA24-D914-874D-B0D9-37DC4E3152B9}"/>
              </a:ext>
            </a:extLst>
          </p:cNvPr>
          <p:cNvSpPr/>
          <p:nvPr/>
        </p:nvSpPr>
        <p:spPr>
          <a:xfrm>
            <a:off x="13523271" y="613995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JOY</a:t>
            </a:r>
          </a:p>
          <a:p>
            <a:pPr algn="ctr"/>
            <a:r>
              <a:rPr lang="es-ES" sz="1600" dirty="0"/>
              <a:t>STICK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9772378-FF1C-9246-8342-38A5CF094C82}"/>
              </a:ext>
            </a:extLst>
          </p:cNvPr>
          <p:cNvSpPr/>
          <p:nvPr/>
        </p:nvSpPr>
        <p:spPr>
          <a:xfrm>
            <a:off x="9751976" y="5777092"/>
            <a:ext cx="21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SECRET WORD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20E2EA-7339-454C-8C7E-E88E6A6466B6}"/>
              </a:ext>
            </a:extLst>
          </p:cNvPr>
          <p:cNvSpPr/>
          <p:nvPr/>
        </p:nvSpPr>
        <p:spPr>
          <a:xfrm>
            <a:off x="13433271" y="83102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TIEMPO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7DC740-4235-BD41-A9EB-24528984CB8D}"/>
              </a:ext>
            </a:extLst>
          </p:cNvPr>
          <p:cNvSpPr/>
          <p:nvPr/>
        </p:nvSpPr>
        <p:spPr>
          <a:xfrm>
            <a:off x="628761" y="6737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LLAVE INICIO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90E24FF-CCEA-D24A-AFB9-2171FC92317D}"/>
              </a:ext>
            </a:extLst>
          </p:cNvPr>
          <p:cNvSpPr/>
          <p:nvPr/>
        </p:nvSpPr>
        <p:spPr>
          <a:xfrm>
            <a:off x="198587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E3B21B-F639-4348-A7AC-41332FE25312}"/>
              </a:ext>
            </a:extLst>
          </p:cNvPr>
          <p:cNvSpPr/>
          <p:nvPr/>
        </p:nvSpPr>
        <p:spPr>
          <a:xfrm>
            <a:off x="3285249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SIMON-G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AD96A4-1B04-874A-956B-0C70CE029E67}"/>
              </a:ext>
            </a:extLst>
          </p:cNvPr>
          <p:cNvSpPr/>
          <p:nvPr/>
        </p:nvSpPr>
        <p:spPr>
          <a:xfrm>
            <a:off x="458462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SIMON-B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8720245-BA71-DC45-A11A-7BA6F4E91F57}"/>
              </a:ext>
            </a:extLst>
          </p:cNvPr>
          <p:cNvSpPr/>
          <p:nvPr/>
        </p:nvSpPr>
        <p:spPr>
          <a:xfrm>
            <a:off x="5883998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SIMON-Y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A12EA5-4969-A548-BD5E-DBD1AE06C7D6}"/>
              </a:ext>
            </a:extLst>
          </p:cNvPr>
          <p:cNvSpPr/>
          <p:nvPr/>
        </p:nvSpPr>
        <p:spPr>
          <a:xfrm>
            <a:off x="12533109" y="7625168"/>
            <a:ext cx="252000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AC397D8-8ACF-F94A-8947-3ACAEE68F118}"/>
              </a:ext>
            </a:extLst>
          </p:cNvPr>
          <p:cNvSpPr/>
          <p:nvPr/>
        </p:nvSpPr>
        <p:spPr>
          <a:xfrm>
            <a:off x="10741976" y="920936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LED-GPS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6735810-526E-504B-9EBF-27DDA509DE8B}"/>
              </a:ext>
            </a:extLst>
          </p:cNvPr>
          <p:cNvSpPr/>
          <p:nvPr/>
        </p:nvSpPr>
        <p:spPr>
          <a:xfrm>
            <a:off x="7483725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836339-11B0-9942-A183-E80FFB6268D9}"/>
              </a:ext>
            </a:extLst>
          </p:cNvPr>
          <p:cNvSpPr/>
          <p:nvPr/>
        </p:nvSpPr>
        <p:spPr>
          <a:xfrm>
            <a:off x="8632581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302440-F096-9C4F-A15E-3DB11C806C7B}"/>
              </a:ext>
            </a:extLst>
          </p:cNvPr>
          <p:cNvSpPr/>
          <p:nvPr/>
        </p:nvSpPr>
        <p:spPr>
          <a:xfrm>
            <a:off x="9688982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F02D57B-634A-3648-8EE4-BED7861BB398}"/>
              </a:ext>
            </a:extLst>
          </p:cNvPr>
          <p:cNvSpPr/>
          <p:nvPr/>
        </p:nvSpPr>
        <p:spPr>
          <a:xfrm>
            <a:off x="10774839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5405EA-809E-E144-82EC-74F3CB186B1D}"/>
              </a:ext>
            </a:extLst>
          </p:cNvPr>
          <p:cNvSpPr/>
          <p:nvPr/>
        </p:nvSpPr>
        <p:spPr>
          <a:xfrm>
            <a:off x="11837783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18C5FDA-145C-3D4A-976D-7E6E88C9C24B}"/>
              </a:ext>
            </a:extLst>
          </p:cNvPr>
          <p:cNvSpPr/>
          <p:nvPr/>
        </p:nvSpPr>
        <p:spPr>
          <a:xfrm>
            <a:off x="69111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LED-1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A7F6A45-331E-124D-AFFB-28F3CEC149E4}"/>
              </a:ext>
            </a:extLst>
          </p:cNvPr>
          <p:cNvSpPr/>
          <p:nvPr/>
        </p:nvSpPr>
        <p:spPr>
          <a:xfrm>
            <a:off x="134925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D2DA898-C300-2440-A556-3210868BC214}"/>
              </a:ext>
            </a:extLst>
          </p:cNvPr>
          <p:cNvSpPr/>
          <p:nvPr/>
        </p:nvSpPr>
        <p:spPr>
          <a:xfrm>
            <a:off x="200739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LED-3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73A88BD-4CB6-B14C-85D7-4411AF2D677E}"/>
              </a:ext>
            </a:extLst>
          </p:cNvPr>
          <p:cNvSpPr/>
          <p:nvPr/>
        </p:nvSpPr>
        <p:spPr>
          <a:xfrm>
            <a:off x="2665542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LED-4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2DB48C-B2EB-8F4B-8030-782BBF5948E5}"/>
              </a:ext>
            </a:extLst>
          </p:cNvPr>
          <p:cNvSpPr/>
          <p:nvPr/>
        </p:nvSpPr>
        <p:spPr>
          <a:xfrm>
            <a:off x="3323686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LED-5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FA5CE7F-C5E9-6845-B44B-9AC470E487ED}"/>
              </a:ext>
            </a:extLst>
          </p:cNvPr>
          <p:cNvSpPr/>
          <p:nvPr/>
        </p:nvSpPr>
        <p:spPr>
          <a:xfrm>
            <a:off x="398183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LED-6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94A27B-6C27-AC42-84E0-01BF38AFF183}"/>
              </a:ext>
            </a:extLst>
          </p:cNvPr>
          <p:cNvSpPr/>
          <p:nvPr/>
        </p:nvSpPr>
        <p:spPr>
          <a:xfrm>
            <a:off x="463997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LED-7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57148BA-239D-2849-A29B-D7459084FAEF}"/>
              </a:ext>
            </a:extLst>
          </p:cNvPr>
          <p:cNvSpPr/>
          <p:nvPr/>
        </p:nvSpPr>
        <p:spPr>
          <a:xfrm>
            <a:off x="529811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145ADFE-EA55-B242-90E6-10187744F758}"/>
              </a:ext>
            </a:extLst>
          </p:cNvPr>
          <p:cNvSpPr/>
          <p:nvPr/>
        </p:nvSpPr>
        <p:spPr>
          <a:xfrm>
            <a:off x="5956265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5457640-0579-2545-84C8-677F0CC1C815}"/>
              </a:ext>
            </a:extLst>
          </p:cNvPr>
          <p:cNvSpPr/>
          <p:nvPr/>
        </p:nvSpPr>
        <p:spPr>
          <a:xfrm>
            <a:off x="7483725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BAE97AA-99D1-7546-BF8D-F74A14F0FDEE}"/>
              </a:ext>
            </a:extLst>
          </p:cNvPr>
          <p:cNvSpPr/>
          <p:nvPr/>
        </p:nvSpPr>
        <p:spPr>
          <a:xfrm>
            <a:off x="8632581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6CB5BF2-B1EF-1740-8A89-F7743F9B5D13}"/>
              </a:ext>
            </a:extLst>
          </p:cNvPr>
          <p:cNvSpPr/>
          <p:nvPr/>
        </p:nvSpPr>
        <p:spPr>
          <a:xfrm>
            <a:off x="9688982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82E0104-7683-5B4F-8FFD-6E79BAFA9B4D}"/>
              </a:ext>
            </a:extLst>
          </p:cNvPr>
          <p:cNvSpPr/>
          <p:nvPr/>
        </p:nvSpPr>
        <p:spPr>
          <a:xfrm>
            <a:off x="10774839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D8C832D-2A4B-8E46-A7C1-FEB3D8E99BF4}"/>
              </a:ext>
            </a:extLst>
          </p:cNvPr>
          <p:cNvSpPr/>
          <p:nvPr/>
        </p:nvSpPr>
        <p:spPr>
          <a:xfrm>
            <a:off x="11837783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0E889A0-D3A5-3E4F-A586-E4342D4256A2}"/>
              </a:ext>
            </a:extLst>
          </p:cNvPr>
          <p:cNvSpPr/>
          <p:nvPr/>
        </p:nvSpPr>
        <p:spPr>
          <a:xfrm>
            <a:off x="846816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2B3CE31-92B4-7543-BA8B-F91848E8231E}"/>
              </a:ext>
            </a:extLst>
          </p:cNvPr>
          <p:cNvSpPr/>
          <p:nvPr/>
        </p:nvSpPr>
        <p:spPr>
          <a:xfrm>
            <a:off x="2481169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A9599FE-40C5-7741-95AE-D5E73BC94C8B}"/>
              </a:ext>
            </a:extLst>
          </p:cNvPr>
          <p:cNvSpPr/>
          <p:nvPr/>
        </p:nvSpPr>
        <p:spPr>
          <a:xfrm>
            <a:off x="4115522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EB9445E-28BD-1942-9350-F3917D8F1CBA}"/>
              </a:ext>
            </a:extLst>
          </p:cNvPr>
          <p:cNvSpPr/>
          <p:nvPr/>
        </p:nvSpPr>
        <p:spPr>
          <a:xfrm>
            <a:off x="5749875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C3D180-39D4-D544-9E5B-A1F6A9439275}"/>
              </a:ext>
            </a:extLst>
          </p:cNvPr>
          <p:cNvSpPr/>
          <p:nvPr/>
        </p:nvSpPr>
        <p:spPr>
          <a:xfrm>
            <a:off x="7384230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7895A9B-7CAF-1443-9E01-AD1B8B4A83C2}"/>
              </a:ext>
            </a:extLst>
          </p:cNvPr>
          <p:cNvSpPr/>
          <p:nvPr/>
        </p:nvSpPr>
        <p:spPr>
          <a:xfrm>
            <a:off x="870082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85D3DB1B-2569-2A40-86E5-76086AF6349E}"/>
              </a:ext>
            </a:extLst>
          </p:cNvPr>
          <p:cNvSpPr/>
          <p:nvPr/>
        </p:nvSpPr>
        <p:spPr>
          <a:xfrm>
            <a:off x="1952361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431F99E-E718-BD42-B5A4-F244A0F3B942}"/>
              </a:ext>
            </a:extLst>
          </p:cNvPr>
          <p:cNvSpPr/>
          <p:nvPr/>
        </p:nvSpPr>
        <p:spPr>
          <a:xfrm>
            <a:off x="3034640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F226134-9588-9C48-B036-0A8C312BEAE8}"/>
              </a:ext>
            </a:extLst>
          </p:cNvPr>
          <p:cNvSpPr/>
          <p:nvPr/>
        </p:nvSpPr>
        <p:spPr>
          <a:xfrm>
            <a:off x="4116919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CE68D7F-6CD8-8C4F-B146-2456C79EEB18}"/>
              </a:ext>
            </a:extLst>
          </p:cNvPr>
          <p:cNvSpPr/>
          <p:nvPr/>
        </p:nvSpPr>
        <p:spPr>
          <a:xfrm>
            <a:off x="5199198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DF39B94-3E56-334B-A9D2-E676332561F0}"/>
              </a:ext>
            </a:extLst>
          </p:cNvPr>
          <p:cNvSpPr/>
          <p:nvPr/>
        </p:nvSpPr>
        <p:spPr>
          <a:xfrm>
            <a:off x="628147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9B30642-72C4-554B-B40D-E3B6FF51CEA9}"/>
              </a:ext>
            </a:extLst>
          </p:cNvPr>
          <p:cNvSpPr/>
          <p:nvPr/>
        </p:nvSpPr>
        <p:spPr>
          <a:xfrm>
            <a:off x="736375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5D857D-D838-7B41-8361-CD044DB97034}"/>
              </a:ext>
            </a:extLst>
          </p:cNvPr>
          <p:cNvSpPr/>
          <p:nvPr/>
        </p:nvSpPr>
        <p:spPr>
          <a:xfrm>
            <a:off x="8938908" y="7898864"/>
            <a:ext cx="432000" cy="17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27350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3233-727F-2A4D-90F7-2F249528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E7012-5E77-5942-8C5A-4A15EF5D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Dispositivos generales</a:t>
            </a:r>
          </a:p>
          <a:p>
            <a:r>
              <a:rPr lang="es-ES" dirty="0">
                <a:solidFill>
                  <a:srgbClr val="FF0000"/>
                </a:solidFill>
              </a:rPr>
              <a:t>Prueba 1: Cables de color</a:t>
            </a:r>
          </a:p>
          <a:p>
            <a:r>
              <a:rPr lang="es-ES" dirty="0">
                <a:solidFill>
                  <a:srgbClr val="FFC000"/>
                </a:solidFill>
              </a:rPr>
              <a:t>Prueba 2: </a:t>
            </a:r>
            <a:r>
              <a:rPr lang="es-ES" dirty="0" err="1">
                <a:solidFill>
                  <a:srgbClr val="FFC000"/>
                </a:solidFill>
              </a:rPr>
              <a:t>Simon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says</a:t>
            </a:r>
            <a:r>
              <a:rPr lang="es-ES" dirty="0">
                <a:solidFill>
                  <a:srgbClr val="FFC000"/>
                </a:solidFill>
              </a:rPr>
              <a:t>!</a:t>
            </a:r>
          </a:p>
          <a:p>
            <a:r>
              <a:rPr lang="es-ES" dirty="0">
                <a:solidFill>
                  <a:srgbClr val="FFFF00"/>
                </a:solidFill>
              </a:rPr>
              <a:t>Prueba 3: </a:t>
            </a:r>
            <a:r>
              <a:rPr lang="es-ES" dirty="0" err="1">
                <a:solidFill>
                  <a:srgbClr val="FFFF00"/>
                </a:solidFill>
              </a:rPr>
              <a:t>Mistery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card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Prueba 4: Jeroglífico</a:t>
            </a:r>
          </a:p>
          <a:p>
            <a:r>
              <a:rPr lang="es-ES" dirty="0">
                <a:solidFill>
                  <a:srgbClr val="00B0F0"/>
                </a:solidFill>
              </a:rPr>
              <a:t>Prueba 5: Joystick</a:t>
            </a:r>
          </a:p>
          <a:p>
            <a:r>
              <a:rPr lang="es-ES" dirty="0">
                <a:solidFill>
                  <a:srgbClr val="002060"/>
                </a:solidFill>
              </a:rPr>
              <a:t>Prueba 6: Música maestro</a:t>
            </a:r>
          </a:p>
          <a:p>
            <a:r>
              <a:rPr lang="es-ES" dirty="0">
                <a:solidFill>
                  <a:srgbClr val="7030A0"/>
                </a:solidFill>
              </a:rPr>
              <a:t>Prueba 7: </a:t>
            </a:r>
            <a:r>
              <a:rPr lang="es-ES" dirty="0" err="1">
                <a:solidFill>
                  <a:srgbClr val="7030A0"/>
                </a:solidFill>
              </a:rPr>
              <a:t>Secret</a:t>
            </a:r>
            <a:r>
              <a:rPr lang="es-ES" dirty="0">
                <a:solidFill>
                  <a:srgbClr val="7030A0"/>
                </a:solidFill>
              </a:rPr>
              <a:t> Word</a:t>
            </a:r>
          </a:p>
          <a:p>
            <a:r>
              <a:rPr lang="es-ES" dirty="0">
                <a:solidFill>
                  <a:srgbClr val="F713E1"/>
                </a:solidFill>
              </a:rPr>
              <a:t>Prueba 8: </a:t>
            </a:r>
            <a:r>
              <a:rPr lang="es-ES" dirty="0" err="1">
                <a:solidFill>
                  <a:srgbClr val="F713E1"/>
                </a:solidFill>
              </a:rPr>
              <a:t>Switch</a:t>
            </a:r>
            <a:r>
              <a:rPr lang="es-ES" dirty="0">
                <a:solidFill>
                  <a:srgbClr val="F713E1"/>
                </a:solidFill>
              </a:rPr>
              <a:t> me</a:t>
            </a:r>
          </a:p>
          <a:p>
            <a:r>
              <a:rPr lang="es-ES" dirty="0">
                <a:solidFill>
                  <a:srgbClr val="AB7942"/>
                </a:solidFill>
              </a:rPr>
              <a:t>Prueba 9: GPS</a:t>
            </a:r>
          </a:p>
        </p:txBody>
      </p:sp>
    </p:spTree>
    <p:extLst>
      <p:ext uri="{BB962C8B-B14F-4D97-AF65-F5344CB8AC3E}">
        <p14:creationId xmlns:p14="http://schemas.microsoft.com/office/powerpoint/2010/main" val="26654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>
            <a:extLst>
              <a:ext uri="{FF2B5EF4-FFF2-40B4-BE49-F238E27FC236}">
                <a16:creationId xmlns:a16="http://schemas.microsoft.com/office/drawing/2014/main" id="{A8FE6934-902B-B446-AA30-D00E8C73A432}"/>
              </a:ext>
            </a:extLst>
          </p:cNvPr>
          <p:cNvSpPr/>
          <p:nvPr/>
        </p:nvSpPr>
        <p:spPr>
          <a:xfrm>
            <a:off x="9934559" y="7222745"/>
            <a:ext cx="1758379" cy="3154631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138326D-F1A0-CF41-B2EC-62EE122729A1}"/>
              </a:ext>
            </a:extLst>
          </p:cNvPr>
          <p:cNvSpPr/>
          <p:nvPr/>
        </p:nvSpPr>
        <p:spPr>
          <a:xfrm>
            <a:off x="12266014" y="7477855"/>
            <a:ext cx="3058634" cy="2899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1E0BF5D-E8F5-0740-922D-B80532FFD745}"/>
              </a:ext>
            </a:extLst>
          </p:cNvPr>
          <p:cNvSpPr/>
          <p:nvPr/>
        </p:nvSpPr>
        <p:spPr>
          <a:xfrm>
            <a:off x="345194" y="7126064"/>
            <a:ext cx="9406781" cy="3092885"/>
          </a:xfrm>
          <a:prstGeom prst="rect">
            <a:avLst/>
          </a:prstGeom>
          <a:solidFill>
            <a:srgbClr val="F71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10F5E71-7CFE-FB44-8196-B2A2C370D5C1}"/>
              </a:ext>
            </a:extLst>
          </p:cNvPr>
          <p:cNvSpPr/>
          <p:nvPr/>
        </p:nvSpPr>
        <p:spPr>
          <a:xfrm>
            <a:off x="3315130" y="3848986"/>
            <a:ext cx="3327862" cy="30928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8AE42A7-7095-8548-AF3C-2DC819B1B972}"/>
              </a:ext>
            </a:extLst>
          </p:cNvPr>
          <p:cNvSpPr/>
          <p:nvPr/>
        </p:nvSpPr>
        <p:spPr>
          <a:xfrm>
            <a:off x="5426284" y="6037250"/>
            <a:ext cx="889598" cy="8187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93B9693-17E4-0941-90B5-8ED1BB4D9FF9}"/>
              </a:ext>
            </a:extLst>
          </p:cNvPr>
          <p:cNvSpPr/>
          <p:nvPr/>
        </p:nvSpPr>
        <p:spPr>
          <a:xfrm>
            <a:off x="7930759" y="5142301"/>
            <a:ext cx="926370" cy="172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F76F7EB-F583-AC42-9266-C2B21796101A}"/>
              </a:ext>
            </a:extLst>
          </p:cNvPr>
          <p:cNvSpPr/>
          <p:nvPr/>
        </p:nvSpPr>
        <p:spPr>
          <a:xfrm>
            <a:off x="9374009" y="5478892"/>
            <a:ext cx="2895774" cy="115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104CF5B-74F2-1341-94C7-238ADB9F0E8F}"/>
              </a:ext>
            </a:extLst>
          </p:cNvPr>
          <p:cNvSpPr/>
          <p:nvPr/>
        </p:nvSpPr>
        <p:spPr>
          <a:xfrm>
            <a:off x="13193365" y="5917204"/>
            <a:ext cx="1669733" cy="14558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C26B9181-3D17-DF41-9385-D6156090F003}"/>
              </a:ext>
            </a:extLst>
          </p:cNvPr>
          <p:cNvSpPr/>
          <p:nvPr/>
        </p:nvSpPr>
        <p:spPr>
          <a:xfrm>
            <a:off x="1811843" y="3909878"/>
            <a:ext cx="1254830" cy="2743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95E1E164-3DE9-4149-AF82-770CAD78CF19}"/>
              </a:ext>
            </a:extLst>
          </p:cNvPr>
          <p:cNvSpPr/>
          <p:nvPr/>
        </p:nvSpPr>
        <p:spPr>
          <a:xfrm>
            <a:off x="398251" y="3909878"/>
            <a:ext cx="1413592" cy="27430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C7BC7876-8965-A549-A9DE-9DF7ECE36F85}"/>
              </a:ext>
            </a:extLst>
          </p:cNvPr>
          <p:cNvSpPr/>
          <p:nvPr/>
        </p:nvSpPr>
        <p:spPr>
          <a:xfrm>
            <a:off x="6989355" y="5139107"/>
            <a:ext cx="926370" cy="172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AB838C8-9328-A846-BB83-9FFBC14741AA}"/>
              </a:ext>
            </a:extLst>
          </p:cNvPr>
          <p:cNvSpPr/>
          <p:nvPr/>
        </p:nvSpPr>
        <p:spPr>
          <a:xfrm>
            <a:off x="12943257" y="3203362"/>
            <a:ext cx="2048977" cy="26182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33AA5B5-A994-FE44-9705-B822A00E08A4}"/>
              </a:ext>
            </a:extLst>
          </p:cNvPr>
          <p:cNvSpPr/>
          <p:nvPr/>
        </p:nvSpPr>
        <p:spPr>
          <a:xfrm>
            <a:off x="1324053" y="2750807"/>
            <a:ext cx="5078397" cy="9330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95A04F1-DD47-5541-A98A-2C054EF0D391}"/>
              </a:ext>
            </a:extLst>
          </p:cNvPr>
          <p:cNvSpPr/>
          <p:nvPr/>
        </p:nvSpPr>
        <p:spPr>
          <a:xfrm>
            <a:off x="6848301" y="657492"/>
            <a:ext cx="5797364" cy="4340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E88B0FD-DE85-1747-A68A-6AC603E65EDB}"/>
              </a:ext>
            </a:extLst>
          </p:cNvPr>
          <p:cNvSpPr/>
          <p:nvPr/>
        </p:nvSpPr>
        <p:spPr>
          <a:xfrm>
            <a:off x="315541" y="2754128"/>
            <a:ext cx="994036" cy="9330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D8AD05B-4641-9445-9E9E-8CE07237A592}"/>
              </a:ext>
            </a:extLst>
          </p:cNvPr>
          <p:cNvSpPr/>
          <p:nvPr/>
        </p:nvSpPr>
        <p:spPr>
          <a:xfrm>
            <a:off x="12943257" y="647160"/>
            <a:ext cx="2058727" cy="2389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9483BF-0A8E-814C-9886-D7F809B5058D}"/>
              </a:ext>
            </a:extLst>
          </p:cNvPr>
          <p:cNvSpPr/>
          <p:nvPr/>
        </p:nvSpPr>
        <p:spPr>
          <a:xfrm>
            <a:off x="318977" y="361507"/>
            <a:ext cx="6094957" cy="2389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890602-81EA-C240-804C-324785111996}"/>
              </a:ext>
            </a:extLst>
          </p:cNvPr>
          <p:cNvSpPr/>
          <p:nvPr/>
        </p:nvSpPr>
        <p:spPr>
          <a:xfrm>
            <a:off x="13343676" y="1804386"/>
            <a:ext cx="1296000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EMERGENCIA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BDD839-9931-B347-80E7-9023C15CB8AA}"/>
              </a:ext>
            </a:extLst>
          </p:cNvPr>
          <p:cNvSpPr/>
          <p:nvPr/>
        </p:nvSpPr>
        <p:spPr>
          <a:xfrm>
            <a:off x="5209301" y="65573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4D4B8B-75B6-B946-BABE-FBDD2E85E762}"/>
              </a:ext>
            </a:extLst>
          </p:cNvPr>
          <p:cNvSpPr/>
          <p:nvPr/>
        </p:nvSpPr>
        <p:spPr>
          <a:xfrm>
            <a:off x="2091031" y="709737"/>
            <a:ext cx="2556000" cy="8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LCD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E4D5484-ECF3-CF44-AB1C-A2320542F51D}"/>
              </a:ext>
            </a:extLst>
          </p:cNvPr>
          <p:cNvSpPr/>
          <p:nvPr/>
        </p:nvSpPr>
        <p:spPr>
          <a:xfrm>
            <a:off x="10651976" y="9677894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MICROFONO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C6B45-F4E9-134C-8B69-4990FCE92338}"/>
              </a:ext>
            </a:extLst>
          </p:cNvPr>
          <p:cNvSpPr/>
          <p:nvPr/>
        </p:nvSpPr>
        <p:spPr>
          <a:xfrm>
            <a:off x="7177725" y="990227"/>
            <a:ext cx="1044000" cy="50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31235A-AC91-1046-8A9E-67E0E72FAD40}"/>
              </a:ext>
            </a:extLst>
          </p:cNvPr>
          <p:cNvSpPr/>
          <p:nvPr/>
        </p:nvSpPr>
        <p:spPr>
          <a:xfrm>
            <a:off x="8668581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389AF5-CF28-AF49-8BCE-2E540AF88424}"/>
              </a:ext>
            </a:extLst>
          </p:cNvPr>
          <p:cNvSpPr/>
          <p:nvPr/>
        </p:nvSpPr>
        <p:spPr>
          <a:xfrm>
            <a:off x="9724982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051498-3512-BE48-BF3B-17990BA8B52F}"/>
              </a:ext>
            </a:extLst>
          </p:cNvPr>
          <p:cNvSpPr/>
          <p:nvPr/>
        </p:nvSpPr>
        <p:spPr>
          <a:xfrm>
            <a:off x="10810839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C899AB-E081-904E-BC5F-6DE776E3585B}"/>
              </a:ext>
            </a:extLst>
          </p:cNvPr>
          <p:cNvSpPr/>
          <p:nvPr/>
        </p:nvSpPr>
        <p:spPr>
          <a:xfrm>
            <a:off x="11873783" y="97919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LED-W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113A29-BE77-404C-96F6-3BE936C99DE2}"/>
              </a:ext>
            </a:extLst>
          </p:cNvPr>
          <p:cNvSpPr/>
          <p:nvPr/>
        </p:nvSpPr>
        <p:spPr>
          <a:xfrm>
            <a:off x="5639934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E5CEF4-ED9B-6B47-8DA7-636F3CC0FE05}"/>
              </a:ext>
            </a:extLst>
          </p:cNvPr>
          <p:cNvSpPr/>
          <p:nvPr/>
        </p:nvSpPr>
        <p:spPr>
          <a:xfrm>
            <a:off x="3618297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87DE80-9CAE-EF48-868F-FDF3076FE0FC}"/>
              </a:ext>
            </a:extLst>
          </p:cNvPr>
          <p:cNvSpPr/>
          <p:nvPr/>
        </p:nvSpPr>
        <p:spPr>
          <a:xfrm>
            <a:off x="5297934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49E85-680C-2549-972A-B231FAD947B1}"/>
              </a:ext>
            </a:extLst>
          </p:cNvPr>
          <p:cNvSpPr/>
          <p:nvPr/>
        </p:nvSpPr>
        <p:spPr>
          <a:xfrm>
            <a:off x="3618297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37E190-9DA0-C54A-888A-0C12DBBF607C}"/>
              </a:ext>
            </a:extLst>
          </p:cNvPr>
          <p:cNvSpPr/>
          <p:nvPr/>
        </p:nvSpPr>
        <p:spPr>
          <a:xfrm>
            <a:off x="5297934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20AC37-FE35-FA4F-858F-99C927C60920}"/>
              </a:ext>
            </a:extLst>
          </p:cNvPr>
          <p:cNvSpPr/>
          <p:nvPr/>
        </p:nvSpPr>
        <p:spPr>
          <a:xfrm>
            <a:off x="3960297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118A6-7B43-AF44-A7A3-E7B7AFE58455}"/>
              </a:ext>
            </a:extLst>
          </p:cNvPr>
          <p:cNvSpPr/>
          <p:nvPr/>
        </p:nvSpPr>
        <p:spPr>
          <a:xfrm>
            <a:off x="614499" y="3039743"/>
            <a:ext cx="432000" cy="432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07A78C-C9A0-044B-BEEB-883CBACE2450}"/>
              </a:ext>
            </a:extLst>
          </p:cNvPr>
          <p:cNvSpPr/>
          <p:nvPr/>
        </p:nvSpPr>
        <p:spPr>
          <a:xfrm rot="16200000">
            <a:off x="12911676" y="3749422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RFID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194DF5-1593-9948-AC59-56A7F0BA21F1}"/>
              </a:ext>
            </a:extLst>
          </p:cNvPr>
          <p:cNvSpPr/>
          <p:nvPr/>
        </p:nvSpPr>
        <p:spPr>
          <a:xfrm>
            <a:off x="7342596" y="5478892"/>
            <a:ext cx="1152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LED MATRIX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690CAD-F349-D54A-B236-CC53CC4A5D3C}"/>
              </a:ext>
            </a:extLst>
          </p:cNvPr>
          <p:cNvSpPr/>
          <p:nvPr/>
        </p:nvSpPr>
        <p:spPr>
          <a:xfrm>
            <a:off x="733491" y="4235750"/>
            <a:ext cx="2160000" cy="2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E62241-2A82-F84B-92FC-B11301F156E1}"/>
              </a:ext>
            </a:extLst>
          </p:cNvPr>
          <p:cNvSpPr/>
          <p:nvPr/>
        </p:nvSpPr>
        <p:spPr>
          <a:xfrm>
            <a:off x="10381976" y="782806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ANTENA</a:t>
            </a:r>
          </a:p>
          <a:p>
            <a:pPr algn="ctr"/>
            <a:r>
              <a:rPr lang="es-ES" sz="1600" dirty="0"/>
              <a:t>GPS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B2DAA24-D914-874D-B0D9-37DC4E3152B9}"/>
              </a:ext>
            </a:extLst>
          </p:cNvPr>
          <p:cNvSpPr/>
          <p:nvPr/>
        </p:nvSpPr>
        <p:spPr>
          <a:xfrm>
            <a:off x="13523271" y="613995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JOY</a:t>
            </a:r>
          </a:p>
          <a:p>
            <a:pPr algn="ctr"/>
            <a:r>
              <a:rPr lang="es-ES" sz="1600" dirty="0"/>
              <a:t>STICK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9772378-FF1C-9246-8342-38A5CF094C82}"/>
              </a:ext>
            </a:extLst>
          </p:cNvPr>
          <p:cNvSpPr/>
          <p:nvPr/>
        </p:nvSpPr>
        <p:spPr>
          <a:xfrm>
            <a:off x="9751976" y="5777092"/>
            <a:ext cx="21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SECRET WORD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20E2EA-7339-454C-8C7E-E88E6A6466B6}"/>
              </a:ext>
            </a:extLst>
          </p:cNvPr>
          <p:cNvSpPr/>
          <p:nvPr/>
        </p:nvSpPr>
        <p:spPr>
          <a:xfrm>
            <a:off x="13433271" y="83102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TIEMPO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7DC740-4235-BD41-A9EB-24528984CB8D}"/>
              </a:ext>
            </a:extLst>
          </p:cNvPr>
          <p:cNvSpPr/>
          <p:nvPr/>
        </p:nvSpPr>
        <p:spPr>
          <a:xfrm>
            <a:off x="628761" y="6737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LLAVE INICIO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90E24FF-CCEA-D24A-AFB9-2171FC92317D}"/>
              </a:ext>
            </a:extLst>
          </p:cNvPr>
          <p:cNvSpPr/>
          <p:nvPr/>
        </p:nvSpPr>
        <p:spPr>
          <a:xfrm>
            <a:off x="198587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E3B21B-F639-4348-A7AC-41332FE25312}"/>
              </a:ext>
            </a:extLst>
          </p:cNvPr>
          <p:cNvSpPr/>
          <p:nvPr/>
        </p:nvSpPr>
        <p:spPr>
          <a:xfrm>
            <a:off x="3285249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SIMON-G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AD96A4-1B04-874A-956B-0C70CE029E67}"/>
              </a:ext>
            </a:extLst>
          </p:cNvPr>
          <p:cNvSpPr/>
          <p:nvPr/>
        </p:nvSpPr>
        <p:spPr>
          <a:xfrm>
            <a:off x="458462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SIMON-B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8720245-BA71-DC45-A11A-7BA6F4E91F57}"/>
              </a:ext>
            </a:extLst>
          </p:cNvPr>
          <p:cNvSpPr/>
          <p:nvPr/>
        </p:nvSpPr>
        <p:spPr>
          <a:xfrm>
            <a:off x="5883998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SIMON-Y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A12EA5-4969-A548-BD5E-DBD1AE06C7D6}"/>
              </a:ext>
            </a:extLst>
          </p:cNvPr>
          <p:cNvSpPr/>
          <p:nvPr/>
        </p:nvSpPr>
        <p:spPr>
          <a:xfrm>
            <a:off x="12533109" y="7625168"/>
            <a:ext cx="252000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AC397D8-8ACF-F94A-8947-3ACAEE68F118}"/>
              </a:ext>
            </a:extLst>
          </p:cNvPr>
          <p:cNvSpPr/>
          <p:nvPr/>
        </p:nvSpPr>
        <p:spPr>
          <a:xfrm>
            <a:off x="10741976" y="920936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LED-GPS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6735810-526E-504B-9EBF-27DDA509DE8B}"/>
              </a:ext>
            </a:extLst>
          </p:cNvPr>
          <p:cNvSpPr/>
          <p:nvPr/>
        </p:nvSpPr>
        <p:spPr>
          <a:xfrm>
            <a:off x="7483725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836339-11B0-9942-A183-E80FFB6268D9}"/>
              </a:ext>
            </a:extLst>
          </p:cNvPr>
          <p:cNvSpPr/>
          <p:nvPr/>
        </p:nvSpPr>
        <p:spPr>
          <a:xfrm>
            <a:off x="8632581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302440-F096-9C4F-A15E-3DB11C806C7B}"/>
              </a:ext>
            </a:extLst>
          </p:cNvPr>
          <p:cNvSpPr/>
          <p:nvPr/>
        </p:nvSpPr>
        <p:spPr>
          <a:xfrm>
            <a:off x="9688982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F02D57B-634A-3648-8EE4-BED7861BB398}"/>
              </a:ext>
            </a:extLst>
          </p:cNvPr>
          <p:cNvSpPr/>
          <p:nvPr/>
        </p:nvSpPr>
        <p:spPr>
          <a:xfrm>
            <a:off x="10774839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5405EA-809E-E144-82EC-74F3CB186B1D}"/>
              </a:ext>
            </a:extLst>
          </p:cNvPr>
          <p:cNvSpPr/>
          <p:nvPr/>
        </p:nvSpPr>
        <p:spPr>
          <a:xfrm>
            <a:off x="11837783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18C5FDA-145C-3D4A-976D-7E6E88C9C24B}"/>
              </a:ext>
            </a:extLst>
          </p:cNvPr>
          <p:cNvSpPr/>
          <p:nvPr/>
        </p:nvSpPr>
        <p:spPr>
          <a:xfrm>
            <a:off x="69111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LED-1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A7F6A45-331E-124D-AFFB-28F3CEC149E4}"/>
              </a:ext>
            </a:extLst>
          </p:cNvPr>
          <p:cNvSpPr/>
          <p:nvPr/>
        </p:nvSpPr>
        <p:spPr>
          <a:xfrm>
            <a:off x="134925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D2DA898-C300-2440-A556-3210868BC214}"/>
              </a:ext>
            </a:extLst>
          </p:cNvPr>
          <p:cNvSpPr/>
          <p:nvPr/>
        </p:nvSpPr>
        <p:spPr>
          <a:xfrm>
            <a:off x="200739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LED-3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73A88BD-4CB6-B14C-85D7-4411AF2D677E}"/>
              </a:ext>
            </a:extLst>
          </p:cNvPr>
          <p:cNvSpPr/>
          <p:nvPr/>
        </p:nvSpPr>
        <p:spPr>
          <a:xfrm>
            <a:off x="2665542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LED-4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2DB48C-B2EB-8F4B-8030-782BBF5948E5}"/>
              </a:ext>
            </a:extLst>
          </p:cNvPr>
          <p:cNvSpPr/>
          <p:nvPr/>
        </p:nvSpPr>
        <p:spPr>
          <a:xfrm>
            <a:off x="3323686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LED-5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FA5CE7F-C5E9-6845-B44B-9AC470E487ED}"/>
              </a:ext>
            </a:extLst>
          </p:cNvPr>
          <p:cNvSpPr/>
          <p:nvPr/>
        </p:nvSpPr>
        <p:spPr>
          <a:xfrm>
            <a:off x="398183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LED-6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94A27B-6C27-AC42-84E0-01BF38AFF183}"/>
              </a:ext>
            </a:extLst>
          </p:cNvPr>
          <p:cNvSpPr/>
          <p:nvPr/>
        </p:nvSpPr>
        <p:spPr>
          <a:xfrm>
            <a:off x="463997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LED-7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57148BA-239D-2849-A29B-D7459084FAEF}"/>
              </a:ext>
            </a:extLst>
          </p:cNvPr>
          <p:cNvSpPr/>
          <p:nvPr/>
        </p:nvSpPr>
        <p:spPr>
          <a:xfrm>
            <a:off x="529811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145ADFE-EA55-B242-90E6-10187744F758}"/>
              </a:ext>
            </a:extLst>
          </p:cNvPr>
          <p:cNvSpPr/>
          <p:nvPr/>
        </p:nvSpPr>
        <p:spPr>
          <a:xfrm>
            <a:off x="5956265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5457640-0579-2545-84C8-677F0CC1C815}"/>
              </a:ext>
            </a:extLst>
          </p:cNvPr>
          <p:cNvSpPr/>
          <p:nvPr/>
        </p:nvSpPr>
        <p:spPr>
          <a:xfrm>
            <a:off x="7483725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BAE97AA-99D1-7546-BF8D-F74A14F0FDEE}"/>
              </a:ext>
            </a:extLst>
          </p:cNvPr>
          <p:cNvSpPr/>
          <p:nvPr/>
        </p:nvSpPr>
        <p:spPr>
          <a:xfrm>
            <a:off x="8632581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6CB5BF2-B1EF-1740-8A89-F7743F9B5D13}"/>
              </a:ext>
            </a:extLst>
          </p:cNvPr>
          <p:cNvSpPr/>
          <p:nvPr/>
        </p:nvSpPr>
        <p:spPr>
          <a:xfrm>
            <a:off x="9688982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82E0104-7683-5B4F-8FFD-6E79BAFA9B4D}"/>
              </a:ext>
            </a:extLst>
          </p:cNvPr>
          <p:cNvSpPr/>
          <p:nvPr/>
        </p:nvSpPr>
        <p:spPr>
          <a:xfrm>
            <a:off x="10774839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D8C832D-2A4B-8E46-A7C1-FEB3D8E99BF4}"/>
              </a:ext>
            </a:extLst>
          </p:cNvPr>
          <p:cNvSpPr/>
          <p:nvPr/>
        </p:nvSpPr>
        <p:spPr>
          <a:xfrm>
            <a:off x="11837783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0E889A0-D3A5-3E4F-A586-E4342D4256A2}"/>
              </a:ext>
            </a:extLst>
          </p:cNvPr>
          <p:cNvSpPr/>
          <p:nvPr/>
        </p:nvSpPr>
        <p:spPr>
          <a:xfrm>
            <a:off x="846816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2B3CE31-92B4-7543-BA8B-F91848E8231E}"/>
              </a:ext>
            </a:extLst>
          </p:cNvPr>
          <p:cNvSpPr/>
          <p:nvPr/>
        </p:nvSpPr>
        <p:spPr>
          <a:xfrm>
            <a:off x="2481169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A9599FE-40C5-7741-95AE-D5E73BC94C8B}"/>
              </a:ext>
            </a:extLst>
          </p:cNvPr>
          <p:cNvSpPr/>
          <p:nvPr/>
        </p:nvSpPr>
        <p:spPr>
          <a:xfrm>
            <a:off x="4115522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EB9445E-28BD-1942-9350-F3917D8F1CBA}"/>
              </a:ext>
            </a:extLst>
          </p:cNvPr>
          <p:cNvSpPr/>
          <p:nvPr/>
        </p:nvSpPr>
        <p:spPr>
          <a:xfrm>
            <a:off x="5749875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C3D180-39D4-D544-9E5B-A1F6A9439275}"/>
              </a:ext>
            </a:extLst>
          </p:cNvPr>
          <p:cNvSpPr/>
          <p:nvPr/>
        </p:nvSpPr>
        <p:spPr>
          <a:xfrm>
            <a:off x="7384230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7895A9B-7CAF-1443-9E01-AD1B8B4A83C2}"/>
              </a:ext>
            </a:extLst>
          </p:cNvPr>
          <p:cNvSpPr/>
          <p:nvPr/>
        </p:nvSpPr>
        <p:spPr>
          <a:xfrm>
            <a:off x="870082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85D3DB1B-2569-2A40-86E5-76086AF6349E}"/>
              </a:ext>
            </a:extLst>
          </p:cNvPr>
          <p:cNvSpPr/>
          <p:nvPr/>
        </p:nvSpPr>
        <p:spPr>
          <a:xfrm>
            <a:off x="1952361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431F99E-E718-BD42-B5A4-F244A0F3B942}"/>
              </a:ext>
            </a:extLst>
          </p:cNvPr>
          <p:cNvSpPr/>
          <p:nvPr/>
        </p:nvSpPr>
        <p:spPr>
          <a:xfrm>
            <a:off x="3034640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F226134-9588-9C48-B036-0A8C312BEAE8}"/>
              </a:ext>
            </a:extLst>
          </p:cNvPr>
          <p:cNvSpPr/>
          <p:nvPr/>
        </p:nvSpPr>
        <p:spPr>
          <a:xfrm>
            <a:off x="4116919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CE68D7F-6CD8-8C4F-B146-2456C79EEB18}"/>
              </a:ext>
            </a:extLst>
          </p:cNvPr>
          <p:cNvSpPr/>
          <p:nvPr/>
        </p:nvSpPr>
        <p:spPr>
          <a:xfrm>
            <a:off x="5199198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DF39B94-3E56-334B-A9D2-E676332561F0}"/>
              </a:ext>
            </a:extLst>
          </p:cNvPr>
          <p:cNvSpPr/>
          <p:nvPr/>
        </p:nvSpPr>
        <p:spPr>
          <a:xfrm>
            <a:off x="628147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9B30642-72C4-554B-B40D-E3B6FF51CEA9}"/>
              </a:ext>
            </a:extLst>
          </p:cNvPr>
          <p:cNvSpPr/>
          <p:nvPr/>
        </p:nvSpPr>
        <p:spPr>
          <a:xfrm>
            <a:off x="736375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5D857D-D838-7B41-8361-CD044DB97034}"/>
              </a:ext>
            </a:extLst>
          </p:cNvPr>
          <p:cNvSpPr/>
          <p:nvPr/>
        </p:nvSpPr>
        <p:spPr>
          <a:xfrm>
            <a:off x="8938908" y="7898864"/>
            <a:ext cx="432000" cy="17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402854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191</Words>
  <Application>Microsoft Macintosh PowerPoint</Application>
  <PresentationFormat>Personalizado</PresentationFormat>
  <Paragraphs>141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Leyenda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13</cp:revision>
  <dcterms:created xsi:type="dcterms:W3CDTF">2021-02-03T15:34:42Z</dcterms:created>
  <dcterms:modified xsi:type="dcterms:W3CDTF">2021-02-03T17:31:52Z</dcterms:modified>
</cp:coreProperties>
</file>