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747F8-DD1B-114F-9E46-17E7AC600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107D5E-512F-DA43-95D0-CF7F09ED2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AAD53E-9ED4-D24E-AF7F-0F6A078B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8AF-6CE0-FF4E-B698-710AFBE05959}" type="datetimeFigureOut">
              <a:rPr lang="es-ES" smtClean="0"/>
              <a:t>13/8/21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B60B2D-9991-2740-AC8B-70676440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DD515-6D40-1049-9B84-CE610B7E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8896-EF12-1442-A27F-4217B9440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01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0680A-1CD5-3845-8D8F-5872B906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A5DBD2-A5AE-3848-AA40-BBA9E8AF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BF05A8-43D0-BF4B-8897-38B49F21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8AF-6CE0-FF4E-B698-710AFBE05959}" type="datetimeFigureOut">
              <a:rPr lang="es-ES" smtClean="0"/>
              <a:t>13/8/21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8DBCDB-3E97-3049-BE97-605A5F03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8B979-E145-904C-AA3B-BBF68139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8896-EF12-1442-A27F-4217B9440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64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FFF27B-7589-0447-88A6-82164D055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B5CF61-0949-C244-8832-43171163A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5F8B47-62A2-BF4D-962C-C09A9FD3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8AF-6CE0-FF4E-B698-710AFBE05959}" type="datetimeFigureOut">
              <a:rPr lang="es-ES" smtClean="0"/>
              <a:t>13/8/21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1CDBD9-D340-E044-A9BD-31806169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0C80F-71AC-564B-ABDA-065D9EE3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8896-EF12-1442-A27F-4217B9440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90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5DBED-85E3-4848-A9D1-7AEDD445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30412-E1E0-D44A-8F1A-74617D1B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43F0BA-E897-DB40-BDBA-68B79E57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8AF-6CE0-FF4E-B698-710AFBE05959}" type="datetimeFigureOut">
              <a:rPr lang="es-ES" smtClean="0"/>
              <a:t>13/8/21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C85B3C-C432-0F46-B837-ACC5C364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FB337-0B42-F140-8A90-EFD1E9BD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8896-EF12-1442-A27F-4217B9440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22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1A32C-E392-D44E-8314-102C9183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D93610-8C8F-F945-AB81-42268C10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82913-A853-7945-B04E-C3EAEDEB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8AF-6CE0-FF4E-B698-710AFBE05959}" type="datetimeFigureOut">
              <a:rPr lang="es-ES" smtClean="0"/>
              <a:t>13/8/21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A15B0-C4C8-1A4A-BF9F-CB41C3AD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41521F-1BB9-054C-94FA-EB8408D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8896-EF12-1442-A27F-4217B9440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71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5C906-460A-594D-9687-9FF53741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3FFC9-07B3-CC4F-8FFC-20F31B153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DDC9C0-477B-744E-9637-91E8DC684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EAF0BA-C657-7341-A2FB-007FAF65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8AF-6CE0-FF4E-B698-710AFBE05959}" type="datetimeFigureOut">
              <a:rPr lang="es-ES" smtClean="0"/>
              <a:t>13/8/21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8602AC-2C88-BE40-AEBB-CAB369B3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E3A431-8BF9-AA40-8DD3-88C55811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8896-EF12-1442-A27F-4217B9440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9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2135F-CF7A-8A47-9F1D-95B0B65E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D7247B-EF3A-B94D-A32E-3E0EF5C1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8C5741-CC60-D44F-924C-F334C5D26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F0C285-3CF0-9F4A-90FB-D7DCBE10B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9C722A-E29F-9140-834E-CC99B45AC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72F257-8F69-904C-95F1-CDA338AB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8AF-6CE0-FF4E-B698-710AFBE05959}" type="datetimeFigureOut">
              <a:rPr lang="es-ES" smtClean="0"/>
              <a:t>13/8/21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1EF762-97CD-EB4D-B2AB-F8A16350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1E5D74-EF89-DB40-9B36-1AC7DD37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8896-EF12-1442-A27F-4217B9440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32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43689-81DE-6340-ABC7-8B02B24B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00B69F-973D-F843-B15D-6FE2D4A3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8AF-6CE0-FF4E-B698-710AFBE05959}" type="datetimeFigureOut">
              <a:rPr lang="es-ES" smtClean="0"/>
              <a:t>13/8/21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FDFFF8-C73B-6147-A244-40EDC76F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CDE42D-3F4E-F74B-A88D-8B16D918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8896-EF12-1442-A27F-4217B9440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88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7A109F-4E32-7A41-B13E-ED706CDE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8AF-6CE0-FF4E-B698-710AFBE05959}" type="datetimeFigureOut">
              <a:rPr lang="es-ES" smtClean="0"/>
              <a:t>13/8/21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1BD592-17F3-7E47-A220-2EE70C23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23F9FC-534D-D041-94C4-1DA7E3CB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8896-EF12-1442-A27F-4217B9440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0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56412-D8CC-BD4D-9887-291A1394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12803-9F34-C049-BB35-9D102F96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AA84D3-9F36-A74F-9611-48BFDE24B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22AAEC-66E3-5F43-A301-788FA50E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8AF-6CE0-FF4E-B698-710AFBE05959}" type="datetimeFigureOut">
              <a:rPr lang="es-ES" smtClean="0"/>
              <a:t>13/8/21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22F18F-8554-424C-A5B8-5441F052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D1092-4CE5-844B-88E2-F926A2D5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8896-EF12-1442-A27F-4217B9440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48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5188F-B5A7-AA4A-89D0-A33274FD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2EB65B-F668-2549-940F-9155E4182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EC57B3-B011-F747-B6B6-F6525B58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47FC45-F9C4-A048-868A-AF849C2C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78AF-6CE0-FF4E-B698-710AFBE05959}" type="datetimeFigureOut">
              <a:rPr lang="es-ES" smtClean="0"/>
              <a:t>13/8/21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E694AC-025E-724E-A6CB-54C0F9ED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ACC139-4146-F24A-B60C-4D74A3EE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E8896-EF12-1442-A27F-4217B9440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35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101D6E-236C-164A-8C60-3500A023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5E0BE8-326E-714B-9CB8-B36E85B7B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69C5B-072E-6B41-8F69-BE6CDAB98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78AF-6CE0-FF4E-B698-710AFBE05959}" type="datetimeFigureOut">
              <a:rPr lang="es-ES" smtClean="0"/>
              <a:t>13/8/21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2EBF7-CB56-8D40-B38B-149F98A33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C77E5A-7040-3947-BB41-6CDB92774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E8896-EF12-1442-A27F-4217B9440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92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93695E-105E-E645-A7CB-91CA2C81CE46}"/>
              </a:ext>
            </a:extLst>
          </p:cNvPr>
          <p:cNvSpPr txBox="1"/>
          <p:nvPr/>
        </p:nvSpPr>
        <p:spPr>
          <a:xfrm>
            <a:off x="360363" y="1214438"/>
            <a:ext cx="1183163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Todos los derechos reservados a </a:t>
            </a:r>
            <a:r>
              <a:rPr lang="es-ES" sz="2800" i="1" dirty="0"/>
              <a:t>“Barones de la Birra S.A. (Sociedad Alcohólica)”</a:t>
            </a:r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b="1" dirty="0"/>
              <a:t>A continuación los actores protagonistas…</a:t>
            </a:r>
          </a:p>
          <a:p>
            <a:endParaRPr lang="es-ES" sz="2800" dirty="0"/>
          </a:p>
          <a:p>
            <a:endParaRPr lang="es-ES" sz="2800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734047-2799-8544-BC3D-47081C4F3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1" t="8920" r="40797" b="40150"/>
          <a:stretch/>
        </p:blipFill>
        <p:spPr>
          <a:xfrm rot="20544069">
            <a:off x="9723116" y="4379561"/>
            <a:ext cx="2187615" cy="21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A139A930-AF10-8545-AAF8-DB3CFF6ED265}"/>
              </a:ext>
            </a:extLst>
          </p:cNvPr>
          <p:cNvGrpSpPr/>
          <p:nvPr/>
        </p:nvGrpSpPr>
        <p:grpSpPr>
          <a:xfrm>
            <a:off x="513172" y="378318"/>
            <a:ext cx="1235430" cy="2860166"/>
            <a:chOff x="513172" y="378318"/>
            <a:chExt cx="1235430" cy="2860166"/>
          </a:xfrm>
        </p:grpSpPr>
        <p:pic>
          <p:nvPicPr>
            <p:cNvPr id="1046" name="Picture 22" descr="Snake | Simpson Wiki en Español | Fandom">
              <a:extLst>
                <a:ext uri="{FF2B5EF4-FFF2-40B4-BE49-F238E27FC236}">
                  <a16:creationId xmlns:a16="http://schemas.microsoft.com/office/drawing/2014/main" id="{3EFD9616-6B28-6A49-BFF3-6F86BA521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54" y="378318"/>
              <a:ext cx="1220748" cy="2199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C5F5138-CE28-BA41-AAAA-63D4384E7E8A}"/>
                </a:ext>
              </a:extLst>
            </p:cNvPr>
            <p:cNvSpPr txBox="1"/>
            <p:nvPr/>
          </p:nvSpPr>
          <p:spPr>
            <a:xfrm>
              <a:off x="513172" y="2592153"/>
              <a:ext cx="10693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/>
                <a:t>Eneko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“Snake”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E753115-73C5-3949-854D-FEDD27810571}"/>
              </a:ext>
            </a:extLst>
          </p:cNvPr>
          <p:cNvGrpSpPr/>
          <p:nvPr/>
        </p:nvGrpSpPr>
        <p:grpSpPr>
          <a:xfrm>
            <a:off x="5207295" y="1016762"/>
            <a:ext cx="1880643" cy="2207433"/>
            <a:chOff x="5207295" y="1016762"/>
            <a:chExt cx="1880643" cy="2207433"/>
          </a:xfrm>
        </p:grpSpPr>
        <p:pic>
          <p:nvPicPr>
            <p:cNvPr id="1042" name="Picture 18" descr="Alaska Nebraska | Simpsons Wiki | Fandom">
              <a:extLst>
                <a:ext uri="{FF2B5EF4-FFF2-40B4-BE49-F238E27FC236}">
                  <a16:creationId xmlns:a16="http://schemas.microsoft.com/office/drawing/2014/main" id="{22018707-8FA0-F94D-8F2D-86F32DD9C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1016762"/>
              <a:ext cx="1175313" cy="1561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7B802A98-BBCA-8C42-BEC5-A82DFE0D6F1C}"/>
                </a:ext>
              </a:extLst>
            </p:cNvPr>
            <p:cNvSpPr txBox="1"/>
            <p:nvPr/>
          </p:nvSpPr>
          <p:spPr>
            <a:xfrm>
              <a:off x="5207295" y="2577864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/>
                <a:t>Laura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“Alaska Nebraska”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44EDD42-1940-6740-8C96-24C0DF28A503}"/>
              </a:ext>
            </a:extLst>
          </p:cNvPr>
          <p:cNvGrpSpPr/>
          <p:nvPr/>
        </p:nvGrpSpPr>
        <p:grpSpPr>
          <a:xfrm>
            <a:off x="7920642" y="220421"/>
            <a:ext cx="1212833" cy="3003773"/>
            <a:chOff x="7920642" y="220421"/>
            <a:chExt cx="1212833" cy="3003773"/>
          </a:xfrm>
        </p:grpSpPr>
        <p:pic>
          <p:nvPicPr>
            <p:cNvPr id="1048" name="Picture 24" descr="Pin de Sussie Cuevas en The Simpsons | Dibujos de los simpson, Los simpson,  Los simpsons">
              <a:extLst>
                <a:ext uri="{FF2B5EF4-FFF2-40B4-BE49-F238E27FC236}">
                  <a16:creationId xmlns:a16="http://schemas.microsoft.com/office/drawing/2014/main" id="{04677E29-1869-7647-8C8B-4524210FE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2361" y="220421"/>
              <a:ext cx="956620" cy="2357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9ADBB8B0-A471-EC4A-8CC1-695BF4221EC3}"/>
                </a:ext>
              </a:extLst>
            </p:cNvPr>
            <p:cNvSpPr txBox="1"/>
            <p:nvPr/>
          </p:nvSpPr>
          <p:spPr>
            <a:xfrm>
              <a:off x="7920642" y="2577863"/>
              <a:ext cx="12128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/>
                <a:t>Cristian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</a:t>
              </a:r>
              <a:r>
                <a:rPr lang="es-ES" dirty="0" err="1"/>
                <a:t>Apu</a:t>
              </a:r>
              <a:r>
                <a:rPr lang="es-ES" dirty="0"/>
                <a:t>”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45D13D4-0C91-E340-B02D-E63CBFF43913}"/>
              </a:ext>
            </a:extLst>
          </p:cNvPr>
          <p:cNvGrpSpPr/>
          <p:nvPr/>
        </p:nvGrpSpPr>
        <p:grpSpPr>
          <a:xfrm>
            <a:off x="10133801" y="408520"/>
            <a:ext cx="1840056" cy="2806953"/>
            <a:chOff x="10133801" y="408520"/>
            <a:chExt cx="1840056" cy="2806953"/>
          </a:xfrm>
        </p:grpSpPr>
        <p:pic>
          <p:nvPicPr>
            <p:cNvPr id="1040" name="Picture 16" descr="Edna Krabappel | Simpson Wiki en Español | Fandom">
              <a:extLst>
                <a:ext uri="{FF2B5EF4-FFF2-40B4-BE49-F238E27FC236}">
                  <a16:creationId xmlns:a16="http://schemas.microsoft.com/office/drawing/2014/main" id="{37CAB536-B910-1C46-860A-48EE9DEBBE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7554" y="408520"/>
              <a:ext cx="956621" cy="2169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65B3D95A-D749-F640-AFEF-3E1796D910C4}"/>
                </a:ext>
              </a:extLst>
            </p:cNvPr>
            <p:cNvSpPr txBox="1"/>
            <p:nvPr/>
          </p:nvSpPr>
          <p:spPr>
            <a:xfrm>
              <a:off x="10133801" y="2569142"/>
              <a:ext cx="18400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/>
                <a:t>Nagore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“Edna </a:t>
              </a:r>
              <a:r>
                <a:rPr lang="es-ES" dirty="0" err="1"/>
                <a:t>Krabappel</a:t>
              </a:r>
              <a:r>
                <a:rPr lang="es-ES" dirty="0"/>
                <a:t>”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5734D2C-D40B-054A-995F-A688432AB77F}"/>
              </a:ext>
            </a:extLst>
          </p:cNvPr>
          <p:cNvGrpSpPr/>
          <p:nvPr/>
        </p:nvGrpSpPr>
        <p:grpSpPr>
          <a:xfrm>
            <a:off x="327824" y="3443263"/>
            <a:ext cx="1615690" cy="2985398"/>
            <a:chOff x="327824" y="3443263"/>
            <a:chExt cx="1615690" cy="2985398"/>
          </a:xfrm>
        </p:grpSpPr>
        <p:pic>
          <p:nvPicPr>
            <p:cNvPr id="1050" name="Picture 26" descr="Ned Flanders | Simpson Wiki en Español | Fandom">
              <a:extLst>
                <a:ext uri="{FF2B5EF4-FFF2-40B4-BE49-F238E27FC236}">
                  <a16:creationId xmlns:a16="http://schemas.microsoft.com/office/drawing/2014/main" id="{8FAF26B3-15D6-3B4A-BE01-FF8377CEAD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789"/>
            <a:stretch/>
          </p:blipFill>
          <p:spPr bwMode="auto">
            <a:xfrm>
              <a:off x="327824" y="3443263"/>
              <a:ext cx="1241811" cy="2457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AC8DED59-5565-2F42-BA65-899A9E114D93}"/>
                </a:ext>
              </a:extLst>
            </p:cNvPr>
            <p:cNvSpPr txBox="1"/>
            <p:nvPr/>
          </p:nvSpPr>
          <p:spPr>
            <a:xfrm>
              <a:off x="332944" y="5782330"/>
              <a:ext cx="16105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/>
                <a:t>Oscar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“Ned </a:t>
              </a:r>
              <a:r>
                <a:rPr lang="es-ES" dirty="0" err="1"/>
                <a:t>Flanders</a:t>
              </a:r>
              <a:r>
                <a:rPr lang="es-ES" dirty="0"/>
                <a:t>”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3E20BCF-21F4-1E42-A596-B91E0AD8DFBA}"/>
              </a:ext>
            </a:extLst>
          </p:cNvPr>
          <p:cNvGrpSpPr/>
          <p:nvPr/>
        </p:nvGrpSpPr>
        <p:grpSpPr>
          <a:xfrm>
            <a:off x="5301207" y="3721786"/>
            <a:ext cx="1470339" cy="2706875"/>
            <a:chOff x="5301207" y="3721786"/>
            <a:chExt cx="1470339" cy="2706875"/>
          </a:xfrm>
        </p:grpSpPr>
        <p:pic>
          <p:nvPicPr>
            <p:cNvPr id="1058" name="Picture 34" descr="Download HD Nick Riviera - Simpsons Dr Nick Riviera Transparent PNG Image -  NicePNG.com">
              <a:extLst>
                <a:ext uri="{FF2B5EF4-FFF2-40B4-BE49-F238E27FC236}">
                  <a16:creationId xmlns:a16="http://schemas.microsoft.com/office/drawing/2014/main" id="{082CBC8F-BDEB-1B43-B49E-1A20FB191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3995" y="3721786"/>
              <a:ext cx="1176724" cy="2178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AF821E8A-03E3-D344-89DA-79F5C000F346}"/>
                </a:ext>
              </a:extLst>
            </p:cNvPr>
            <p:cNvSpPr txBox="1"/>
            <p:nvPr/>
          </p:nvSpPr>
          <p:spPr>
            <a:xfrm>
              <a:off x="5301207" y="5782330"/>
              <a:ext cx="14703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/>
                <a:t>Jorge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“Nick Riviera”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9A1F626-1E96-904B-B922-6F0E4EB6F5EB}"/>
              </a:ext>
            </a:extLst>
          </p:cNvPr>
          <p:cNvGrpSpPr/>
          <p:nvPr/>
        </p:nvGrpSpPr>
        <p:grpSpPr>
          <a:xfrm>
            <a:off x="7727054" y="4040077"/>
            <a:ext cx="1578125" cy="2388584"/>
            <a:chOff x="7727054" y="4040077"/>
            <a:chExt cx="1578125" cy="2388584"/>
          </a:xfrm>
        </p:grpSpPr>
        <p:pic>
          <p:nvPicPr>
            <p:cNvPr id="1062" name="Picture 38" descr="Lisa simpson | Wiki Los simpsom | Fandom">
              <a:extLst>
                <a:ext uri="{FF2B5EF4-FFF2-40B4-BE49-F238E27FC236}">
                  <a16:creationId xmlns:a16="http://schemas.microsoft.com/office/drawing/2014/main" id="{A3E85623-EC1F-3F46-B4CC-E5648E173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5656" y="4040077"/>
              <a:ext cx="1143836" cy="1860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A2E013D3-C21F-3043-8903-1917E831D66E}"/>
                </a:ext>
              </a:extLst>
            </p:cNvPr>
            <p:cNvSpPr txBox="1"/>
            <p:nvPr/>
          </p:nvSpPr>
          <p:spPr>
            <a:xfrm>
              <a:off x="7727054" y="5782330"/>
              <a:ext cx="1578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/>
                <a:t>Lorena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“Lisa Simpson”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2C7209DF-4024-5646-BB34-F4D7575E132A}"/>
              </a:ext>
            </a:extLst>
          </p:cNvPr>
          <p:cNvGrpSpPr/>
          <p:nvPr/>
        </p:nvGrpSpPr>
        <p:grpSpPr>
          <a:xfrm>
            <a:off x="10080563" y="3428207"/>
            <a:ext cx="1946528" cy="3000454"/>
            <a:chOff x="10080563" y="3428207"/>
            <a:chExt cx="1946528" cy="3000454"/>
          </a:xfrm>
        </p:grpSpPr>
        <p:pic>
          <p:nvPicPr>
            <p:cNvPr id="1064" name="Picture 40" descr="Troy McClure | Simpson Wiki en Español | Fandom">
              <a:extLst>
                <a:ext uri="{FF2B5EF4-FFF2-40B4-BE49-F238E27FC236}">
                  <a16:creationId xmlns:a16="http://schemas.microsoft.com/office/drawing/2014/main" id="{8833771F-C458-224C-9DD8-7DF48B24CB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0563" y="3428207"/>
              <a:ext cx="1946528" cy="2472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CC1693E9-82CA-2B4A-9760-FAC99B83E93A}"/>
                </a:ext>
              </a:extLst>
            </p:cNvPr>
            <p:cNvSpPr txBox="1"/>
            <p:nvPr/>
          </p:nvSpPr>
          <p:spPr>
            <a:xfrm>
              <a:off x="10196185" y="5782330"/>
              <a:ext cx="1599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/>
                <a:t>Dani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“Troy </a:t>
              </a:r>
              <a:r>
                <a:rPr lang="es-ES" dirty="0" err="1"/>
                <a:t>Mcclure</a:t>
              </a:r>
              <a:r>
                <a:rPr lang="es-ES" dirty="0"/>
                <a:t>”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5D65397-B602-7944-8F69-AB67168901D7}"/>
              </a:ext>
            </a:extLst>
          </p:cNvPr>
          <p:cNvGrpSpPr/>
          <p:nvPr/>
        </p:nvGrpSpPr>
        <p:grpSpPr>
          <a:xfrm>
            <a:off x="2217592" y="3606192"/>
            <a:ext cx="2881431" cy="3064287"/>
            <a:chOff x="2217592" y="3606192"/>
            <a:chExt cx="2881431" cy="3064287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8E05BB60-6C53-AD48-8085-6FF54B3C0E02}"/>
                </a:ext>
              </a:extLst>
            </p:cNvPr>
            <p:cNvGrpSpPr/>
            <p:nvPr/>
          </p:nvGrpSpPr>
          <p:grpSpPr>
            <a:xfrm>
              <a:off x="2217592" y="3606192"/>
              <a:ext cx="2881431" cy="3064287"/>
              <a:chOff x="2217592" y="3606192"/>
              <a:chExt cx="2881431" cy="3064287"/>
            </a:xfrm>
          </p:grpSpPr>
          <p:pic>
            <p:nvPicPr>
              <p:cNvPr id="1052" name="Picture 28" descr="Maude Flanders | Simpsons Wiki | Fandom">
                <a:extLst>
                  <a:ext uri="{FF2B5EF4-FFF2-40B4-BE49-F238E27FC236}">
                    <a16:creationId xmlns:a16="http://schemas.microsoft.com/office/drawing/2014/main" id="{1447A4AF-2C5C-B145-8A68-C4D95B3313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7851" y="3606192"/>
                <a:ext cx="1503126" cy="2294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496230B3-F0BA-DE4D-8854-F9CACDDCD999}"/>
                  </a:ext>
                </a:extLst>
              </p:cNvPr>
              <p:cNvSpPr txBox="1"/>
              <p:nvPr/>
            </p:nvSpPr>
            <p:spPr>
              <a:xfrm>
                <a:off x="2217592" y="5839482"/>
                <a:ext cx="288143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600" b="1" dirty="0"/>
                  <a:t>Silvia</a:t>
                </a:r>
                <a:r>
                  <a:rPr lang="es-ES" sz="1600" dirty="0"/>
                  <a:t> as </a:t>
                </a:r>
              </a:p>
              <a:p>
                <a:pPr algn="ctr"/>
                <a:r>
                  <a:rPr lang="es-ES" sz="1600" dirty="0"/>
                  <a:t>“</a:t>
                </a:r>
                <a:r>
                  <a:rPr lang="es-ES" sz="1600" dirty="0" err="1"/>
                  <a:t>Maude</a:t>
                </a:r>
                <a:r>
                  <a:rPr lang="es-ES" sz="1600" dirty="0"/>
                  <a:t> </a:t>
                </a:r>
                <a:r>
                  <a:rPr lang="es-ES" sz="1600" dirty="0" err="1"/>
                  <a:t>Flanders</a:t>
                </a:r>
                <a:r>
                  <a:rPr lang="es-ES" sz="1600" dirty="0"/>
                  <a:t>”,</a:t>
                </a:r>
              </a:p>
              <a:p>
                <a:pPr algn="ctr"/>
                <a:r>
                  <a:rPr lang="es-ES" sz="1600" b="1" dirty="0" err="1"/>
                  <a:t>Hodei</a:t>
                </a:r>
                <a:r>
                  <a:rPr lang="es-ES" sz="1600" dirty="0"/>
                  <a:t> as “</a:t>
                </a:r>
                <a:r>
                  <a:rPr lang="es-ES" sz="1600" dirty="0" err="1"/>
                  <a:t>Rod</a:t>
                </a:r>
                <a:r>
                  <a:rPr lang="es-ES" sz="1600" dirty="0"/>
                  <a:t>”, </a:t>
                </a:r>
                <a:r>
                  <a:rPr lang="es-ES" sz="1600" b="1" dirty="0"/>
                  <a:t>Aimar</a:t>
                </a:r>
                <a:r>
                  <a:rPr lang="es-ES" sz="1600" dirty="0"/>
                  <a:t> as “</a:t>
                </a:r>
                <a:r>
                  <a:rPr lang="es-ES" sz="1600" dirty="0" err="1"/>
                  <a:t>Todd</a:t>
                </a:r>
                <a:r>
                  <a:rPr lang="es-ES" sz="1600" dirty="0"/>
                  <a:t>”</a:t>
                </a:r>
              </a:p>
            </p:txBody>
          </p:sp>
        </p:grpSp>
        <p:pic>
          <p:nvPicPr>
            <p:cNvPr id="1068" name="Picture 44" descr="Todd Flanders | Simpsons Wiki | Fandom">
              <a:extLst>
                <a:ext uri="{FF2B5EF4-FFF2-40B4-BE49-F238E27FC236}">
                  <a16:creationId xmlns:a16="http://schemas.microsoft.com/office/drawing/2014/main" id="{D9DF203B-7651-2B42-873C-6DF38FA5F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686" y="4747210"/>
              <a:ext cx="732476" cy="1153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2" descr="Rod Flanders | Simpsons Wiki | Fandom">
              <a:extLst>
                <a:ext uri="{FF2B5EF4-FFF2-40B4-BE49-F238E27FC236}">
                  <a16:creationId xmlns:a16="http://schemas.microsoft.com/office/drawing/2014/main" id="{8769D34A-ADF3-5340-AC56-21C1D0E524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720" y="4407941"/>
              <a:ext cx="485152" cy="149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4BB23729-337A-2841-BD32-39978DC1AD41}"/>
              </a:ext>
            </a:extLst>
          </p:cNvPr>
          <p:cNvGrpSpPr/>
          <p:nvPr/>
        </p:nvGrpSpPr>
        <p:grpSpPr>
          <a:xfrm>
            <a:off x="2707504" y="408520"/>
            <a:ext cx="1944998" cy="2991619"/>
            <a:chOff x="2707504" y="408520"/>
            <a:chExt cx="1944998" cy="2991619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D0C2BEC1-0A57-A74F-B603-91B343A7E26C}"/>
                </a:ext>
              </a:extLst>
            </p:cNvPr>
            <p:cNvGrpSpPr/>
            <p:nvPr/>
          </p:nvGrpSpPr>
          <p:grpSpPr>
            <a:xfrm>
              <a:off x="2707504" y="408520"/>
              <a:ext cx="1944998" cy="2991619"/>
              <a:chOff x="2707504" y="408520"/>
              <a:chExt cx="1944998" cy="2991619"/>
            </a:xfrm>
          </p:grpSpPr>
          <p:pic>
            <p:nvPicPr>
              <p:cNvPr id="1044" name="Picture 20" descr="11 ideas de Los Simpsons | los simpsons, los simpson, fondos de los simpsons">
                <a:extLst>
                  <a:ext uri="{FF2B5EF4-FFF2-40B4-BE49-F238E27FC236}">
                    <a16:creationId xmlns:a16="http://schemas.microsoft.com/office/drawing/2014/main" id="{1D41DB30-F629-5A46-B416-66CA615AD1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27082" y="408520"/>
                <a:ext cx="1575788" cy="2169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8CB00B2-4D1D-714F-B52D-876EA6B4CC7D}"/>
                  </a:ext>
                </a:extLst>
              </p:cNvPr>
              <p:cNvSpPr txBox="1"/>
              <p:nvPr/>
            </p:nvSpPr>
            <p:spPr>
              <a:xfrm>
                <a:off x="2707504" y="2569142"/>
                <a:ext cx="19449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err="1"/>
                  <a:t>Joni</a:t>
                </a:r>
                <a:r>
                  <a:rPr lang="es-ES" sz="1600" dirty="0"/>
                  <a:t> as </a:t>
                </a:r>
              </a:p>
              <a:p>
                <a:pPr algn="ctr"/>
                <a:r>
                  <a:rPr lang="es-ES" sz="1600" dirty="0"/>
                  <a:t>“Tony el flaco”, </a:t>
                </a:r>
                <a:r>
                  <a:rPr lang="es-ES" sz="1600" b="1" dirty="0"/>
                  <a:t>Olivia</a:t>
                </a:r>
                <a:r>
                  <a:rPr lang="es-ES" sz="1600" dirty="0"/>
                  <a:t> as “bebé </a:t>
                </a:r>
                <a:r>
                  <a:rPr lang="es-ES" sz="1600" dirty="0" err="1"/>
                  <a:t>unicejo</a:t>
                </a:r>
                <a:r>
                  <a:rPr lang="es-ES" sz="1600" dirty="0"/>
                  <a:t>”</a:t>
                </a:r>
              </a:p>
            </p:txBody>
          </p:sp>
        </p:grpSp>
        <p:pic>
          <p:nvPicPr>
            <p:cNvPr id="1070" name="Picture 46" descr="Gerald Samson | Simpsons Wiki | Fandom">
              <a:extLst>
                <a:ext uri="{FF2B5EF4-FFF2-40B4-BE49-F238E27FC236}">
                  <a16:creationId xmlns:a16="http://schemas.microsoft.com/office/drawing/2014/main" id="{466FF26D-0A31-0547-BE5F-A33ACFB946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515" y="1532891"/>
              <a:ext cx="1030166" cy="106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412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18A2F8F-B383-DE4A-9901-341FB81D0373}"/>
              </a:ext>
            </a:extLst>
          </p:cNvPr>
          <p:cNvGrpSpPr/>
          <p:nvPr/>
        </p:nvGrpSpPr>
        <p:grpSpPr>
          <a:xfrm>
            <a:off x="353612" y="231240"/>
            <a:ext cx="1833259" cy="3090699"/>
            <a:chOff x="353612" y="231240"/>
            <a:chExt cx="1833259" cy="3090699"/>
          </a:xfrm>
        </p:grpSpPr>
        <p:pic>
          <p:nvPicPr>
            <p:cNvPr id="2050" name="Picture 2" descr="Frank Grimes | Simpsons Wiki | Fandom">
              <a:extLst>
                <a:ext uri="{FF2B5EF4-FFF2-40B4-BE49-F238E27FC236}">
                  <a16:creationId xmlns:a16="http://schemas.microsoft.com/office/drawing/2014/main" id="{3B538E5F-A2D7-1B41-8190-2BC13EB155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840" y="231240"/>
              <a:ext cx="1143090" cy="2381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E5185B8-7613-EB4F-A661-8148D6958944}"/>
                </a:ext>
              </a:extLst>
            </p:cNvPr>
            <p:cNvSpPr txBox="1"/>
            <p:nvPr/>
          </p:nvSpPr>
          <p:spPr>
            <a:xfrm>
              <a:off x="353612" y="2675608"/>
              <a:ext cx="18332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/>
                <a:t>Hector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“Frank </a:t>
              </a:r>
              <a:r>
                <a:rPr lang="es-ES" dirty="0" err="1"/>
                <a:t>Grimes</a:t>
              </a:r>
              <a:r>
                <a:rPr lang="es-ES" dirty="0"/>
                <a:t> </a:t>
              </a:r>
              <a:r>
                <a:rPr lang="es-ES" dirty="0" err="1"/>
                <a:t>Jr</a:t>
              </a:r>
              <a:r>
                <a:rPr lang="es-ES" dirty="0"/>
                <a:t>”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51EB390A-4A8E-A94D-9471-78E38692636F}"/>
              </a:ext>
            </a:extLst>
          </p:cNvPr>
          <p:cNvGrpSpPr/>
          <p:nvPr/>
        </p:nvGrpSpPr>
        <p:grpSpPr>
          <a:xfrm>
            <a:off x="2706683" y="231240"/>
            <a:ext cx="1692003" cy="3090698"/>
            <a:chOff x="2706683" y="231240"/>
            <a:chExt cx="1692003" cy="3090698"/>
          </a:xfrm>
        </p:grpSpPr>
        <p:pic>
          <p:nvPicPr>
            <p:cNvPr id="2054" name="Picture 6" descr="The Simpsons Vector Blog: Ancianos 2">
              <a:extLst>
                <a:ext uri="{FF2B5EF4-FFF2-40B4-BE49-F238E27FC236}">
                  <a16:creationId xmlns:a16="http://schemas.microsoft.com/office/drawing/2014/main" id="{CA8BD73C-C3C1-5849-B190-7BA78667C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780" y="231240"/>
              <a:ext cx="804838" cy="2381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E9FE8CD4-BB38-BD4C-9AF6-0708FD6715AE}"/>
                </a:ext>
              </a:extLst>
            </p:cNvPr>
            <p:cNvSpPr txBox="1"/>
            <p:nvPr/>
          </p:nvSpPr>
          <p:spPr>
            <a:xfrm>
              <a:off x="2706683" y="2675607"/>
              <a:ext cx="1692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/>
                <a:t>Maite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</a:t>
              </a:r>
              <a:r>
                <a:rPr lang="es-ES" dirty="0" err="1"/>
                <a:t>Agnes</a:t>
              </a:r>
              <a:r>
                <a:rPr lang="es-ES" dirty="0"/>
                <a:t> </a:t>
              </a:r>
              <a:r>
                <a:rPr lang="es-ES" dirty="0" err="1"/>
                <a:t>Skinner</a:t>
              </a:r>
              <a:r>
                <a:rPr lang="es-ES" dirty="0"/>
                <a:t>”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E5908843-36B7-3D42-BBF5-7B221FFA14CB}"/>
              </a:ext>
            </a:extLst>
          </p:cNvPr>
          <p:cNvGrpSpPr/>
          <p:nvPr/>
        </p:nvGrpSpPr>
        <p:grpSpPr>
          <a:xfrm>
            <a:off x="5162249" y="1008142"/>
            <a:ext cx="1273902" cy="2322305"/>
            <a:chOff x="5162249" y="1008142"/>
            <a:chExt cx="1273902" cy="2322305"/>
          </a:xfrm>
        </p:grpSpPr>
        <p:pic>
          <p:nvPicPr>
            <p:cNvPr id="2056" name="Picture 8" descr="Mojo | Simpsons Wiki | Fandom">
              <a:extLst>
                <a:ext uri="{FF2B5EF4-FFF2-40B4-BE49-F238E27FC236}">
                  <a16:creationId xmlns:a16="http://schemas.microsoft.com/office/drawing/2014/main" id="{87C1883F-7E19-D645-9450-1A1A264BD7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2249" y="1008142"/>
              <a:ext cx="1273902" cy="1604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65227F63-BA93-274B-9D09-5DBD7906325E}"/>
                </a:ext>
              </a:extLst>
            </p:cNvPr>
            <p:cNvSpPr txBox="1"/>
            <p:nvPr/>
          </p:nvSpPr>
          <p:spPr>
            <a:xfrm>
              <a:off x="5274187" y="2684116"/>
              <a:ext cx="1148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/>
                <a:t>Martín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“Mojo”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9BB6FF45-6AFD-ED47-9D7E-A15831499BBA}"/>
              </a:ext>
            </a:extLst>
          </p:cNvPr>
          <p:cNvGrpSpPr/>
          <p:nvPr/>
        </p:nvGrpSpPr>
        <p:grpSpPr>
          <a:xfrm>
            <a:off x="7782883" y="1170144"/>
            <a:ext cx="1168520" cy="2138775"/>
            <a:chOff x="7782883" y="1170144"/>
            <a:chExt cx="1168520" cy="2138775"/>
          </a:xfrm>
        </p:grpSpPr>
        <p:pic>
          <p:nvPicPr>
            <p:cNvPr id="2058" name="Picture 10" descr="Üter Zörker | Simpson Wiki en Español | Fandom">
              <a:extLst>
                <a:ext uri="{FF2B5EF4-FFF2-40B4-BE49-F238E27FC236}">
                  <a16:creationId xmlns:a16="http://schemas.microsoft.com/office/drawing/2014/main" id="{8F383222-4BC0-9540-BA6B-7561EF35D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2883" y="1170144"/>
              <a:ext cx="1125175" cy="1442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401DBD5-91FA-E64B-B9BB-862FC29D60DF}"/>
                </a:ext>
              </a:extLst>
            </p:cNvPr>
            <p:cNvSpPr txBox="1"/>
            <p:nvPr/>
          </p:nvSpPr>
          <p:spPr>
            <a:xfrm>
              <a:off x="7795317" y="2662588"/>
              <a:ext cx="1156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/>
                <a:t>Imanol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</a:t>
              </a:r>
              <a:r>
                <a:rPr lang="es-ES" dirty="0" err="1"/>
                <a:t>Üter</a:t>
              </a:r>
              <a:r>
                <a:rPr lang="es-ES" dirty="0"/>
                <a:t>”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8FC416AB-D550-E646-A8FD-F32F5DD73CEE}"/>
              </a:ext>
            </a:extLst>
          </p:cNvPr>
          <p:cNvGrpSpPr/>
          <p:nvPr/>
        </p:nvGrpSpPr>
        <p:grpSpPr>
          <a:xfrm>
            <a:off x="9716102" y="83017"/>
            <a:ext cx="2179443" cy="3204566"/>
            <a:chOff x="9716102" y="83017"/>
            <a:chExt cx="2179443" cy="3204566"/>
          </a:xfrm>
        </p:grpSpPr>
        <p:pic>
          <p:nvPicPr>
            <p:cNvPr id="2060" name="Picture 12" descr="Pin en Para remeras">
              <a:extLst>
                <a:ext uri="{FF2B5EF4-FFF2-40B4-BE49-F238E27FC236}">
                  <a16:creationId xmlns:a16="http://schemas.microsoft.com/office/drawing/2014/main" id="{BF384FA7-E25B-AE4F-B8AB-460441978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6924" y="83017"/>
              <a:ext cx="1517796" cy="252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F0A6C32-FF70-0B4E-8A1A-1AB4A14656A7}"/>
                </a:ext>
              </a:extLst>
            </p:cNvPr>
            <p:cNvSpPr txBox="1"/>
            <p:nvPr/>
          </p:nvSpPr>
          <p:spPr>
            <a:xfrm>
              <a:off x="9716102" y="2641252"/>
              <a:ext cx="2179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/>
                <a:t>Esti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“La loca de los gatos”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19242499-6597-234F-8E34-30C7BFCD3D4E}"/>
              </a:ext>
            </a:extLst>
          </p:cNvPr>
          <p:cNvGrpSpPr/>
          <p:nvPr/>
        </p:nvGrpSpPr>
        <p:grpSpPr>
          <a:xfrm>
            <a:off x="58568" y="4534123"/>
            <a:ext cx="2669449" cy="2078349"/>
            <a:chOff x="58568" y="4534123"/>
            <a:chExt cx="2669449" cy="2078349"/>
          </a:xfrm>
        </p:grpSpPr>
        <p:pic>
          <p:nvPicPr>
            <p:cNvPr id="2062" name="Picture 14" descr="Santa&amp;#39;s Little Helper | Simpson Wiki en Español | Fandom">
              <a:extLst>
                <a:ext uri="{FF2B5EF4-FFF2-40B4-BE49-F238E27FC236}">
                  <a16:creationId xmlns:a16="http://schemas.microsoft.com/office/drawing/2014/main" id="{9C67D4CD-3336-6141-95C1-AE50C875D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42" y="4534123"/>
              <a:ext cx="1414976" cy="1420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EB495349-B96E-1D45-A977-37BDF304ECD4}"/>
                </a:ext>
              </a:extLst>
            </p:cNvPr>
            <p:cNvSpPr txBox="1"/>
            <p:nvPr/>
          </p:nvSpPr>
          <p:spPr>
            <a:xfrm>
              <a:off x="58568" y="5966141"/>
              <a:ext cx="26694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/>
                <a:t>Sansón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“Ayudante de Santa Claus”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623B688-071D-DE45-8338-9D5AB2811705}"/>
              </a:ext>
            </a:extLst>
          </p:cNvPr>
          <p:cNvGrpSpPr/>
          <p:nvPr/>
        </p:nvGrpSpPr>
        <p:grpSpPr>
          <a:xfrm>
            <a:off x="2729885" y="3480206"/>
            <a:ext cx="1683602" cy="3122489"/>
            <a:chOff x="2729885" y="3480206"/>
            <a:chExt cx="1683602" cy="3122489"/>
          </a:xfrm>
        </p:grpSpPr>
        <p:pic>
          <p:nvPicPr>
            <p:cNvPr id="2064" name="Picture 16" descr="Professor Frink | Simpson Wiki en Español | Fandom">
              <a:extLst>
                <a:ext uri="{FF2B5EF4-FFF2-40B4-BE49-F238E27FC236}">
                  <a16:creationId xmlns:a16="http://schemas.microsoft.com/office/drawing/2014/main" id="{C26FA2B4-1E2A-DE42-8758-E29D2EB1B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155" y="3480206"/>
              <a:ext cx="1222088" cy="2474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19D00443-B505-2848-9E85-15003DB37997}"/>
                </a:ext>
              </a:extLst>
            </p:cNvPr>
            <p:cNvSpPr txBox="1"/>
            <p:nvPr/>
          </p:nvSpPr>
          <p:spPr>
            <a:xfrm>
              <a:off x="2729885" y="5956364"/>
              <a:ext cx="16836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/>
                <a:t>David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“Profesor </a:t>
              </a:r>
              <a:r>
                <a:rPr lang="es-ES" dirty="0" err="1"/>
                <a:t>Frink</a:t>
              </a:r>
              <a:r>
                <a:rPr lang="es-ES" dirty="0"/>
                <a:t>”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FCEE47A-FE12-724D-86CA-7039D95314F7}"/>
              </a:ext>
            </a:extLst>
          </p:cNvPr>
          <p:cNvGrpSpPr/>
          <p:nvPr/>
        </p:nvGrpSpPr>
        <p:grpSpPr>
          <a:xfrm>
            <a:off x="4647845" y="3480206"/>
            <a:ext cx="2499403" cy="3132266"/>
            <a:chOff x="4647845" y="3480206"/>
            <a:chExt cx="2499403" cy="3132266"/>
          </a:xfrm>
        </p:grpSpPr>
        <p:pic>
          <p:nvPicPr>
            <p:cNvPr id="2066" name="Picture 18" descr="Debo comprarlo?: Johnny Labios-Sellados – LSTappedout">
              <a:extLst>
                <a:ext uri="{FF2B5EF4-FFF2-40B4-BE49-F238E27FC236}">
                  <a16:creationId xmlns:a16="http://schemas.microsoft.com/office/drawing/2014/main" id="{39DF866C-87A1-3644-9BBA-0F07DD8F3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5144" y="3480206"/>
              <a:ext cx="931007" cy="2474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982939C4-A01D-0441-A5B3-08EC1933D497}"/>
                </a:ext>
              </a:extLst>
            </p:cNvPr>
            <p:cNvSpPr txBox="1"/>
            <p:nvPr/>
          </p:nvSpPr>
          <p:spPr>
            <a:xfrm>
              <a:off x="4647845" y="5966141"/>
              <a:ext cx="2499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/>
                <a:t>Salas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“Johnny Labios Sellados”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D1AA0FB-9F30-3046-9F07-D11802F75FF7}"/>
              </a:ext>
            </a:extLst>
          </p:cNvPr>
          <p:cNvGrpSpPr/>
          <p:nvPr/>
        </p:nvGrpSpPr>
        <p:grpSpPr>
          <a:xfrm>
            <a:off x="7408845" y="3349050"/>
            <a:ext cx="1914883" cy="3286053"/>
            <a:chOff x="7408845" y="3349050"/>
            <a:chExt cx="1914883" cy="3286053"/>
          </a:xfrm>
        </p:grpSpPr>
        <p:pic>
          <p:nvPicPr>
            <p:cNvPr id="13" name="Picture 36" descr="Comic Book Guy/Gallery | Simpsons Wiki | Fandom">
              <a:extLst>
                <a:ext uri="{FF2B5EF4-FFF2-40B4-BE49-F238E27FC236}">
                  <a16:creationId xmlns:a16="http://schemas.microsoft.com/office/drawing/2014/main" id="{935B245B-C01F-5F43-9AD4-EB9C2D281B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2466" y="3349050"/>
              <a:ext cx="1654736" cy="2605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64AA5F5C-8797-EE4B-BA14-29667D5EF758}"/>
                </a:ext>
              </a:extLst>
            </p:cNvPr>
            <p:cNvSpPr txBox="1"/>
            <p:nvPr/>
          </p:nvSpPr>
          <p:spPr>
            <a:xfrm>
              <a:off x="7408845" y="5988772"/>
              <a:ext cx="19148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/>
                <a:t>Mikel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“Comic Book </a:t>
              </a:r>
              <a:r>
                <a:rPr lang="es-ES" dirty="0" err="1"/>
                <a:t>Guy</a:t>
              </a:r>
              <a:r>
                <a:rPr lang="es-ES" dirty="0"/>
                <a:t>”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BC300E2E-BBC4-3443-A77F-923191CD961D}"/>
              </a:ext>
            </a:extLst>
          </p:cNvPr>
          <p:cNvGrpSpPr/>
          <p:nvPr/>
        </p:nvGrpSpPr>
        <p:grpSpPr>
          <a:xfrm>
            <a:off x="10045695" y="3699611"/>
            <a:ext cx="1530492" cy="2912861"/>
            <a:chOff x="10045695" y="3699611"/>
            <a:chExt cx="1530492" cy="2912861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1AE6E7E7-7D70-5B4E-85B3-F4BBF83CF6D6}"/>
                </a:ext>
              </a:extLst>
            </p:cNvPr>
            <p:cNvSpPr txBox="1"/>
            <p:nvPr/>
          </p:nvSpPr>
          <p:spPr>
            <a:xfrm>
              <a:off x="10321596" y="5966141"/>
              <a:ext cx="8532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/>
                <a:t>Iker</a:t>
              </a:r>
              <a:r>
                <a:rPr lang="es-ES" dirty="0"/>
                <a:t> as </a:t>
              </a:r>
            </a:p>
            <a:p>
              <a:pPr algn="ctr"/>
              <a:r>
                <a:rPr lang="es-ES" dirty="0"/>
                <a:t>“Otto”</a:t>
              </a:r>
            </a:p>
          </p:txBody>
        </p:sp>
        <p:pic>
          <p:nvPicPr>
            <p:cNvPr id="2070" name="Picture 22" descr="Otto Mann | Simpsons Wiki | Fandom">
              <a:extLst>
                <a:ext uri="{FF2B5EF4-FFF2-40B4-BE49-F238E27FC236}">
                  <a16:creationId xmlns:a16="http://schemas.microsoft.com/office/drawing/2014/main" id="{9E762512-21CC-4046-9FC8-FDBD4B53C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5695" y="3699611"/>
              <a:ext cx="1530492" cy="226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FB3857C1-9FC7-E34A-9134-6A70A563044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541" t="8920" r="40797" b="40150"/>
          <a:stretch/>
        </p:blipFill>
        <p:spPr>
          <a:xfrm rot="19501508">
            <a:off x="8743230" y="3745302"/>
            <a:ext cx="2982668" cy="29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5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5788</TotalTime>
  <Words>164</Words>
  <Application>Microsoft Macintosh PowerPoint</Application>
  <PresentationFormat>Panorámica</PresentationFormat>
  <Paragraphs>47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3</cp:revision>
  <dcterms:created xsi:type="dcterms:W3CDTF">2021-08-13T19:07:13Z</dcterms:created>
  <dcterms:modified xsi:type="dcterms:W3CDTF">2021-08-17T19:35:39Z</dcterms:modified>
</cp:coreProperties>
</file>