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74" r:id="rId7"/>
    <p:sldId id="271" r:id="rId8"/>
    <p:sldId id="260" r:id="rId9"/>
    <p:sldId id="275" r:id="rId10"/>
    <p:sldId id="272" r:id="rId11"/>
    <p:sldId id="273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818"/>
    <a:srgbClr val="404040"/>
    <a:srgbClr val="121818"/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3" d="100"/>
          <a:sy n="73" d="100"/>
        </p:scale>
        <p:origin x="61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71014266781006E-2"/>
          <c:y val="2.3672602004294916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598" y="2235200"/>
            <a:ext cx="5114773" cy="2387600"/>
          </a:xfrm>
        </p:spPr>
        <p:txBody>
          <a:bodyPr/>
          <a:lstStyle/>
          <a:p>
            <a:r>
              <a:rPr lang="en-US" dirty="0" smtClean="0"/>
              <a:t>REGISTRY PANEL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97" y="4622800"/>
            <a:ext cx="5114773" cy="1046162"/>
          </a:xfrm>
        </p:spPr>
        <p:txBody>
          <a:bodyPr/>
          <a:lstStyle/>
          <a:p>
            <a:r>
              <a:rPr lang="en-US" noProof="1" smtClean="0"/>
              <a:t>Banking Management System</a:t>
            </a:r>
            <a:endParaRPr lang="en-US" noProof="1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54" y="0"/>
            <a:ext cx="6091646" cy="6858000"/>
          </a:xfrm>
        </p:spPr>
      </p:pic>
      <p:sp>
        <p:nvSpPr>
          <p:cNvPr id="2" name="TextBox 1"/>
          <p:cNvSpPr txBox="1"/>
          <p:nvPr/>
        </p:nvSpPr>
        <p:spPr>
          <a:xfrm>
            <a:off x="3083983" y="5345796"/>
            <a:ext cx="270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Syeda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Sarwar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IOT ( B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 descr="video placeholder">
            <a:extLst>
              <a:ext uri="{FF2B5EF4-FFF2-40B4-BE49-F238E27FC236}">
                <a16:creationId xmlns:a16="http://schemas.microsoft.com/office/drawing/2014/main" id="{AF33E98C-91F2-4291-991D-071089C460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Syeda Iman Sarwar</a:t>
            </a:r>
            <a:endParaRPr lang="en-US" noProof="1"/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 smtClean="0"/>
              <a:t>imannaqvi2000@gmail.com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MODULES</a:t>
            </a:r>
            <a:endParaRPr lang="en-US" dirty="0"/>
          </a:p>
        </p:txBody>
      </p: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3640593"/>
            <a:chOff x="7430633" y="1336005"/>
            <a:chExt cx="1352397" cy="1504892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127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Registry Panel</a:t>
              </a:r>
              <a:endParaRPr lang="en-US" sz="20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4718" y="1909714"/>
              <a:ext cx="880865" cy="26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30%</a:t>
              </a:r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5"/>
            <a:ext cx="4453474" cy="2382181"/>
            <a:chOff x="6754435" y="3873589"/>
            <a:chExt cx="2831635" cy="1514653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136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  <a:endPara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40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136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Application</a:t>
              </a:r>
              <a:endPara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30%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noProof="1" smtClean="0"/>
                <a:t>Design</a:t>
              </a:r>
              <a:endParaRPr lang="en-US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  <a:endParaRPr lang="en-US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  <a:endParaRPr lang="en-US" sz="1200" noProof="1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87113" y="-14395"/>
            <a:ext cx="441041" cy="5065990"/>
          </a:xfrm>
          <a:prstGeom prst="rect">
            <a:avLst/>
          </a:prstGeom>
          <a:solidFill>
            <a:srgbClr val="14181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3386" y="-746169"/>
            <a:ext cx="5114773" cy="2387600"/>
          </a:xfrm>
        </p:spPr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5" b="19900"/>
          <a:stretch/>
        </p:blipFill>
        <p:spPr>
          <a:xfrm>
            <a:off x="4959531" y="2475106"/>
            <a:ext cx="3165064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31" y="3451947"/>
            <a:ext cx="2734491" cy="1709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14210" r="18633" b="31688"/>
          <a:stretch/>
        </p:blipFill>
        <p:spPr>
          <a:xfrm>
            <a:off x="4959531" y="5406325"/>
            <a:ext cx="2971489" cy="1110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8" y="2475106"/>
            <a:ext cx="2163536" cy="1692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0" t="20572" r="4576" b="37333"/>
          <a:stretch/>
        </p:blipFill>
        <p:spPr>
          <a:xfrm>
            <a:off x="1930038" y="4389031"/>
            <a:ext cx="2769326" cy="1224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87" y="4418432"/>
            <a:ext cx="30670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68" y="240652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409378" cy="649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305158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8" y="1911142"/>
            <a:ext cx="4813300" cy="335537"/>
          </a:xfrm>
        </p:spPr>
        <p:txBody>
          <a:bodyPr/>
          <a:lstStyle/>
          <a:p>
            <a:r>
              <a:rPr lang="en-US" noProof="1" smtClean="0"/>
              <a:t>Integrated WebApplication</a:t>
            </a:r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654104"/>
            <a:ext cx="4813301" cy="36201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SDLC provides steps of working with milestones along with gradual integration to static app, with the front end registry panel designed. Three instances remain: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Backend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Database Connectivity</a:t>
            </a:r>
          </a:p>
          <a:p>
            <a:pPr marL="457200" indent="-457200">
              <a:buAutoNum type="arabicPeriod"/>
            </a:pPr>
            <a:r>
              <a:rPr lang="en-US" dirty="0" smtClean="0"/>
              <a:t>Hosting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87113" y="-14395"/>
            <a:ext cx="441041" cy="5065990"/>
          </a:xfrm>
          <a:prstGeom prst="rect">
            <a:avLst/>
          </a:prstGeom>
          <a:solidFill>
            <a:srgbClr val="14181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SignUp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255" t="6972" r="29658" b="23116"/>
          <a:stretch/>
        </p:blipFill>
        <p:spPr>
          <a:xfrm>
            <a:off x="465909" y="2326626"/>
            <a:ext cx="5312740" cy="3159774"/>
          </a:xfrm>
          <a:prstGeom prst="rect">
            <a:avLst/>
          </a:prstGeom>
        </p:spPr>
      </p:pic>
      <p:pic>
        <p:nvPicPr>
          <p:cNvPr id="10" name="Content Placeholder 2"/>
          <p:cNvPicPr>
            <a:picLocks noGrp="1" noChangeAspect="1"/>
          </p:cNvPicPr>
          <p:nvPr>
            <p:ph sz="half" idx="4"/>
          </p:nvPr>
        </p:nvPicPr>
        <p:blipFill rotWithShape="1">
          <a:blip r:embed="rId3"/>
          <a:srcRect l="2700" t="4051" r="31213" b="13897"/>
          <a:stretch/>
        </p:blipFill>
        <p:spPr>
          <a:xfrm>
            <a:off x="5959948" y="2321508"/>
            <a:ext cx="5424850" cy="37867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87113" y="-14395"/>
            <a:ext cx="441041" cy="5065990"/>
          </a:xfrm>
          <a:prstGeom prst="rect">
            <a:avLst/>
          </a:prstGeom>
          <a:solidFill>
            <a:srgbClr val="14181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38648" y="1368000"/>
            <a:ext cx="5040001" cy="36000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Registry Panel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54" t="1253" r="43643" b="6297"/>
          <a:stretch/>
        </p:blipFill>
        <p:spPr>
          <a:xfrm>
            <a:off x="4187158" y="187440"/>
            <a:ext cx="6596805" cy="6670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787113" y="-14395"/>
            <a:ext cx="441041" cy="5065990"/>
          </a:xfrm>
          <a:prstGeom prst="rect">
            <a:avLst/>
          </a:prstGeom>
          <a:solidFill>
            <a:srgbClr val="14181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</a:t>
            </a:r>
          </a:p>
        </p:txBody>
      </p:sp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01159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20YY</a:t>
            </a:r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928233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27600"/>
              </p:ext>
            </p:extLst>
          </p:nvPr>
        </p:nvGraphicFramePr>
        <p:xfrm>
          <a:off x="2099580" y="2431563"/>
          <a:ext cx="7992840" cy="22704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084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31972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Lorem Ipsum Dolor Sit Amet,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Consectetur Adipiscing Elit.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Etiam Aliquet Eu Mi Quis Lacinia.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1594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-1 968,750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144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Times New Roman</vt:lpstr>
      <vt:lpstr>Office Theme</vt:lpstr>
      <vt:lpstr>REGISTRY PANEL</vt:lpstr>
      <vt:lpstr>3 MODULES</vt:lpstr>
      <vt:lpstr>LIBRARIES</vt:lpstr>
      <vt:lpstr>Future Work</vt:lpstr>
      <vt:lpstr>Interface</vt:lpstr>
      <vt:lpstr>Interface</vt:lpstr>
      <vt:lpstr>Charts and Graphs</vt:lpstr>
      <vt:lpstr>Charts and Graphs 2</vt:lpstr>
      <vt:lpstr>Table</vt:lpstr>
      <vt:lpstr>Large image</vt:lpstr>
      <vt:lpstr>Video slide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2021-01-12T14:27:10Z</dcterms:created>
  <dcterms:modified xsi:type="dcterms:W3CDTF">2021-01-19T12:37:56Z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