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27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683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27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914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87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36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211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588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64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945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0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3EEC-2162-444E-B450-ECE4B6541799}" type="datetimeFigureOut">
              <a:rPr lang="ar-SA" smtClean="0"/>
              <a:t>11/02/1442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2515-96FB-4336-967B-B6E39A9ADD4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13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Jjjj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980612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ملء الشاشة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Jjjj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Jjjj </dc:title>
  <dc:creator>iman</dc:creator>
  <cp:lastModifiedBy>iman</cp:lastModifiedBy>
  <cp:revision>2</cp:revision>
  <dcterms:created xsi:type="dcterms:W3CDTF">2020-09-28T10:40:47Z</dcterms:created>
  <dcterms:modified xsi:type="dcterms:W3CDTF">2020-09-28T10:41:09Z</dcterms:modified>
</cp:coreProperties>
</file>