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9AB2A5-BF6C-40C8-B3DA-DC6FBED1AD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82B3BD-BB41-40D8-B086-E214C16ACA93}">
      <dgm:prSet phldrT="[Text]"/>
      <dgm:spPr/>
      <dgm:t>
        <a:bodyPr/>
        <a:lstStyle/>
        <a:p>
          <a:r>
            <a:rPr lang="en-US" dirty="0" smtClean="0"/>
            <a:t>Unit Test</a:t>
          </a:r>
          <a:endParaRPr lang="en-US" dirty="0"/>
        </a:p>
      </dgm:t>
    </dgm:pt>
    <dgm:pt modelId="{0ED4B73B-4B6A-4516-9BDB-D7D3CC0EC456}" type="parTrans" cxnId="{EA28B88E-7B6A-4BA5-B351-B69B6F032158}">
      <dgm:prSet/>
      <dgm:spPr/>
      <dgm:t>
        <a:bodyPr/>
        <a:lstStyle/>
        <a:p>
          <a:endParaRPr lang="en-US"/>
        </a:p>
      </dgm:t>
    </dgm:pt>
    <dgm:pt modelId="{2F501092-0C7F-478B-8905-8866943A49BF}" type="sibTrans" cxnId="{EA28B88E-7B6A-4BA5-B351-B69B6F032158}">
      <dgm:prSet/>
      <dgm:spPr/>
      <dgm:t>
        <a:bodyPr/>
        <a:lstStyle/>
        <a:p>
          <a:endParaRPr lang="en-US"/>
        </a:p>
      </dgm:t>
    </dgm:pt>
    <dgm:pt modelId="{8013939A-BAA6-4215-A741-3351C759D604}">
      <dgm:prSet phldrT="[Text]"/>
      <dgm:spPr/>
      <dgm:t>
        <a:bodyPr/>
        <a:lstStyle/>
        <a:p>
          <a:r>
            <a:rPr lang="en-US" dirty="0" smtClean="0"/>
            <a:t>Functional Test</a:t>
          </a:r>
          <a:endParaRPr lang="en-US" dirty="0"/>
        </a:p>
      </dgm:t>
    </dgm:pt>
    <dgm:pt modelId="{6ADFF70A-38E1-4987-8D47-CC189913086C}" type="parTrans" cxnId="{BABF0589-3422-4D9F-8344-781A5FB29731}">
      <dgm:prSet/>
      <dgm:spPr/>
      <dgm:t>
        <a:bodyPr/>
        <a:lstStyle/>
        <a:p>
          <a:endParaRPr lang="en-US"/>
        </a:p>
      </dgm:t>
    </dgm:pt>
    <dgm:pt modelId="{E4AEAB68-CCCF-48E1-99C7-65D4FDA6E904}" type="sibTrans" cxnId="{BABF0589-3422-4D9F-8344-781A5FB29731}">
      <dgm:prSet/>
      <dgm:spPr/>
      <dgm:t>
        <a:bodyPr/>
        <a:lstStyle/>
        <a:p>
          <a:endParaRPr lang="en-US"/>
        </a:p>
      </dgm:t>
    </dgm:pt>
    <dgm:pt modelId="{4C601583-8B5F-4E09-9560-1DBED92D88A1}">
      <dgm:prSet phldrT="[Text]"/>
      <dgm:spPr/>
      <dgm:t>
        <a:bodyPr/>
        <a:lstStyle/>
        <a:p>
          <a:r>
            <a:rPr lang="en-US" dirty="0" smtClean="0"/>
            <a:t>Acceptance Test</a:t>
          </a:r>
          <a:endParaRPr lang="en-US" dirty="0"/>
        </a:p>
      </dgm:t>
    </dgm:pt>
    <dgm:pt modelId="{CE06D5CD-C537-471E-972C-A1755A7ED188}" type="parTrans" cxnId="{6A1E5410-558A-484B-A120-684B1D71804A}">
      <dgm:prSet/>
      <dgm:spPr/>
      <dgm:t>
        <a:bodyPr/>
        <a:lstStyle/>
        <a:p>
          <a:endParaRPr lang="en-US"/>
        </a:p>
      </dgm:t>
    </dgm:pt>
    <dgm:pt modelId="{990DF3DE-BCEB-4D37-BC31-0F88B73C68CC}" type="sibTrans" cxnId="{6A1E5410-558A-484B-A120-684B1D71804A}">
      <dgm:prSet/>
      <dgm:spPr/>
      <dgm:t>
        <a:bodyPr/>
        <a:lstStyle/>
        <a:p>
          <a:endParaRPr lang="en-US"/>
        </a:p>
      </dgm:t>
    </dgm:pt>
    <dgm:pt modelId="{F9AD947C-8B86-4DF7-8BE1-B8E103D9433B}">
      <dgm:prSet phldrT="[Text]"/>
      <dgm:spPr/>
      <dgm:t>
        <a:bodyPr/>
        <a:lstStyle/>
        <a:p>
          <a:r>
            <a:rPr lang="en-US" dirty="0" smtClean="0"/>
            <a:t>Integration Test</a:t>
          </a:r>
          <a:endParaRPr lang="en-US" dirty="0"/>
        </a:p>
      </dgm:t>
    </dgm:pt>
    <dgm:pt modelId="{D0C687DB-EC2D-4B6A-A0AB-41258E170FCA}" type="parTrans" cxnId="{A655C5D9-9A7D-4869-82AA-1397F4C7D0D2}">
      <dgm:prSet/>
      <dgm:spPr/>
      <dgm:t>
        <a:bodyPr/>
        <a:lstStyle/>
        <a:p>
          <a:endParaRPr lang="en-US"/>
        </a:p>
      </dgm:t>
    </dgm:pt>
    <dgm:pt modelId="{30737643-2754-40C2-8CFE-79DA0C900AA4}" type="sibTrans" cxnId="{A655C5D9-9A7D-4869-82AA-1397F4C7D0D2}">
      <dgm:prSet/>
      <dgm:spPr/>
      <dgm:t>
        <a:bodyPr/>
        <a:lstStyle/>
        <a:p>
          <a:endParaRPr lang="en-US"/>
        </a:p>
      </dgm:t>
    </dgm:pt>
    <dgm:pt modelId="{DE6F7F34-1DA5-4ADD-BBEB-D961F8BC2B6B}">
      <dgm:prSet phldrT="[Text]"/>
      <dgm:spPr/>
      <dgm:t>
        <a:bodyPr/>
        <a:lstStyle/>
        <a:p>
          <a:r>
            <a:rPr lang="en-US" dirty="0" smtClean="0"/>
            <a:t>User Acceptance Test</a:t>
          </a:r>
          <a:endParaRPr lang="en-US" dirty="0"/>
        </a:p>
      </dgm:t>
    </dgm:pt>
    <dgm:pt modelId="{977DC590-ABB0-46F9-8457-CAD18388F61E}" type="parTrans" cxnId="{1FA2C5E6-63D8-48B5-8846-E58FFDC7CC09}">
      <dgm:prSet/>
      <dgm:spPr/>
      <dgm:t>
        <a:bodyPr/>
        <a:lstStyle/>
        <a:p>
          <a:endParaRPr lang="en-US"/>
        </a:p>
      </dgm:t>
    </dgm:pt>
    <dgm:pt modelId="{E2207C49-CC17-474A-B302-345BE936774F}" type="sibTrans" cxnId="{1FA2C5E6-63D8-48B5-8846-E58FFDC7CC09}">
      <dgm:prSet/>
      <dgm:spPr/>
      <dgm:t>
        <a:bodyPr/>
        <a:lstStyle/>
        <a:p>
          <a:endParaRPr lang="en-US"/>
        </a:p>
      </dgm:t>
    </dgm:pt>
    <dgm:pt modelId="{D8E5E1BC-DFBB-4CCE-87E6-E2E4A73F0B0F}">
      <dgm:prSet phldrT="[Text]"/>
      <dgm:spPr/>
      <dgm:t>
        <a:bodyPr/>
        <a:lstStyle/>
        <a:p>
          <a:r>
            <a:rPr lang="en-US" dirty="0" smtClean="0"/>
            <a:t>Performance Test</a:t>
          </a:r>
          <a:endParaRPr lang="en-US" dirty="0"/>
        </a:p>
      </dgm:t>
    </dgm:pt>
    <dgm:pt modelId="{070D65C6-EF5F-48DA-89F8-9147A42FEA52}" type="parTrans" cxnId="{79B9BC87-F20D-4B8E-A462-EC694B2B9CA3}">
      <dgm:prSet/>
      <dgm:spPr/>
      <dgm:t>
        <a:bodyPr/>
        <a:lstStyle/>
        <a:p>
          <a:endParaRPr lang="en-US"/>
        </a:p>
      </dgm:t>
    </dgm:pt>
    <dgm:pt modelId="{08180B16-EFF1-4584-BB3B-6B56C105F7FC}" type="sibTrans" cxnId="{79B9BC87-F20D-4B8E-A462-EC694B2B9CA3}">
      <dgm:prSet/>
      <dgm:spPr/>
      <dgm:t>
        <a:bodyPr/>
        <a:lstStyle/>
        <a:p>
          <a:endParaRPr lang="en-US"/>
        </a:p>
      </dgm:t>
    </dgm:pt>
    <dgm:pt modelId="{9BE94CFE-66CE-4975-B202-8F26AEA883D4}">
      <dgm:prSet phldrT="[Text]"/>
      <dgm:spPr/>
      <dgm:t>
        <a:bodyPr/>
        <a:lstStyle/>
        <a:p>
          <a:r>
            <a:rPr lang="en-US" b="1" dirty="0" smtClean="0"/>
            <a:t>Production</a:t>
          </a:r>
          <a:endParaRPr lang="en-US" b="1" dirty="0"/>
        </a:p>
      </dgm:t>
    </dgm:pt>
    <dgm:pt modelId="{8C367763-3DFA-4F66-8E73-CF77CCB05180}" type="sibTrans" cxnId="{610A351A-2DA7-4088-A4BA-BDBE68731263}">
      <dgm:prSet/>
      <dgm:spPr/>
      <dgm:t>
        <a:bodyPr/>
        <a:lstStyle/>
        <a:p>
          <a:endParaRPr lang="en-US"/>
        </a:p>
      </dgm:t>
    </dgm:pt>
    <dgm:pt modelId="{121F2D07-3E9F-43F8-BA8D-1829C763FA33}" type="parTrans" cxnId="{610A351A-2DA7-4088-A4BA-BDBE68731263}">
      <dgm:prSet/>
      <dgm:spPr/>
      <dgm:t>
        <a:bodyPr/>
        <a:lstStyle/>
        <a:p>
          <a:endParaRPr lang="en-US"/>
        </a:p>
      </dgm:t>
    </dgm:pt>
    <dgm:pt modelId="{E9D223C2-6E20-4DD9-8A82-B98A0B63FB1D}" type="pres">
      <dgm:prSet presAssocID="{D99AB2A5-BF6C-40C8-B3DA-DC6FBED1AD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120A8E-C8F1-468A-831D-0976FA163F31}" type="pres">
      <dgm:prSet presAssocID="{6782B3BD-BB41-40D8-B086-E214C16ACA93}" presName="parTxOnly" presStyleLbl="node1" presStyleIdx="0" presStyleCnt="7" custScaleX="14996" custScaleY="15663" custLinFactX="-20809" custLinFactNeighborX="-100000" custLinFactNeighborY="-72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E2A778-0912-4C37-A422-5932B0519632}" type="pres">
      <dgm:prSet presAssocID="{2F501092-0C7F-478B-8905-8866943A49BF}" presName="parTxOnlySpace" presStyleCnt="0"/>
      <dgm:spPr/>
    </dgm:pt>
    <dgm:pt modelId="{B30DBF4D-B268-40BF-8247-778A50F18CF7}" type="pres">
      <dgm:prSet presAssocID="{8013939A-BAA6-4215-A741-3351C759D604}" presName="parTxOnly" presStyleLbl="node1" presStyleIdx="1" presStyleCnt="7" custScaleX="14996" custScaleY="15663" custLinFactX="-8522" custLinFactNeighborX="-100000" custLinFactNeighborY="-72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645D8-5F92-4CB4-B076-93E7205D9874}" type="pres">
      <dgm:prSet presAssocID="{E4AEAB68-CCCF-48E1-99C7-65D4FDA6E904}" presName="parTxOnlySpace" presStyleCnt="0"/>
      <dgm:spPr/>
    </dgm:pt>
    <dgm:pt modelId="{8286DD71-030B-49D4-B8CF-CFEA173FB788}" type="pres">
      <dgm:prSet presAssocID="{4C601583-8B5F-4E09-9560-1DBED92D88A1}" presName="parTxOnly" presStyleLbl="node1" presStyleIdx="2" presStyleCnt="7" custScaleX="14996" custScaleY="15663" custLinFactNeighborX="-88034" custLinFactNeighborY="-72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E613A-DDB1-4055-8A81-4F856ED9BCF7}" type="pres">
      <dgm:prSet presAssocID="{990DF3DE-BCEB-4D37-BC31-0F88B73C68CC}" presName="parTxOnlySpace" presStyleCnt="0"/>
      <dgm:spPr/>
    </dgm:pt>
    <dgm:pt modelId="{106C0D0A-FFCF-43E8-80AE-BC348AB83177}" type="pres">
      <dgm:prSet presAssocID="{F9AD947C-8B86-4DF7-8BE1-B8E103D9433B}" presName="parTxOnly" presStyleLbl="node1" presStyleIdx="3" presStyleCnt="7" custScaleX="14996" custScaleY="15663" custLinFactNeighborX="-5186" custLinFactNeighborY="-75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714DE-FD4E-4BEA-A70A-332480DD78D4}" type="pres">
      <dgm:prSet presAssocID="{30737643-2754-40C2-8CFE-79DA0C900AA4}" presName="parTxOnlySpace" presStyleCnt="0"/>
      <dgm:spPr/>
    </dgm:pt>
    <dgm:pt modelId="{312E2119-B882-4BEF-924A-2C0873D6CDA3}" type="pres">
      <dgm:prSet presAssocID="{DE6F7F34-1DA5-4ADD-BBEB-D961F8BC2B6B}" presName="parTxOnly" presStyleLbl="node1" presStyleIdx="4" presStyleCnt="7" custScaleX="14996" custScaleY="15663" custLinFactNeighborX="83160" custLinFactNeighborY="-75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53B30-0B26-4418-8D50-DA5AB5FFCBC3}" type="pres">
      <dgm:prSet presAssocID="{E2207C49-CC17-474A-B302-345BE936774F}" presName="parTxOnlySpace" presStyleCnt="0"/>
      <dgm:spPr/>
    </dgm:pt>
    <dgm:pt modelId="{32A998DA-3001-4683-AD89-F55DE5960CA7}" type="pres">
      <dgm:prSet presAssocID="{D8E5E1BC-DFBB-4CCE-87E6-E2E4A73F0B0F}" presName="parTxOnly" presStyleLbl="node1" presStyleIdx="5" presStyleCnt="7" custScaleX="14996" custScaleY="15663" custLinFactX="7245" custLinFactNeighborX="100000" custLinFactNeighborY="-75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F3402-D8CA-4243-8EE6-5C3A2B5963C4}" type="pres">
      <dgm:prSet presAssocID="{08180B16-EFF1-4584-BB3B-6B56C105F7FC}" presName="parTxOnlySpace" presStyleCnt="0"/>
      <dgm:spPr/>
    </dgm:pt>
    <dgm:pt modelId="{79EDA014-1ACE-47DF-A7F1-85A162B091CF}" type="pres">
      <dgm:prSet presAssocID="{9BE94CFE-66CE-4975-B202-8F26AEA883D4}" presName="parTxOnly" presStyleLbl="node1" presStyleIdx="6" presStyleCnt="7" custScaleX="14996" custScaleY="15663" custLinFactX="16676" custLinFactNeighborX="100000" custLinFactNeighborY="-75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0A351A-2DA7-4088-A4BA-BDBE68731263}" srcId="{D99AB2A5-BF6C-40C8-B3DA-DC6FBED1AD29}" destId="{9BE94CFE-66CE-4975-B202-8F26AEA883D4}" srcOrd="6" destOrd="0" parTransId="{121F2D07-3E9F-43F8-BA8D-1829C763FA33}" sibTransId="{8C367763-3DFA-4F66-8E73-CF77CCB05180}"/>
    <dgm:cxn modelId="{79B9BC87-F20D-4B8E-A462-EC694B2B9CA3}" srcId="{D99AB2A5-BF6C-40C8-B3DA-DC6FBED1AD29}" destId="{D8E5E1BC-DFBB-4CCE-87E6-E2E4A73F0B0F}" srcOrd="5" destOrd="0" parTransId="{070D65C6-EF5F-48DA-89F8-9147A42FEA52}" sibTransId="{08180B16-EFF1-4584-BB3B-6B56C105F7FC}"/>
    <dgm:cxn modelId="{BABF0589-3422-4D9F-8344-781A5FB29731}" srcId="{D99AB2A5-BF6C-40C8-B3DA-DC6FBED1AD29}" destId="{8013939A-BAA6-4215-A741-3351C759D604}" srcOrd="1" destOrd="0" parTransId="{6ADFF70A-38E1-4987-8D47-CC189913086C}" sibTransId="{E4AEAB68-CCCF-48E1-99C7-65D4FDA6E904}"/>
    <dgm:cxn modelId="{F9AD26E2-79D8-44BD-A02B-EA1111ED41EC}" type="presOf" srcId="{4C601583-8B5F-4E09-9560-1DBED92D88A1}" destId="{8286DD71-030B-49D4-B8CF-CFEA173FB788}" srcOrd="0" destOrd="0" presId="urn:microsoft.com/office/officeart/2005/8/layout/chevron1"/>
    <dgm:cxn modelId="{32DFCC39-660B-4939-8AE9-6C765CE32686}" type="presOf" srcId="{D99AB2A5-BF6C-40C8-B3DA-DC6FBED1AD29}" destId="{E9D223C2-6E20-4DD9-8A82-B98A0B63FB1D}" srcOrd="0" destOrd="0" presId="urn:microsoft.com/office/officeart/2005/8/layout/chevron1"/>
    <dgm:cxn modelId="{8EED8454-7BD5-4A02-93D5-F501D9B84F3F}" type="presOf" srcId="{8013939A-BAA6-4215-A741-3351C759D604}" destId="{B30DBF4D-B268-40BF-8247-778A50F18CF7}" srcOrd="0" destOrd="0" presId="urn:microsoft.com/office/officeart/2005/8/layout/chevron1"/>
    <dgm:cxn modelId="{1FA2C5E6-63D8-48B5-8846-E58FFDC7CC09}" srcId="{D99AB2A5-BF6C-40C8-B3DA-DC6FBED1AD29}" destId="{DE6F7F34-1DA5-4ADD-BBEB-D961F8BC2B6B}" srcOrd="4" destOrd="0" parTransId="{977DC590-ABB0-46F9-8457-CAD18388F61E}" sibTransId="{E2207C49-CC17-474A-B302-345BE936774F}"/>
    <dgm:cxn modelId="{6A1E5410-558A-484B-A120-684B1D71804A}" srcId="{D99AB2A5-BF6C-40C8-B3DA-DC6FBED1AD29}" destId="{4C601583-8B5F-4E09-9560-1DBED92D88A1}" srcOrd="2" destOrd="0" parTransId="{CE06D5CD-C537-471E-972C-A1755A7ED188}" sibTransId="{990DF3DE-BCEB-4D37-BC31-0F88B73C68CC}"/>
    <dgm:cxn modelId="{19217599-DEBB-48EC-B547-5797C4B2DEFD}" type="presOf" srcId="{DE6F7F34-1DA5-4ADD-BBEB-D961F8BC2B6B}" destId="{312E2119-B882-4BEF-924A-2C0873D6CDA3}" srcOrd="0" destOrd="0" presId="urn:microsoft.com/office/officeart/2005/8/layout/chevron1"/>
    <dgm:cxn modelId="{1A32A134-2235-4B76-B6C9-3DAD1A393917}" type="presOf" srcId="{D8E5E1BC-DFBB-4CCE-87E6-E2E4A73F0B0F}" destId="{32A998DA-3001-4683-AD89-F55DE5960CA7}" srcOrd="0" destOrd="0" presId="urn:microsoft.com/office/officeart/2005/8/layout/chevron1"/>
    <dgm:cxn modelId="{6D7A5DA4-AB6F-4DE7-A2CD-97CEB5493869}" type="presOf" srcId="{9BE94CFE-66CE-4975-B202-8F26AEA883D4}" destId="{79EDA014-1ACE-47DF-A7F1-85A162B091CF}" srcOrd="0" destOrd="0" presId="urn:microsoft.com/office/officeart/2005/8/layout/chevron1"/>
    <dgm:cxn modelId="{7F243FFE-E414-475D-9017-7E7B4A4107D0}" type="presOf" srcId="{F9AD947C-8B86-4DF7-8BE1-B8E103D9433B}" destId="{106C0D0A-FFCF-43E8-80AE-BC348AB83177}" srcOrd="0" destOrd="0" presId="urn:microsoft.com/office/officeart/2005/8/layout/chevron1"/>
    <dgm:cxn modelId="{A655C5D9-9A7D-4869-82AA-1397F4C7D0D2}" srcId="{D99AB2A5-BF6C-40C8-B3DA-DC6FBED1AD29}" destId="{F9AD947C-8B86-4DF7-8BE1-B8E103D9433B}" srcOrd="3" destOrd="0" parTransId="{D0C687DB-EC2D-4B6A-A0AB-41258E170FCA}" sibTransId="{30737643-2754-40C2-8CFE-79DA0C900AA4}"/>
    <dgm:cxn modelId="{E769B497-DBAF-4645-B407-809FCE4C2FC3}" type="presOf" srcId="{6782B3BD-BB41-40D8-B086-E214C16ACA93}" destId="{FF120A8E-C8F1-468A-831D-0976FA163F31}" srcOrd="0" destOrd="0" presId="urn:microsoft.com/office/officeart/2005/8/layout/chevron1"/>
    <dgm:cxn modelId="{EA28B88E-7B6A-4BA5-B351-B69B6F032158}" srcId="{D99AB2A5-BF6C-40C8-B3DA-DC6FBED1AD29}" destId="{6782B3BD-BB41-40D8-B086-E214C16ACA93}" srcOrd="0" destOrd="0" parTransId="{0ED4B73B-4B6A-4516-9BDB-D7D3CC0EC456}" sibTransId="{2F501092-0C7F-478B-8905-8866943A49BF}"/>
    <dgm:cxn modelId="{C700199A-E091-47D4-8AD5-6A6CFF7B6318}" type="presParOf" srcId="{E9D223C2-6E20-4DD9-8A82-B98A0B63FB1D}" destId="{FF120A8E-C8F1-468A-831D-0976FA163F31}" srcOrd="0" destOrd="0" presId="urn:microsoft.com/office/officeart/2005/8/layout/chevron1"/>
    <dgm:cxn modelId="{E9E57533-3F39-44C1-8EFD-C31C6EEC36BE}" type="presParOf" srcId="{E9D223C2-6E20-4DD9-8A82-B98A0B63FB1D}" destId="{C5E2A778-0912-4C37-A422-5932B0519632}" srcOrd="1" destOrd="0" presId="urn:microsoft.com/office/officeart/2005/8/layout/chevron1"/>
    <dgm:cxn modelId="{9734E2AE-4B5B-44B5-A90C-7DE7A6639B9D}" type="presParOf" srcId="{E9D223C2-6E20-4DD9-8A82-B98A0B63FB1D}" destId="{B30DBF4D-B268-40BF-8247-778A50F18CF7}" srcOrd="2" destOrd="0" presId="urn:microsoft.com/office/officeart/2005/8/layout/chevron1"/>
    <dgm:cxn modelId="{88205F66-3B4E-4B27-9EDF-EC36AADF621A}" type="presParOf" srcId="{E9D223C2-6E20-4DD9-8A82-B98A0B63FB1D}" destId="{607645D8-5F92-4CB4-B076-93E7205D9874}" srcOrd="3" destOrd="0" presId="urn:microsoft.com/office/officeart/2005/8/layout/chevron1"/>
    <dgm:cxn modelId="{361698AD-8042-4756-9E01-48A903230910}" type="presParOf" srcId="{E9D223C2-6E20-4DD9-8A82-B98A0B63FB1D}" destId="{8286DD71-030B-49D4-B8CF-CFEA173FB788}" srcOrd="4" destOrd="0" presId="urn:microsoft.com/office/officeart/2005/8/layout/chevron1"/>
    <dgm:cxn modelId="{94AC9395-AC2D-4365-A1F3-588CAAABD6A5}" type="presParOf" srcId="{E9D223C2-6E20-4DD9-8A82-B98A0B63FB1D}" destId="{5C7E613A-DDB1-4055-8A81-4F856ED9BCF7}" srcOrd="5" destOrd="0" presId="urn:microsoft.com/office/officeart/2005/8/layout/chevron1"/>
    <dgm:cxn modelId="{540244F6-A1B6-472D-A797-C9754E8E7918}" type="presParOf" srcId="{E9D223C2-6E20-4DD9-8A82-B98A0B63FB1D}" destId="{106C0D0A-FFCF-43E8-80AE-BC348AB83177}" srcOrd="6" destOrd="0" presId="urn:microsoft.com/office/officeart/2005/8/layout/chevron1"/>
    <dgm:cxn modelId="{9B5E9CE7-692F-48CA-9F1B-D675F72A27BA}" type="presParOf" srcId="{E9D223C2-6E20-4DD9-8A82-B98A0B63FB1D}" destId="{5CF714DE-FD4E-4BEA-A70A-332480DD78D4}" srcOrd="7" destOrd="0" presId="urn:microsoft.com/office/officeart/2005/8/layout/chevron1"/>
    <dgm:cxn modelId="{7BCFA27E-5B23-4FC7-8F2C-BEF691D6AAE9}" type="presParOf" srcId="{E9D223C2-6E20-4DD9-8A82-B98A0B63FB1D}" destId="{312E2119-B882-4BEF-924A-2C0873D6CDA3}" srcOrd="8" destOrd="0" presId="urn:microsoft.com/office/officeart/2005/8/layout/chevron1"/>
    <dgm:cxn modelId="{DF7DCEE7-B89F-4854-9987-61A57D66902A}" type="presParOf" srcId="{E9D223C2-6E20-4DD9-8A82-B98A0B63FB1D}" destId="{AD553B30-0B26-4418-8D50-DA5AB5FFCBC3}" srcOrd="9" destOrd="0" presId="urn:microsoft.com/office/officeart/2005/8/layout/chevron1"/>
    <dgm:cxn modelId="{189E9064-54F1-4155-A9E5-1E9B582F1CB9}" type="presParOf" srcId="{E9D223C2-6E20-4DD9-8A82-B98A0B63FB1D}" destId="{32A998DA-3001-4683-AD89-F55DE5960CA7}" srcOrd="10" destOrd="0" presId="urn:microsoft.com/office/officeart/2005/8/layout/chevron1"/>
    <dgm:cxn modelId="{AF1F826D-0391-42E9-8F2C-234F566AD371}" type="presParOf" srcId="{E9D223C2-6E20-4DD9-8A82-B98A0B63FB1D}" destId="{718F3402-D8CA-4243-8EE6-5C3A2B5963C4}" srcOrd="11" destOrd="0" presId="urn:microsoft.com/office/officeart/2005/8/layout/chevron1"/>
    <dgm:cxn modelId="{C1D63D22-575F-4D0C-87CC-7EAFCE115250}" type="presParOf" srcId="{E9D223C2-6E20-4DD9-8A82-B98A0B63FB1D}" destId="{79EDA014-1ACE-47DF-A7F1-85A162B091C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2F2EC1-C927-4664-9996-22C4EA9D184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0926CF-514F-4DB8-A520-934E5629E8B1}">
      <dgm:prSet phldrT="[Text]"/>
      <dgm:spPr/>
      <dgm:t>
        <a:bodyPr/>
        <a:lstStyle/>
        <a:p>
          <a:r>
            <a:rPr lang="en-US" dirty="0" smtClean="0"/>
            <a:t>Business user screen</a:t>
          </a:r>
          <a:endParaRPr lang="en-US" dirty="0"/>
        </a:p>
      </dgm:t>
    </dgm:pt>
    <dgm:pt modelId="{F6736B69-F347-4A6D-8B41-35A78F27F9D5}" type="parTrans" cxnId="{923C0D4C-9854-4D4D-9538-B0BA343AD128}">
      <dgm:prSet/>
      <dgm:spPr/>
      <dgm:t>
        <a:bodyPr/>
        <a:lstStyle/>
        <a:p>
          <a:endParaRPr lang="en-US"/>
        </a:p>
      </dgm:t>
    </dgm:pt>
    <dgm:pt modelId="{48B6DE15-3099-4AAF-8D2E-0FFD44D27398}" type="sibTrans" cxnId="{923C0D4C-9854-4D4D-9538-B0BA343AD128}">
      <dgm:prSet/>
      <dgm:spPr/>
      <dgm:t>
        <a:bodyPr/>
        <a:lstStyle/>
        <a:p>
          <a:endParaRPr lang="en-US"/>
        </a:p>
      </dgm:t>
    </dgm:pt>
    <dgm:pt modelId="{3CDA32BB-E239-45C9-9816-9219FC85D7EA}">
      <dgm:prSet phldrT="[Text]"/>
      <dgm:spPr/>
      <dgm:t>
        <a:bodyPr/>
        <a:lstStyle/>
        <a:p>
          <a:r>
            <a:rPr lang="en-US" dirty="0" smtClean="0"/>
            <a:t>UI USER</a:t>
          </a:r>
          <a:endParaRPr lang="en-US" dirty="0"/>
        </a:p>
      </dgm:t>
    </dgm:pt>
    <dgm:pt modelId="{F9714711-2930-4937-9D2B-48F2F2034125}" type="parTrans" cxnId="{FDF2C103-90F5-4627-ACA8-2736AF09F85F}">
      <dgm:prSet/>
      <dgm:spPr/>
      <dgm:t>
        <a:bodyPr/>
        <a:lstStyle/>
        <a:p>
          <a:endParaRPr lang="en-US"/>
        </a:p>
      </dgm:t>
    </dgm:pt>
    <dgm:pt modelId="{DEBEA7B9-A477-468F-82A6-8CB9E61E279F}" type="sibTrans" cxnId="{FDF2C103-90F5-4627-ACA8-2736AF09F85F}">
      <dgm:prSet/>
      <dgm:spPr/>
      <dgm:t>
        <a:bodyPr/>
        <a:lstStyle/>
        <a:p>
          <a:endParaRPr lang="en-US"/>
        </a:p>
      </dgm:t>
    </dgm:pt>
    <dgm:pt modelId="{321880F4-8531-4A43-9191-3FE09652878A}">
      <dgm:prSet phldrT="[Text]"/>
      <dgm:spPr/>
      <dgm:t>
        <a:bodyPr/>
        <a:lstStyle/>
        <a:p>
          <a:r>
            <a:rPr lang="en-US" dirty="0" smtClean="0"/>
            <a:t>Apache servlet </a:t>
          </a:r>
          <a:r>
            <a:rPr lang="en-US" dirty="0" err="1" smtClean="0"/>
            <a:t>repositpry</a:t>
          </a:r>
          <a:endParaRPr lang="en-US" dirty="0"/>
        </a:p>
      </dgm:t>
    </dgm:pt>
    <dgm:pt modelId="{36900D89-9A84-47EF-8979-0C4C94644881}" type="parTrans" cxnId="{868725FB-F65E-4810-B8EE-1EAB7FE91053}">
      <dgm:prSet/>
      <dgm:spPr/>
      <dgm:t>
        <a:bodyPr/>
        <a:lstStyle/>
        <a:p>
          <a:endParaRPr lang="en-US"/>
        </a:p>
      </dgm:t>
    </dgm:pt>
    <dgm:pt modelId="{C38F65D8-E218-466F-AA1B-8AB357FD5743}" type="sibTrans" cxnId="{868725FB-F65E-4810-B8EE-1EAB7FE91053}">
      <dgm:prSet/>
      <dgm:spPr/>
      <dgm:t>
        <a:bodyPr/>
        <a:lstStyle/>
        <a:p>
          <a:endParaRPr lang="en-US"/>
        </a:p>
      </dgm:t>
    </dgm:pt>
    <dgm:pt modelId="{41D5F218-2024-4235-9A60-4AD3C0C2CDEE}">
      <dgm:prSet phldrT="[Text]"/>
      <dgm:spPr/>
      <dgm:t>
        <a:bodyPr/>
        <a:lstStyle/>
        <a:p>
          <a:r>
            <a:rPr lang="en-US" dirty="0" smtClean="0"/>
            <a:t>SLING layer (default port 8080)</a:t>
          </a:r>
          <a:endParaRPr lang="en-US" dirty="0"/>
        </a:p>
      </dgm:t>
    </dgm:pt>
    <dgm:pt modelId="{504DC7A8-8645-42FF-849B-AFF25F40940C}" type="parTrans" cxnId="{4C82C3ED-BAD6-484A-912F-784C276C6A86}">
      <dgm:prSet/>
      <dgm:spPr/>
      <dgm:t>
        <a:bodyPr/>
        <a:lstStyle/>
        <a:p>
          <a:endParaRPr lang="en-US"/>
        </a:p>
      </dgm:t>
    </dgm:pt>
    <dgm:pt modelId="{232C4533-8FB7-473D-B004-466546AB6BD2}" type="sibTrans" cxnId="{4C82C3ED-BAD6-484A-912F-784C276C6A86}">
      <dgm:prSet/>
      <dgm:spPr/>
      <dgm:t>
        <a:bodyPr/>
        <a:lstStyle/>
        <a:p>
          <a:endParaRPr lang="en-US"/>
        </a:p>
      </dgm:t>
    </dgm:pt>
    <dgm:pt modelId="{242A928B-DD9C-448C-AC25-77240C3FAF2D}">
      <dgm:prSet phldrT="[Text]"/>
      <dgm:spPr/>
      <dgm:t>
        <a:bodyPr/>
        <a:lstStyle/>
        <a:p>
          <a:r>
            <a:rPr lang="en-US" dirty="0" err="1" smtClean="0"/>
            <a:t>Mongodb</a:t>
          </a:r>
          <a:r>
            <a:rPr lang="en-US" dirty="0" smtClean="0"/>
            <a:t> + </a:t>
          </a:r>
          <a:r>
            <a:rPr lang="en-US" dirty="0" err="1" smtClean="0"/>
            <a:t>cassandra</a:t>
          </a:r>
          <a:endParaRPr lang="en-US" dirty="0"/>
        </a:p>
      </dgm:t>
    </dgm:pt>
    <dgm:pt modelId="{904D89F8-8E5D-495B-B57C-F862A1D5A2B7}" type="parTrans" cxnId="{8ABF2E93-E551-444D-B1CD-406E753BB1F9}">
      <dgm:prSet/>
      <dgm:spPr/>
      <dgm:t>
        <a:bodyPr/>
        <a:lstStyle/>
        <a:p>
          <a:endParaRPr lang="en-US"/>
        </a:p>
      </dgm:t>
    </dgm:pt>
    <dgm:pt modelId="{126F08C3-0069-4B85-ACE7-203679FEAC8B}" type="sibTrans" cxnId="{8ABF2E93-E551-444D-B1CD-406E753BB1F9}">
      <dgm:prSet/>
      <dgm:spPr/>
      <dgm:t>
        <a:bodyPr/>
        <a:lstStyle/>
        <a:p>
          <a:endParaRPr lang="en-US"/>
        </a:p>
      </dgm:t>
    </dgm:pt>
    <dgm:pt modelId="{859ED37F-7060-41B9-B89D-72C232146272}">
      <dgm:prSet phldrT="[Text]"/>
      <dgm:spPr/>
      <dgm:t>
        <a:bodyPr/>
        <a:lstStyle/>
        <a:p>
          <a:r>
            <a:rPr lang="en-US" dirty="0" smtClean="0"/>
            <a:t>Database layer</a:t>
          </a:r>
          <a:endParaRPr lang="en-US" dirty="0"/>
        </a:p>
      </dgm:t>
    </dgm:pt>
    <dgm:pt modelId="{EB7DF111-63DB-4192-9287-33E2EA4A5B99}" type="sibTrans" cxnId="{C2EA78E2-A008-4AB1-B05F-1687DAF9B13B}">
      <dgm:prSet/>
      <dgm:spPr/>
      <dgm:t>
        <a:bodyPr/>
        <a:lstStyle/>
        <a:p>
          <a:endParaRPr lang="en-US"/>
        </a:p>
      </dgm:t>
    </dgm:pt>
    <dgm:pt modelId="{9B5D43C3-D5F7-47C4-92E7-0CB898700D87}" type="parTrans" cxnId="{C2EA78E2-A008-4AB1-B05F-1687DAF9B13B}">
      <dgm:prSet/>
      <dgm:spPr/>
      <dgm:t>
        <a:bodyPr/>
        <a:lstStyle/>
        <a:p>
          <a:endParaRPr lang="en-US"/>
        </a:p>
      </dgm:t>
    </dgm:pt>
    <dgm:pt modelId="{7B3F8FCB-431B-46B6-AE16-7B6E0BBBDC0B}" type="pres">
      <dgm:prSet presAssocID="{932F2EC1-C927-4664-9996-22C4EA9D1849}" presName="rootnode" presStyleCnt="0">
        <dgm:presLayoutVars>
          <dgm:chMax/>
          <dgm:chPref/>
          <dgm:dir/>
          <dgm:animLvl val="lvl"/>
        </dgm:presLayoutVars>
      </dgm:prSet>
      <dgm:spPr/>
    </dgm:pt>
    <dgm:pt modelId="{C9E0EA4B-0605-491E-AC95-26816E277A7F}" type="pres">
      <dgm:prSet presAssocID="{070926CF-514F-4DB8-A520-934E5629E8B1}" presName="composite" presStyleCnt="0"/>
      <dgm:spPr/>
    </dgm:pt>
    <dgm:pt modelId="{9ADB2C5E-BE39-4E6E-981C-BDBF06F11158}" type="pres">
      <dgm:prSet presAssocID="{070926CF-514F-4DB8-A520-934E5629E8B1}" presName="bentUpArrow1" presStyleLbl="alignImgPlace1" presStyleIdx="0" presStyleCnt="2"/>
      <dgm:spPr/>
    </dgm:pt>
    <dgm:pt modelId="{AAE8C7A4-6414-4458-835A-86D7B2B921C9}" type="pres">
      <dgm:prSet presAssocID="{070926CF-514F-4DB8-A520-934E5629E8B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F9D99-C5FE-4BAD-84AE-13A1B7687729}" type="pres">
      <dgm:prSet presAssocID="{070926CF-514F-4DB8-A520-934E5629E8B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CADF974-5512-463C-8FB5-1E9A4BEA1CC6}" type="pres">
      <dgm:prSet presAssocID="{48B6DE15-3099-4AAF-8D2E-0FFD44D27398}" presName="sibTrans" presStyleCnt="0"/>
      <dgm:spPr/>
    </dgm:pt>
    <dgm:pt modelId="{3E65E134-FFDE-4828-ACC6-875F1395C42E}" type="pres">
      <dgm:prSet presAssocID="{321880F4-8531-4A43-9191-3FE09652878A}" presName="composite" presStyleCnt="0"/>
      <dgm:spPr/>
    </dgm:pt>
    <dgm:pt modelId="{BAB0B25E-714D-4C27-B0D5-E001B18DDE59}" type="pres">
      <dgm:prSet presAssocID="{321880F4-8531-4A43-9191-3FE09652878A}" presName="bentUpArrow1" presStyleLbl="alignImgPlace1" presStyleIdx="1" presStyleCnt="2"/>
      <dgm:spPr/>
    </dgm:pt>
    <dgm:pt modelId="{F9F61018-582A-441B-95B0-CAFF8EBE6724}" type="pres">
      <dgm:prSet presAssocID="{321880F4-8531-4A43-9191-3FE09652878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8B9439-E91C-4875-89D9-6EB8E105EAB6}" type="pres">
      <dgm:prSet presAssocID="{321880F4-8531-4A43-9191-3FE09652878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6F4C0-4AB0-4BBE-A23C-7E8D775D2F58}" type="pres">
      <dgm:prSet presAssocID="{C38F65D8-E218-466F-AA1B-8AB357FD5743}" presName="sibTrans" presStyleCnt="0"/>
      <dgm:spPr/>
    </dgm:pt>
    <dgm:pt modelId="{91FD1F0B-E771-4C4B-AB74-0AB14BDDD82F}" type="pres">
      <dgm:prSet presAssocID="{242A928B-DD9C-448C-AC25-77240C3FAF2D}" presName="composite" presStyleCnt="0"/>
      <dgm:spPr/>
    </dgm:pt>
    <dgm:pt modelId="{5EAC523A-30AE-45FA-8D2A-4BB1D8051EB1}" type="pres">
      <dgm:prSet presAssocID="{242A928B-DD9C-448C-AC25-77240C3FAF2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2E9DCB6A-B161-4FC4-AB03-0CE85C9C0E7B}" type="pres">
      <dgm:prSet presAssocID="{242A928B-DD9C-448C-AC25-77240C3FAF2D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FEBE29-46C5-4FC6-A789-F98DEE39BEA1}" type="presOf" srcId="{3CDA32BB-E239-45C9-9816-9219FC85D7EA}" destId="{29AF9D99-C5FE-4BAD-84AE-13A1B7687729}" srcOrd="0" destOrd="0" presId="urn:microsoft.com/office/officeart/2005/8/layout/StepDownProcess"/>
    <dgm:cxn modelId="{C2EA78E2-A008-4AB1-B05F-1687DAF9B13B}" srcId="{242A928B-DD9C-448C-AC25-77240C3FAF2D}" destId="{859ED37F-7060-41B9-B89D-72C232146272}" srcOrd="0" destOrd="0" parTransId="{9B5D43C3-D5F7-47C4-92E7-0CB898700D87}" sibTransId="{EB7DF111-63DB-4192-9287-33E2EA4A5B99}"/>
    <dgm:cxn modelId="{8ABF2E93-E551-444D-B1CD-406E753BB1F9}" srcId="{932F2EC1-C927-4664-9996-22C4EA9D1849}" destId="{242A928B-DD9C-448C-AC25-77240C3FAF2D}" srcOrd="2" destOrd="0" parTransId="{904D89F8-8E5D-495B-B57C-F862A1D5A2B7}" sibTransId="{126F08C3-0069-4B85-ACE7-203679FEAC8B}"/>
    <dgm:cxn modelId="{4C82C3ED-BAD6-484A-912F-784C276C6A86}" srcId="{321880F4-8531-4A43-9191-3FE09652878A}" destId="{41D5F218-2024-4235-9A60-4AD3C0C2CDEE}" srcOrd="0" destOrd="0" parTransId="{504DC7A8-8645-42FF-849B-AFF25F40940C}" sibTransId="{232C4533-8FB7-473D-B004-466546AB6BD2}"/>
    <dgm:cxn modelId="{C64FDC5C-F2FB-4294-B33C-F3FA1689A81A}" type="presOf" srcId="{41D5F218-2024-4235-9A60-4AD3C0C2CDEE}" destId="{448B9439-E91C-4875-89D9-6EB8E105EAB6}" srcOrd="0" destOrd="0" presId="urn:microsoft.com/office/officeart/2005/8/layout/StepDownProcess"/>
    <dgm:cxn modelId="{FDF2C103-90F5-4627-ACA8-2736AF09F85F}" srcId="{070926CF-514F-4DB8-A520-934E5629E8B1}" destId="{3CDA32BB-E239-45C9-9816-9219FC85D7EA}" srcOrd="0" destOrd="0" parTransId="{F9714711-2930-4937-9D2B-48F2F2034125}" sibTransId="{DEBEA7B9-A477-468F-82A6-8CB9E61E279F}"/>
    <dgm:cxn modelId="{923C0D4C-9854-4D4D-9538-B0BA343AD128}" srcId="{932F2EC1-C927-4664-9996-22C4EA9D1849}" destId="{070926CF-514F-4DB8-A520-934E5629E8B1}" srcOrd="0" destOrd="0" parTransId="{F6736B69-F347-4A6D-8B41-35A78F27F9D5}" sibTransId="{48B6DE15-3099-4AAF-8D2E-0FFD44D27398}"/>
    <dgm:cxn modelId="{D18DBE0A-64D8-4242-8FED-A58578BF2DC0}" type="presOf" srcId="{321880F4-8531-4A43-9191-3FE09652878A}" destId="{F9F61018-582A-441B-95B0-CAFF8EBE6724}" srcOrd="0" destOrd="0" presId="urn:microsoft.com/office/officeart/2005/8/layout/StepDownProcess"/>
    <dgm:cxn modelId="{6263A4B9-4FCE-480B-B6FB-2CD953C18658}" type="presOf" srcId="{859ED37F-7060-41B9-B89D-72C232146272}" destId="{2E9DCB6A-B161-4FC4-AB03-0CE85C9C0E7B}" srcOrd="0" destOrd="0" presId="urn:microsoft.com/office/officeart/2005/8/layout/StepDownProcess"/>
    <dgm:cxn modelId="{6034FA8F-5470-45E1-A459-9D3078BE181B}" type="presOf" srcId="{932F2EC1-C927-4664-9996-22C4EA9D1849}" destId="{7B3F8FCB-431B-46B6-AE16-7B6E0BBBDC0B}" srcOrd="0" destOrd="0" presId="urn:microsoft.com/office/officeart/2005/8/layout/StepDownProcess"/>
    <dgm:cxn modelId="{868725FB-F65E-4810-B8EE-1EAB7FE91053}" srcId="{932F2EC1-C927-4664-9996-22C4EA9D1849}" destId="{321880F4-8531-4A43-9191-3FE09652878A}" srcOrd="1" destOrd="0" parTransId="{36900D89-9A84-47EF-8979-0C4C94644881}" sibTransId="{C38F65D8-E218-466F-AA1B-8AB357FD5743}"/>
    <dgm:cxn modelId="{9D9CA407-A8BC-488F-8CB1-23FACDBD2AB8}" type="presOf" srcId="{242A928B-DD9C-448C-AC25-77240C3FAF2D}" destId="{5EAC523A-30AE-45FA-8D2A-4BB1D8051EB1}" srcOrd="0" destOrd="0" presId="urn:microsoft.com/office/officeart/2005/8/layout/StepDownProcess"/>
    <dgm:cxn modelId="{43583BD6-2B40-452F-BF77-5F438828AC7E}" type="presOf" srcId="{070926CF-514F-4DB8-A520-934E5629E8B1}" destId="{AAE8C7A4-6414-4458-835A-86D7B2B921C9}" srcOrd="0" destOrd="0" presId="urn:microsoft.com/office/officeart/2005/8/layout/StepDownProcess"/>
    <dgm:cxn modelId="{E97660D8-24EC-4A71-BB15-50D8F6F7B956}" type="presParOf" srcId="{7B3F8FCB-431B-46B6-AE16-7B6E0BBBDC0B}" destId="{C9E0EA4B-0605-491E-AC95-26816E277A7F}" srcOrd="0" destOrd="0" presId="urn:microsoft.com/office/officeart/2005/8/layout/StepDownProcess"/>
    <dgm:cxn modelId="{20737961-4337-4CB0-B43F-D836EA9DDAEC}" type="presParOf" srcId="{C9E0EA4B-0605-491E-AC95-26816E277A7F}" destId="{9ADB2C5E-BE39-4E6E-981C-BDBF06F11158}" srcOrd="0" destOrd="0" presId="urn:microsoft.com/office/officeart/2005/8/layout/StepDownProcess"/>
    <dgm:cxn modelId="{3E705510-5542-4200-B42B-906485358AFA}" type="presParOf" srcId="{C9E0EA4B-0605-491E-AC95-26816E277A7F}" destId="{AAE8C7A4-6414-4458-835A-86D7B2B921C9}" srcOrd="1" destOrd="0" presId="urn:microsoft.com/office/officeart/2005/8/layout/StepDownProcess"/>
    <dgm:cxn modelId="{9364887D-4869-44B6-874C-0CC9E21EA9C5}" type="presParOf" srcId="{C9E0EA4B-0605-491E-AC95-26816E277A7F}" destId="{29AF9D99-C5FE-4BAD-84AE-13A1B7687729}" srcOrd="2" destOrd="0" presId="urn:microsoft.com/office/officeart/2005/8/layout/StepDownProcess"/>
    <dgm:cxn modelId="{6B801799-4DA7-45FA-BCD6-5D1CF7F64354}" type="presParOf" srcId="{7B3F8FCB-431B-46B6-AE16-7B6E0BBBDC0B}" destId="{CCADF974-5512-463C-8FB5-1E9A4BEA1CC6}" srcOrd="1" destOrd="0" presId="urn:microsoft.com/office/officeart/2005/8/layout/StepDownProcess"/>
    <dgm:cxn modelId="{9A7F7786-50AF-450B-828E-3315FFB7BB05}" type="presParOf" srcId="{7B3F8FCB-431B-46B6-AE16-7B6E0BBBDC0B}" destId="{3E65E134-FFDE-4828-ACC6-875F1395C42E}" srcOrd="2" destOrd="0" presId="urn:microsoft.com/office/officeart/2005/8/layout/StepDownProcess"/>
    <dgm:cxn modelId="{B26A09BF-22C3-4669-9494-533E525F2932}" type="presParOf" srcId="{3E65E134-FFDE-4828-ACC6-875F1395C42E}" destId="{BAB0B25E-714D-4C27-B0D5-E001B18DDE59}" srcOrd="0" destOrd="0" presId="urn:microsoft.com/office/officeart/2005/8/layout/StepDownProcess"/>
    <dgm:cxn modelId="{808FB892-3C36-46A7-A3EF-65C365F1E23A}" type="presParOf" srcId="{3E65E134-FFDE-4828-ACC6-875F1395C42E}" destId="{F9F61018-582A-441B-95B0-CAFF8EBE6724}" srcOrd="1" destOrd="0" presId="urn:microsoft.com/office/officeart/2005/8/layout/StepDownProcess"/>
    <dgm:cxn modelId="{0DBD33FB-3948-4405-99B5-CD9BC807427C}" type="presParOf" srcId="{3E65E134-FFDE-4828-ACC6-875F1395C42E}" destId="{448B9439-E91C-4875-89D9-6EB8E105EAB6}" srcOrd="2" destOrd="0" presId="urn:microsoft.com/office/officeart/2005/8/layout/StepDownProcess"/>
    <dgm:cxn modelId="{01334747-87BD-4D88-B537-ABE6D06C3704}" type="presParOf" srcId="{7B3F8FCB-431B-46B6-AE16-7B6E0BBBDC0B}" destId="{EAE6F4C0-4AB0-4BBE-A23C-7E8D775D2F58}" srcOrd="3" destOrd="0" presId="urn:microsoft.com/office/officeart/2005/8/layout/StepDownProcess"/>
    <dgm:cxn modelId="{FD1A4DCE-3B2B-48A8-871C-D4A3697DF885}" type="presParOf" srcId="{7B3F8FCB-431B-46B6-AE16-7B6E0BBBDC0B}" destId="{91FD1F0B-E771-4C4B-AB74-0AB14BDDD82F}" srcOrd="4" destOrd="0" presId="urn:microsoft.com/office/officeart/2005/8/layout/StepDownProcess"/>
    <dgm:cxn modelId="{DA787561-CE10-4263-89BF-48E8E23A85F2}" type="presParOf" srcId="{91FD1F0B-E771-4C4B-AB74-0AB14BDDD82F}" destId="{5EAC523A-30AE-45FA-8D2A-4BB1D8051EB1}" srcOrd="0" destOrd="0" presId="urn:microsoft.com/office/officeart/2005/8/layout/StepDownProcess"/>
    <dgm:cxn modelId="{D959940B-02C7-4098-A44C-5CEA6186A34B}" type="presParOf" srcId="{91FD1F0B-E771-4C4B-AB74-0AB14BDDD82F}" destId="{2E9DCB6A-B161-4FC4-AB03-0CE85C9C0E7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20A8E-C8F1-468A-831D-0976FA163F31}">
      <dsp:nvSpPr>
        <dsp:cNvPr id="0" name=""/>
        <dsp:cNvSpPr/>
      </dsp:nvSpPr>
      <dsp:spPr>
        <a:xfrm>
          <a:off x="0" y="1495587"/>
          <a:ext cx="1590250" cy="664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Unit Test</a:t>
          </a:r>
          <a:endParaRPr lang="en-US" sz="1200" kern="1200" dirty="0"/>
        </a:p>
      </dsp:txBody>
      <dsp:txXfrm>
        <a:off x="332197" y="1495587"/>
        <a:ext cx="925857" cy="664393"/>
      </dsp:txXfrm>
    </dsp:sp>
    <dsp:sp modelId="{B30DBF4D-B268-40BF-8247-778A50F18CF7}">
      <dsp:nvSpPr>
        <dsp:cNvPr id="0" name=""/>
        <dsp:cNvSpPr/>
      </dsp:nvSpPr>
      <dsp:spPr>
        <a:xfrm>
          <a:off x="1483357" y="1495545"/>
          <a:ext cx="1590250" cy="664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Functional Test</a:t>
          </a:r>
          <a:endParaRPr lang="en-US" sz="1200" kern="1200" dirty="0"/>
        </a:p>
      </dsp:txBody>
      <dsp:txXfrm>
        <a:off x="1815554" y="1495545"/>
        <a:ext cx="925857" cy="664393"/>
      </dsp:txXfrm>
    </dsp:sp>
    <dsp:sp modelId="{8286DD71-030B-49D4-B8CF-CFEA173FB788}">
      <dsp:nvSpPr>
        <dsp:cNvPr id="0" name=""/>
        <dsp:cNvSpPr/>
      </dsp:nvSpPr>
      <dsp:spPr>
        <a:xfrm>
          <a:off x="3043767" y="1494569"/>
          <a:ext cx="1590250" cy="664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Acceptance Test</a:t>
          </a:r>
          <a:endParaRPr lang="en-US" sz="1200" kern="1200" dirty="0"/>
        </a:p>
      </dsp:txBody>
      <dsp:txXfrm>
        <a:off x="3375964" y="1494569"/>
        <a:ext cx="925857" cy="664393"/>
      </dsp:txXfrm>
    </dsp:sp>
    <dsp:sp modelId="{106C0D0A-FFCF-43E8-80AE-BC348AB83177}">
      <dsp:nvSpPr>
        <dsp:cNvPr id="0" name=""/>
        <dsp:cNvSpPr/>
      </dsp:nvSpPr>
      <dsp:spPr>
        <a:xfrm>
          <a:off x="4452129" y="1481207"/>
          <a:ext cx="1590250" cy="664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Integration Test</a:t>
          </a:r>
          <a:endParaRPr lang="en-US" sz="1200" kern="1200" dirty="0"/>
        </a:p>
      </dsp:txBody>
      <dsp:txXfrm>
        <a:off x="4784326" y="1481207"/>
        <a:ext cx="925857" cy="664393"/>
      </dsp:txXfrm>
    </dsp:sp>
    <dsp:sp modelId="{312E2119-B882-4BEF-924A-2C0873D6CDA3}">
      <dsp:nvSpPr>
        <dsp:cNvPr id="0" name=""/>
        <dsp:cNvSpPr/>
      </dsp:nvSpPr>
      <dsp:spPr>
        <a:xfrm>
          <a:off x="5918795" y="1481207"/>
          <a:ext cx="1590250" cy="664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User Acceptance Test</a:t>
          </a:r>
          <a:endParaRPr lang="en-US" sz="1200" kern="1200" dirty="0"/>
        </a:p>
      </dsp:txBody>
      <dsp:txXfrm>
        <a:off x="6250992" y="1481207"/>
        <a:ext cx="925857" cy="664393"/>
      </dsp:txXfrm>
    </dsp:sp>
    <dsp:sp modelId="{32A998DA-3001-4683-AD89-F55DE5960CA7}">
      <dsp:nvSpPr>
        <dsp:cNvPr id="0" name=""/>
        <dsp:cNvSpPr/>
      </dsp:nvSpPr>
      <dsp:spPr>
        <a:xfrm>
          <a:off x="7395472" y="1481207"/>
          <a:ext cx="1590250" cy="664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Performance Test</a:t>
          </a:r>
          <a:endParaRPr lang="en-US" sz="1200" kern="1200" dirty="0"/>
        </a:p>
      </dsp:txBody>
      <dsp:txXfrm>
        <a:off x="7727669" y="1481207"/>
        <a:ext cx="925857" cy="664393"/>
      </dsp:txXfrm>
    </dsp:sp>
    <dsp:sp modelId="{79EDA014-1ACE-47DF-A7F1-85A162B091CF}">
      <dsp:nvSpPr>
        <dsp:cNvPr id="0" name=""/>
        <dsp:cNvSpPr/>
      </dsp:nvSpPr>
      <dsp:spPr>
        <a:xfrm>
          <a:off x="8925383" y="1481207"/>
          <a:ext cx="1590250" cy="664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Production</a:t>
          </a:r>
          <a:endParaRPr lang="en-US" sz="1200" b="1" kern="1200" dirty="0"/>
        </a:p>
      </dsp:txBody>
      <dsp:txXfrm>
        <a:off x="9257580" y="1481207"/>
        <a:ext cx="925857" cy="664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B2C5E-BE39-4E6E-981C-BDBF06F11158}">
      <dsp:nvSpPr>
        <dsp:cNvPr id="0" name=""/>
        <dsp:cNvSpPr/>
      </dsp:nvSpPr>
      <dsp:spPr>
        <a:xfrm rot="5400000">
          <a:off x="2351651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8C7A4-6414-4458-835A-86D7B2B921C9}">
      <dsp:nvSpPr>
        <dsp:cNvPr id="0" name=""/>
        <dsp:cNvSpPr/>
      </dsp:nvSpPr>
      <dsp:spPr>
        <a:xfrm>
          <a:off x="2053759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Business user screen</a:t>
          </a:r>
          <a:endParaRPr lang="en-US" sz="2400" kern="1200" dirty="0"/>
        </a:p>
      </dsp:txBody>
      <dsp:txXfrm>
        <a:off x="2118447" y="89618"/>
        <a:ext cx="1763416" cy="1195517"/>
      </dsp:txXfrm>
    </dsp:sp>
    <dsp:sp modelId="{29AF9D99-C5FE-4BAD-84AE-13A1B7687729}">
      <dsp:nvSpPr>
        <dsp:cNvPr id="0" name=""/>
        <dsp:cNvSpPr/>
      </dsp:nvSpPr>
      <dsp:spPr>
        <a:xfrm>
          <a:off x="3946551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UI USER</a:t>
          </a:r>
          <a:endParaRPr lang="en-US" sz="1700" kern="1200" dirty="0"/>
        </a:p>
      </dsp:txBody>
      <dsp:txXfrm>
        <a:off x="3946551" y="151288"/>
        <a:ext cx="1376636" cy="1070837"/>
      </dsp:txXfrm>
    </dsp:sp>
    <dsp:sp modelId="{BAB0B25E-714D-4C27-B0D5-E001B18DDE59}">
      <dsp:nvSpPr>
        <dsp:cNvPr id="0" name=""/>
        <dsp:cNvSpPr/>
      </dsp:nvSpPr>
      <dsp:spPr>
        <a:xfrm rot="5400000">
          <a:off x="392097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61018-582A-441B-95B0-CAFF8EBE6724}">
      <dsp:nvSpPr>
        <dsp:cNvPr id="0" name=""/>
        <dsp:cNvSpPr/>
      </dsp:nvSpPr>
      <dsp:spPr>
        <a:xfrm>
          <a:off x="3623085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Apache servlet </a:t>
          </a:r>
          <a:r>
            <a:rPr lang="en-US" sz="2400" kern="1200" dirty="0" err="1" smtClean="0"/>
            <a:t>repositpry</a:t>
          </a:r>
          <a:endParaRPr lang="en-US" sz="2400" kern="1200" dirty="0"/>
        </a:p>
      </dsp:txBody>
      <dsp:txXfrm>
        <a:off x="3687773" y="1577910"/>
        <a:ext cx="1763416" cy="1195517"/>
      </dsp:txXfrm>
    </dsp:sp>
    <dsp:sp modelId="{448B9439-E91C-4875-89D9-6EB8E105EAB6}">
      <dsp:nvSpPr>
        <dsp:cNvPr id="0" name=""/>
        <dsp:cNvSpPr/>
      </dsp:nvSpPr>
      <dsp:spPr>
        <a:xfrm>
          <a:off x="5515877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SLING layer (default port 8080)</a:t>
          </a:r>
          <a:endParaRPr lang="en-US" sz="1700" kern="1200" dirty="0"/>
        </a:p>
      </dsp:txBody>
      <dsp:txXfrm>
        <a:off x="5515877" y="1639581"/>
        <a:ext cx="1376636" cy="1070837"/>
      </dsp:txXfrm>
    </dsp:sp>
    <dsp:sp modelId="{5EAC523A-30AE-45FA-8D2A-4BB1D8051EB1}">
      <dsp:nvSpPr>
        <dsp:cNvPr id="0" name=""/>
        <dsp:cNvSpPr/>
      </dsp:nvSpPr>
      <dsp:spPr>
        <a:xfrm>
          <a:off x="5192411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Mongodb</a:t>
          </a:r>
          <a:r>
            <a:rPr lang="en-US" sz="2400" kern="1200" dirty="0" smtClean="0"/>
            <a:t> + </a:t>
          </a:r>
          <a:r>
            <a:rPr lang="en-US" sz="2400" kern="1200" dirty="0" err="1" smtClean="0"/>
            <a:t>cassandra</a:t>
          </a:r>
          <a:endParaRPr lang="en-US" sz="2400" kern="1200" dirty="0"/>
        </a:p>
      </dsp:txBody>
      <dsp:txXfrm>
        <a:off x="5257099" y="3066202"/>
        <a:ext cx="1763416" cy="1195517"/>
      </dsp:txXfrm>
    </dsp:sp>
    <dsp:sp modelId="{2E9DCB6A-B161-4FC4-AB03-0CE85C9C0E7B}">
      <dsp:nvSpPr>
        <dsp:cNvPr id="0" name=""/>
        <dsp:cNvSpPr/>
      </dsp:nvSpPr>
      <dsp:spPr>
        <a:xfrm>
          <a:off x="7085203" y="3127873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Database layer</a:t>
          </a:r>
          <a:endParaRPr lang="en-US" sz="1900" kern="1200" dirty="0"/>
        </a:p>
      </dsp:txBody>
      <dsp:txXfrm>
        <a:off x="7085203" y="3127873"/>
        <a:ext cx="1376636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DA7F-398F-4DB8-8C93-F4980D537E1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D242-A664-41AA-B979-82DF8E9D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1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DA7F-398F-4DB8-8C93-F4980D537E1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D242-A664-41AA-B979-82DF8E9D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0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DA7F-398F-4DB8-8C93-F4980D537E1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D242-A664-41AA-B979-82DF8E9D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DA7F-398F-4DB8-8C93-F4980D537E1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D242-A664-41AA-B979-82DF8E9D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DA7F-398F-4DB8-8C93-F4980D537E1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D242-A664-41AA-B979-82DF8E9D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DA7F-398F-4DB8-8C93-F4980D537E1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D242-A664-41AA-B979-82DF8E9D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1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DA7F-398F-4DB8-8C93-F4980D537E1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D242-A664-41AA-B979-82DF8E9D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0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DA7F-398F-4DB8-8C93-F4980D537E1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D242-A664-41AA-B979-82DF8E9D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1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DA7F-398F-4DB8-8C93-F4980D537E1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D242-A664-41AA-B979-82DF8E9D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2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DA7F-398F-4DB8-8C93-F4980D537E1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D242-A664-41AA-B979-82DF8E9D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DA7F-398F-4DB8-8C93-F4980D537E1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D242-A664-41AA-B979-82DF8E9D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BDA7F-398F-4DB8-8C93-F4980D537E1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3D242-A664-41AA-B979-82DF8E9DA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0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8080/cont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6962"/>
            <a:ext cx="9144000" cy="2497137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System Module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700" y="3425826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model for PoC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5400" y="4828541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Anshu Kumar Kansal</a:t>
            </a:r>
          </a:p>
          <a:p>
            <a:r>
              <a:rPr lang="en-US" sz="1600" b="1" dirty="0" smtClean="0"/>
              <a:t>       -Sr. Research Scientist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496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u="sng" dirty="0" smtClean="0">
                <a:solidFill>
                  <a:srgbClr val="FF0000"/>
                </a:solidFill>
              </a:rPr>
              <a:t>Benefits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: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2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sz="2000" dirty="0" smtClean="0"/>
              <a:t>Services can written and deploy  independently i.e. account service, database service</a:t>
            </a:r>
          </a:p>
          <a:p>
            <a:pPr marL="514350" indent="-514350">
              <a:buAutoNum type="arabicPeriod" startAt="2"/>
            </a:pPr>
            <a:r>
              <a:rPr lang="en-US" sz="2000" dirty="0" smtClean="0"/>
              <a:t>Separate service don’t affect the agility of each other services.</a:t>
            </a:r>
          </a:p>
          <a:p>
            <a:pPr marL="514350" indent="-514350">
              <a:buAutoNum type="arabicPeriod" startAt="2"/>
            </a:pPr>
            <a:r>
              <a:rPr lang="en-US" sz="2000" dirty="0" smtClean="0"/>
              <a:t>Database also can independently build according to the requirement.</a:t>
            </a:r>
          </a:p>
          <a:p>
            <a:pPr marL="514350" indent="-514350">
              <a:buAutoNum type="arabicPeriod" startAt="2"/>
            </a:pPr>
            <a:r>
              <a:rPr lang="en-US" sz="2000" dirty="0" smtClean="0"/>
              <a:t>Field elements formation in the database server.</a:t>
            </a:r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r>
              <a:rPr lang="en-US" sz="2100" dirty="0"/>
              <a:t>Data Integration </a:t>
            </a:r>
            <a:r>
              <a:rPr lang="en-US" sz="2100" dirty="0" smtClean="0"/>
              <a:t>with </a:t>
            </a:r>
            <a:r>
              <a:rPr lang="en-US" sz="2100" dirty="0" err="1" smtClean="0"/>
              <a:t>cql</a:t>
            </a:r>
            <a:r>
              <a:rPr lang="en-US" sz="1800" dirty="0" smtClean="0"/>
              <a:t> </a:t>
            </a:r>
            <a:r>
              <a:rPr lang="en-US" sz="2000" dirty="0"/>
              <a:t>d</a:t>
            </a:r>
            <a:r>
              <a:rPr lang="en-US" sz="2000" dirty="0" smtClean="0"/>
              <a:t>atabase </a:t>
            </a:r>
            <a:r>
              <a:rPr lang="en-US" sz="2000" dirty="0" smtClean="0"/>
              <a:t>submission timed output.</a:t>
            </a:r>
          </a:p>
          <a:p>
            <a:pPr marL="514350" indent="-514350">
              <a:buAutoNum type="arabicPeriod" startAt="2"/>
            </a:pPr>
            <a:r>
              <a:rPr lang="en-US" sz="2000" dirty="0" smtClean="0"/>
              <a:t>Total process time of data transfer has been calculated. ( </a:t>
            </a:r>
            <a:r>
              <a:rPr lang="en-US" sz="2000" dirty="0" smtClean="0"/>
              <a:t>front user </a:t>
            </a:r>
            <a:r>
              <a:rPr lang="en-US" sz="2000" dirty="0" smtClean="0"/>
              <a:t>end to back </a:t>
            </a:r>
            <a:r>
              <a:rPr lang="en-US" sz="2000" dirty="0" smtClean="0"/>
              <a:t>developer end 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u="sng" dirty="0" smtClean="0">
                <a:solidFill>
                  <a:srgbClr val="FF0000"/>
                </a:solidFill>
              </a:rPr>
              <a:t>Drawbacks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Too many services makes it a complex architecture.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Data </a:t>
            </a:r>
            <a:r>
              <a:rPr lang="en-US" sz="2000" dirty="0"/>
              <a:t>consistency can be a challenge. </a:t>
            </a:r>
            <a:r>
              <a:rPr lang="en-US" sz="2000" dirty="0" err="1" smtClean="0"/>
              <a:t>Embeded</a:t>
            </a:r>
            <a:r>
              <a:rPr lang="en-US" sz="2000" dirty="0" smtClean="0"/>
              <a:t> </a:t>
            </a:r>
            <a:r>
              <a:rPr lang="en-US" sz="2000" dirty="0"/>
              <a:t>new service can be a lot . Whole creation process have to be </a:t>
            </a:r>
            <a:r>
              <a:rPr lang="en-US" sz="2000" dirty="0" smtClean="0"/>
              <a:t>repeated </a:t>
            </a:r>
            <a:r>
              <a:rPr lang="en-US" sz="2000" dirty="0"/>
              <a:t>again.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race </a:t>
            </a:r>
            <a:r>
              <a:rPr lang="en-US" sz="2000" dirty="0"/>
              <a:t>eventual consistency where </a:t>
            </a:r>
            <a:r>
              <a:rPr lang="en-US" sz="2000" dirty="0" smtClean="0"/>
              <a:t>possible</a:t>
            </a:r>
            <a:r>
              <a:rPr lang="en-US" sz="2000" dirty="0" smtClean="0"/>
              <a:t>.</a:t>
            </a:r>
            <a:endParaRPr lang="en-US" dirty="0" smtClean="0"/>
          </a:p>
          <a:p>
            <a:pPr marL="514350" indent="-514350">
              <a:buAutoNum type="arabicPeriod" startAt="2"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281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579" y="1851652"/>
            <a:ext cx="4624389" cy="25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Design Blocks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5700" y="2019300"/>
            <a:ext cx="1739900" cy="360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</a:p>
          <a:p>
            <a:pPr algn="ctr"/>
            <a:r>
              <a:rPr lang="en-US" dirty="0" smtClean="0"/>
              <a:t>(User interface)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349750" y="3422650"/>
            <a:ext cx="876300" cy="388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518400" y="3422650"/>
            <a:ext cx="889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0200" y="2019300"/>
            <a:ext cx="1739900" cy="35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C:/Users/imans/PycharmProjects/Test_ex/Decorator.py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775700" y="2019300"/>
            <a:ext cx="1498600" cy="351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Business 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4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Architecture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microservices.io/i/Microservice_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7388"/>
            <a:ext cx="63063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6500" y="1957388"/>
            <a:ext cx="2222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Account DB </a:t>
            </a:r>
            <a:r>
              <a:rPr lang="en-US" i="1" dirty="0" smtClean="0"/>
              <a:t>:</a:t>
            </a:r>
          </a:p>
          <a:p>
            <a:r>
              <a:rPr lang="en-US" dirty="0" smtClean="0"/>
              <a:t>1. mongo</a:t>
            </a:r>
          </a:p>
          <a:p>
            <a:r>
              <a:rPr lang="en-US" dirty="0" smtClean="0"/>
              <a:t>2. Cassandra</a:t>
            </a:r>
          </a:p>
          <a:p>
            <a:r>
              <a:rPr lang="en-US" dirty="0" smtClean="0"/>
              <a:t>3. Rmdb (sql basis)</a:t>
            </a:r>
          </a:p>
          <a:p>
            <a:r>
              <a:rPr lang="en-US" dirty="0" smtClean="0"/>
              <a:t>4. Cloud db (amazon        cloud service)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88925"/>
            <a:ext cx="10515600" cy="1325563"/>
          </a:xfrm>
        </p:spPr>
        <p:txBody>
          <a:bodyPr/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Program </a:t>
            </a:r>
            <a:r>
              <a:rPr lang="en-US" b="1" i="1" u="sng" dirty="0" smtClean="0">
                <a:solidFill>
                  <a:srgbClr val="FF0000"/>
                </a:solidFill>
              </a:rPr>
              <a:t>flow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874171"/>
              </p:ext>
            </p:extLst>
          </p:nvPr>
        </p:nvGraphicFramePr>
        <p:xfrm>
          <a:off x="838200" y="1825625"/>
          <a:ext cx="10604500" cy="427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 rot="5400000">
            <a:off x="1096604" y="4412701"/>
            <a:ext cx="764728" cy="57265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 rot="5400000">
            <a:off x="2551048" y="4385411"/>
            <a:ext cx="764728" cy="57265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Forward or Next 8">
            <a:hlinkClick r:id="" action="ppaction://hlinkshowjump?jump=nextslide" highlightClick="1"/>
          </p:cNvPr>
          <p:cNvSpPr/>
          <p:nvPr/>
        </p:nvSpPr>
        <p:spPr>
          <a:xfrm rot="5400000">
            <a:off x="6949295" y="4373813"/>
            <a:ext cx="764728" cy="57265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Forward or Next 9">
            <a:hlinkClick r:id="" action="ppaction://hlinkshowjump?jump=nextslide" highlightClick="1"/>
          </p:cNvPr>
          <p:cNvSpPr/>
          <p:nvPr/>
        </p:nvSpPr>
        <p:spPr>
          <a:xfrm rot="5400000">
            <a:off x="5607141" y="4390671"/>
            <a:ext cx="764728" cy="57265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 rot="5400000">
            <a:off x="4067243" y="4382697"/>
            <a:ext cx="764728" cy="57265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508139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 on </a:t>
            </a:r>
          </a:p>
          <a:p>
            <a:r>
              <a:rPr lang="en-US" sz="1400" dirty="0" smtClean="0"/>
              <a:t>build machine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85365" y="5082788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Deploy on build machine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09365" y="5082788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test by giving sample test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0635" y="5081454"/>
            <a:ext cx="1232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Connect  ui </a:t>
            </a:r>
          </a:p>
          <a:p>
            <a:r>
              <a:rPr lang="en-US" sz="1400" dirty="0" smtClean="0"/>
              <a:t>with Database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829922" y="5082788"/>
            <a:ext cx="1454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Deploy on </a:t>
            </a:r>
          </a:p>
          <a:p>
            <a:r>
              <a:rPr lang="en-US" sz="1400" dirty="0" smtClean="0"/>
              <a:t>UAT environment</a:t>
            </a:r>
            <a:endParaRPr lang="en-US" sz="1400" dirty="0"/>
          </a:p>
        </p:txBody>
      </p:sp>
      <p:sp>
        <p:nvSpPr>
          <p:cNvPr id="19" name="Action Button: Forward or Next 18">
            <a:hlinkClick r:id="" action="ppaction://hlinkshowjump?jump=nextslide" highlightClick="1"/>
          </p:cNvPr>
          <p:cNvSpPr/>
          <p:nvPr/>
        </p:nvSpPr>
        <p:spPr>
          <a:xfrm rot="5400000">
            <a:off x="8291451" y="4362603"/>
            <a:ext cx="764728" cy="57265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84294" y="5112310"/>
            <a:ext cx="11646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Deploy on </a:t>
            </a:r>
          </a:p>
          <a:p>
            <a:r>
              <a:rPr lang="en-US" sz="1400" dirty="0" smtClean="0"/>
              <a:t>Performance </a:t>
            </a:r>
          </a:p>
          <a:p>
            <a:r>
              <a:rPr lang="en-US" sz="1400" dirty="0" smtClean="0"/>
              <a:t>environment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1418178" y="2311400"/>
            <a:ext cx="45719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870922" y="4955073"/>
            <a:ext cx="132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Final prod.     start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2310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PATTERNS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1570779"/>
            <a:ext cx="2552700" cy="4754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687" y="1840283"/>
            <a:ext cx="2259013" cy="42157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1187" y="2324100"/>
            <a:ext cx="30618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Application pattern: it is</a:t>
            </a:r>
          </a:p>
          <a:p>
            <a:r>
              <a:rPr lang="en-US" dirty="0" smtClean="0"/>
              <a:t> followed by decomposition</a:t>
            </a:r>
          </a:p>
          <a:p>
            <a:endParaRPr lang="en-US" dirty="0"/>
          </a:p>
          <a:p>
            <a:r>
              <a:rPr lang="en-US" dirty="0" smtClean="0"/>
              <a:t>2. Testing pattern: completely</a:t>
            </a:r>
          </a:p>
          <a:p>
            <a:r>
              <a:rPr lang="en-US" dirty="0" smtClean="0"/>
              <a:t> independent pattern</a:t>
            </a:r>
          </a:p>
          <a:p>
            <a:endParaRPr lang="en-US" dirty="0"/>
          </a:p>
          <a:p>
            <a:r>
              <a:rPr lang="en-US" b="1" dirty="0" smtClean="0"/>
              <a:t>-&gt; </a:t>
            </a:r>
            <a:r>
              <a:rPr lang="en-US" dirty="0" smtClean="0"/>
              <a:t>testing doesn’t include Unit </a:t>
            </a:r>
          </a:p>
          <a:p>
            <a:r>
              <a:rPr lang="en-US" dirty="0"/>
              <a:t> </a:t>
            </a:r>
            <a:r>
              <a:rPr lang="en-US" dirty="0" smtClean="0"/>
              <a:t>  process </a:t>
            </a:r>
          </a:p>
          <a:p>
            <a:endParaRPr lang="en-US" dirty="0"/>
          </a:p>
          <a:p>
            <a:r>
              <a:rPr lang="en-US" dirty="0" smtClean="0"/>
              <a:t>Tags:</a:t>
            </a: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 --use-feature=2020-resolver</a:t>
            </a: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(only to update modules)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….continue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476" y="1845468"/>
            <a:ext cx="3146220" cy="4314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972" y="1690688"/>
            <a:ext cx="5452828" cy="43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Netflix eureka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WerkZeug: </a:t>
            </a:r>
            <a:r>
              <a:rPr lang="en-US" sz="2400" dirty="0" smtClean="0"/>
              <a:t>A WSGI web application , basically a combination of several </a:t>
            </a:r>
            <a:r>
              <a:rPr lang="en-US" sz="2400" dirty="0" err="1" smtClean="0"/>
              <a:t>wsgi</a:t>
            </a:r>
            <a:r>
              <a:rPr lang="en-US" sz="2400" dirty="0" smtClean="0"/>
              <a:t> application build in wrapper of web.</a:t>
            </a:r>
          </a:p>
          <a:p>
            <a:r>
              <a:rPr lang="en-US" dirty="0" smtClean="0"/>
              <a:t>Jinja </a:t>
            </a:r>
            <a:r>
              <a:rPr lang="en-US" sz="2400" dirty="0" smtClean="0"/>
              <a:t>: A templating language, fast and secure with an optional sandboxed template execution environment.</a:t>
            </a:r>
          </a:p>
          <a:p>
            <a:r>
              <a:rPr lang="en-US" dirty="0" smtClean="0"/>
              <a:t>SimpleJson</a:t>
            </a:r>
            <a:r>
              <a:rPr lang="en-US" sz="2400" dirty="0" smtClean="0"/>
              <a:t> : a format that execute a key and value.</a:t>
            </a:r>
          </a:p>
          <a:p>
            <a:r>
              <a:rPr lang="en-US" dirty="0" smtClean="0"/>
              <a:t>Html </a:t>
            </a:r>
            <a:r>
              <a:rPr lang="en-US" sz="2400" dirty="0" smtClean="0"/>
              <a:t>: a web scrapper that to link a server. (default : </a:t>
            </a:r>
            <a:r>
              <a:rPr lang="en-US" sz="2000" i="1" dirty="0" smtClean="0">
                <a:solidFill>
                  <a:srgbClr val="0070C0"/>
                </a:solidFill>
                <a:hlinkClick r:id="rId2"/>
              </a:rPr>
              <a:t>https://localhost:8080/content</a:t>
            </a:r>
            <a:r>
              <a:rPr lang="en-US" sz="2000" i="1" dirty="0" smtClean="0"/>
              <a:t> )</a:t>
            </a:r>
          </a:p>
          <a:p>
            <a:r>
              <a:rPr lang="en-US" dirty="0" smtClean="0"/>
              <a:t>Javadoc</a:t>
            </a:r>
            <a:r>
              <a:rPr lang="en-US" sz="2000" dirty="0" smtClean="0"/>
              <a:t> :  </a:t>
            </a:r>
            <a:r>
              <a:rPr lang="en-US" sz="2400" dirty="0" smtClean="0"/>
              <a:t>reference to interface and classes that has nothing to do with their implementation and development. It doesn’t resolve code integration.</a:t>
            </a:r>
            <a:endParaRPr lang="en-US" sz="2400" dirty="0"/>
          </a:p>
          <a:p>
            <a:r>
              <a:rPr lang="en-US" dirty="0" smtClean="0"/>
              <a:t>Application Pattern </a:t>
            </a:r>
            <a:r>
              <a:rPr lang="en-US" sz="2400" dirty="0" smtClean="0"/>
              <a:t>: this architect is followed </a:t>
            </a:r>
            <a:r>
              <a:rPr lang="en-US" sz="2400" dirty="0"/>
              <a:t>by </a:t>
            </a:r>
            <a:r>
              <a:rPr lang="en-US" sz="2400" dirty="0" smtClean="0"/>
              <a:t>decomposition.</a:t>
            </a:r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Web layer Objective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</a:t>
            </a:r>
            <a:r>
              <a:rPr lang="en-US" sz="2000" dirty="0"/>
              <a:t>. </a:t>
            </a:r>
            <a:r>
              <a:rPr lang="en-US" sz="2000" dirty="0" smtClean="0"/>
              <a:t>Make </a:t>
            </a:r>
            <a:r>
              <a:rPr lang="en-US" sz="2000" dirty="0"/>
              <a:t>the packaging adaptable to sling </a:t>
            </a:r>
            <a:r>
              <a:rPr lang="en-US" sz="2000" dirty="0" smtClean="0"/>
              <a:t>tool.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Cassandra in integration to sling though web </a:t>
            </a:r>
            <a:r>
              <a:rPr lang="en-US" sz="2000" dirty="0" smtClean="0"/>
              <a:t>layer.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sz="2000" dirty="0" smtClean="0"/>
              <a:t>Mongo </a:t>
            </a:r>
            <a:r>
              <a:rPr lang="en-US" sz="2000" dirty="0"/>
              <a:t>integration no more </a:t>
            </a:r>
            <a:r>
              <a:rPr lang="en-US" sz="2000" dirty="0" smtClean="0"/>
              <a:t>needed.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4. </a:t>
            </a:r>
            <a:r>
              <a:rPr lang="en-US" sz="2000" dirty="0" smtClean="0"/>
              <a:t>Data </a:t>
            </a:r>
            <a:r>
              <a:rPr lang="en-US" sz="2000" dirty="0"/>
              <a:t>formation in separate field </a:t>
            </a:r>
            <a:r>
              <a:rPr lang="en-US" sz="2000" dirty="0" smtClean="0"/>
              <a:t>elements 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5</a:t>
            </a:r>
            <a:r>
              <a:rPr lang="en-US" sz="2000" dirty="0" smtClean="0"/>
              <a:t>. Exception </a:t>
            </a:r>
            <a:r>
              <a:rPr lang="en-US" sz="2000" dirty="0"/>
              <a:t>handling in web layer itself</a:t>
            </a:r>
          </a:p>
          <a:p>
            <a:pPr marL="0" indent="0">
              <a:buNone/>
            </a:pPr>
            <a:r>
              <a:rPr lang="en-US" sz="2000" dirty="0"/>
              <a:t>6. DAO </a:t>
            </a:r>
            <a:r>
              <a:rPr lang="en-US" sz="2000" dirty="0" smtClean="0"/>
              <a:t>support </a:t>
            </a:r>
            <a:r>
              <a:rPr lang="en-US" sz="2000" dirty="0"/>
              <a:t>to Cassandra in SQL manner</a:t>
            </a:r>
          </a:p>
          <a:p>
            <a:pPr marL="0" indent="0">
              <a:buNone/>
            </a:pPr>
            <a:r>
              <a:rPr lang="en-US" sz="2000" dirty="0"/>
              <a:t>7. </a:t>
            </a:r>
            <a:r>
              <a:rPr lang="en-US" sz="2000" dirty="0" smtClean="0"/>
              <a:t>Service management  loosely </a:t>
            </a:r>
            <a:r>
              <a:rPr lang="en-US" sz="2000" dirty="0"/>
              <a:t>coupled </a:t>
            </a:r>
            <a:r>
              <a:rPr lang="en-US" sz="2000" dirty="0" smtClean="0"/>
              <a:t>architecture</a:t>
            </a:r>
          </a:p>
          <a:p>
            <a:pPr marL="0" indent="0">
              <a:buNone/>
            </a:pPr>
            <a:r>
              <a:rPr lang="en-US" sz="2000" dirty="0" smtClean="0"/>
              <a:t>8. Data integration with Cassandra database</a:t>
            </a:r>
          </a:p>
          <a:p>
            <a:pPr marL="0" indent="0">
              <a:buNone/>
            </a:pPr>
            <a:r>
              <a:rPr lang="en-US" sz="2000" dirty="0" smtClean="0"/>
              <a:t>9. Field elements will have key-value structure.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34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Software development</a:t>
            </a:r>
            <a:r>
              <a:rPr lang="en-US" b="1" dirty="0" smtClean="0"/>
              <a:t> :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3700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>
            <a:off x="7835900" y="3670300"/>
            <a:ext cx="1041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85300" y="3670300"/>
            <a:ext cx="1785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Initialization test</a:t>
            </a:r>
          </a:p>
          <a:p>
            <a:r>
              <a:rPr lang="en-US" b="1" dirty="0" smtClean="0"/>
              <a:t>POSTMAN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9080372" y="3510865"/>
            <a:ext cx="2095500" cy="96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7355</TotalTime>
  <Words>464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System Module</vt:lpstr>
      <vt:lpstr>Design Blocks :</vt:lpstr>
      <vt:lpstr>Architecture:</vt:lpstr>
      <vt:lpstr>Program flow :</vt:lpstr>
      <vt:lpstr>PATTERNS:</vt:lpstr>
      <vt:lpstr>….continue</vt:lpstr>
      <vt:lpstr>Netflix eureka</vt:lpstr>
      <vt:lpstr>Web layer Objective </vt:lpstr>
      <vt:lpstr>Software development :</vt:lpstr>
      <vt:lpstr>Benefits 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Module</dc:title>
  <dc:creator>imans</dc:creator>
  <cp:lastModifiedBy>Microsoft account</cp:lastModifiedBy>
  <cp:revision>95</cp:revision>
  <dcterms:created xsi:type="dcterms:W3CDTF">2020-07-20T11:22:47Z</dcterms:created>
  <dcterms:modified xsi:type="dcterms:W3CDTF">2021-01-11T10:20:39Z</dcterms:modified>
</cp:coreProperties>
</file>