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60" r:id="rId11"/>
    <p:sldId id="287" r:id="rId12"/>
    <p:sldId id="261" r:id="rId13"/>
    <p:sldId id="262" r:id="rId14"/>
    <p:sldId id="288" r:id="rId15"/>
    <p:sldId id="263" r:id="rId16"/>
    <p:sldId id="269" r:id="rId17"/>
    <p:sldId id="282" r:id="rId18"/>
    <p:sldId id="264" r:id="rId19"/>
    <p:sldId id="265" r:id="rId20"/>
    <p:sldId id="266" r:id="rId21"/>
    <p:sldId id="267" r:id="rId22"/>
    <p:sldId id="268" r:id="rId23"/>
    <p:sldId id="270" r:id="rId24"/>
    <p:sldId id="284" r:id="rId25"/>
    <p:sldId id="273" r:id="rId26"/>
    <p:sldId id="274" r:id="rId27"/>
    <p:sldId id="283" r:id="rId28"/>
    <p:sldId id="285" r:id="rId29"/>
    <p:sldId id="271" r:id="rId30"/>
    <p:sldId id="272" r:id="rId31"/>
    <p:sldId id="276" r:id="rId32"/>
    <p:sldId id="275" r:id="rId33"/>
    <p:sldId id="277" r:id="rId34"/>
    <p:sldId id="278" r:id="rId35"/>
    <p:sldId id="279" r:id="rId36"/>
    <p:sldId id="281" r:id="rId37"/>
    <p:sldId id="28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</a:p>
          <a:p>
            <a:r>
              <a:rPr lang="en-US" dirty="0"/>
              <a:t>LECTURE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4914" y="5669280"/>
            <a:ext cx="232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Anuradha Sahu</a:t>
            </a:r>
          </a:p>
          <a:p>
            <a:r>
              <a:rPr lang="en-US" dirty="0"/>
              <a:t>Senior  Faculty</a:t>
            </a:r>
          </a:p>
        </p:txBody>
      </p:sp>
    </p:spTree>
    <p:extLst>
      <p:ext uri="{BB962C8B-B14F-4D97-AF65-F5344CB8AC3E}">
        <p14:creationId xmlns:p14="http://schemas.microsoft.com/office/powerpoint/2010/main" val="6172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FEATURES TO HANDLE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try  :  It is used to specify a block where we should place an exception code.</a:t>
            </a:r>
          </a:p>
          <a:p>
            <a:endParaRPr lang="en-US" dirty="0"/>
          </a:p>
          <a:p>
            <a:r>
              <a:rPr lang="en-US" dirty="0"/>
              <a:t>catch :  It is used to handle the exception.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4978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SYNTAX: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try{</a:t>
            </a:r>
          </a:p>
          <a:p>
            <a:r>
              <a:rPr lang="en-US" dirty="0"/>
              <a:t>//statements;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catch(Exception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//statements;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9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[ ] myNumbers = {1,2,3};</a:t>
            </a:r>
          </a:p>
          <a:p>
            <a:r>
              <a:rPr lang="en-US" dirty="0"/>
              <a:t>  System.out.println(myNumbers[10]);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catch(Exception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System.out.println(“Something went wrong”);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9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Something went wrong.</a:t>
            </a:r>
          </a:p>
        </p:txBody>
      </p:sp>
    </p:spTree>
    <p:extLst>
      <p:ext uri="{BB962C8B-B14F-4D97-AF65-F5344CB8AC3E}">
        <p14:creationId xmlns:p14="http://schemas.microsoft.com/office/powerpoint/2010/main" val="28331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MULTIPLE CATCH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3431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try{</a:t>
            </a:r>
          </a:p>
          <a:p>
            <a:r>
              <a:rPr lang="en-US" dirty="0"/>
              <a:t>//statements;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</a:t>
            </a:r>
            <a:r>
              <a:rPr lang="en-US" dirty="0" err="1"/>
              <a:t>ArithmeticException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//statements;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catch(Exception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//statements;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96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MULTIPLE CATCH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4539133"/>
          </a:xfrm>
        </p:spPr>
        <p:txBody>
          <a:bodyPr>
            <a:normAutofit/>
          </a:bodyPr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[] a=new int [5];</a:t>
            </a:r>
          </a:p>
          <a:p>
            <a:r>
              <a:rPr lang="en-US" dirty="0"/>
              <a:t>  a[5]=30/0;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catch(</a:t>
            </a:r>
            <a:r>
              <a:rPr lang="en-US" dirty="0" err="1"/>
              <a:t>ArithmeticException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System.out.println(“Arithmetic Exception occurs ”);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</a:t>
            </a:r>
            <a:r>
              <a:rPr lang="en-US" dirty="0" err="1"/>
              <a:t>ArrayIndexOutOfBoundsException</a:t>
            </a:r>
            <a:r>
              <a:rPr lang="en-US" dirty="0"/>
              <a:t> e)</a:t>
            </a:r>
          </a:p>
        </p:txBody>
      </p:sp>
    </p:spTree>
    <p:extLst>
      <p:ext uri="{BB962C8B-B14F-4D97-AF65-F5344CB8AC3E}">
        <p14:creationId xmlns:p14="http://schemas.microsoft.com/office/powerpoint/2010/main" val="223590364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System.out.println(“</a:t>
            </a:r>
            <a:r>
              <a:rPr lang="en-US" dirty="0" err="1"/>
              <a:t>ArrayIndexOutOfBoundsException</a:t>
            </a:r>
            <a:r>
              <a:rPr lang="en-US" dirty="0"/>
              <a:t> occurs”);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catch(Exception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System.out.println("Parent Exception occurs");    </a:t>
            </a:r>
          </a:p>
          <a:p>
            <a:r>
              <a:rPr lang="en-US" dirty="0"/>
              <a:t>   }               </a:t>
            </a:r>
          </a:p>
          <a:p>
            <a:r>
              <a:rPr lang="en-US" dirty="0"/>
              <a:t>System.out.println("rest of the code");     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}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 err="1"/>
              <a:t>ArithmeticException</a:t>
            </a:r>
            <a:r>
              <a:rPr lang="en-US" dirty="0"/>
              <a:t> occurs</a:t>
            </a:r>
          </a:p>
          <a:p>
            <a:endParaRPr lang="en-US" dirty="0"/>
          </a:p>
          <a:p>
            <a:r>
              <a:rPr lang="en-US" dirty="0"/>
              <a:t>rest of the code.</a:t>
            </a:r>
          </a:p>
        </p:txBody>
      </p:sp>
    </p:spTree>
    <p:extLst>
      <p:ext uri="{BB962C8B-B14F-4D97-AF65-F5344CB8AC3E}">
        <p14:creationId xmlns:p14="http://schemas.microsoft.com/office/powerpoint/2010/main" val="51407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437"/>
            <a:ext cx="8596668" cy="45589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Write a program  with only try block.</a:t>
            </a:r>
          </a:p>
          <a:p>
            <a:endParaRPr lang="en-US" sz="2000" dirty="0"/>
          </a:p>
          <a:p>
            <a:r>
              <a:rPr lang="en-US" sz="2000" dirty="0"/>
              <a:t>Write a program with try-catch block.</a:t>
            </a:r>
          </a:p>
          <a:p>
            <a:endParaRPr lang="en-US" sz="2000" dirty="0"/>
          </a:p>
          <a:p>
            <a:r>
              <a:rPr lang="en-US" sz="2000" dirty="0"/>
              <a:t>Write a program with try  and multiple catch block.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7765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 the code throws an exception is try </a:t>
            </a:r>
          </a:p>
          <a:p>
            <a:r>
              <a:rPr lang="en-US" sz="2400" dirty="0"/>
              <a:t>But catch is expecting different kinds of exception</a:t>
            </a:r>
          </a:p>
          <a:p>
            <a:r>
              <a:rPr lang="en-US" sz="2400" dirty="0"/>
              <a:t>Then catch won’t run.</a:t>
            </a:r>
          </a:p>
          <a:p>
            <a:r>
              <a:rPr lang="en-US" sz="2400" dirty="0"/>
              <a:t>To create a generic catch that handles all kinds of exceptions</a:t>
            </a:r>
          </a:p>
          <a:p>
            <a:r>
              <a:rPr lang="en-US" sz="2400" dirty="0"/>
              <a:t>You can use exception class.</a:t>
            </a:r>
          </a:p>
        </p:txBody>
      </p:sp>
    </p:spTree>
    <p:extLst>
      <p:ext uri="{BB962C8B-B14F-4D97-AF65-F5344CB8AC3E}">
        <p14:creationId xmlns:p14="http://schemas.microsoft.com/office/powerpoint/2010/main" val="409491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an abnormal condition that terminate the program forcefully.</a:t>
            </a:r>
          </a:p>
          <a:p>
            <a:r>
              <a:rPr lang="en-US" dirty="0"/>
              <a:t>Exceptions usually disrupts the normal flow of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31"/>
            <a:ext cx="8596668" cy="44346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String str = “Hello”;</a:t>
            </a:r>
          </a:p>
          <a:p>
            <a:r>
              <a:rPr lang="en-US" dirty="0"/>
              <a:t>   char ch = str.charAt(-1);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Catch(Exception ex)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System.out.println((“Inside Catch”);</a:t>
            </a:r>
          </a:p>
          <a:p>
            <a:r>
              <a:rPr lang="en-US" dirty="0"/>
              <a:t>System.out.println(ex);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Inside Catch</a:t>
            </a:r>
          </a:p>
          <a:p>
            <a:r>
              <a:rPr lang="en-US" dirty="0" err="1"/>
              <a:t>Java.lang.StringIndexOutOfBoundsException:String</a:t>
            </a:r>
            <a:r>
              <a:rPr lang="en-US" dirty="0"/>
              <a:t> Index out of range:-1</a:t>
            </a:r>
          </a:p>
        </p:txBody>
      </p:sp>
    </p:spTree>
    <p:extLst>
      <p:ext uri="{BB962C8B-B14F-4D97-AF65-F5344CB8AC3E}">
        <p14:creationId xmlns:p14="http://schemas.microsoft.com/office/powerpoint/2010/main" val="10351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DON’T USE GENERIC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237"/>
            <a:ext cx="8596668" cy="425412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To prevent the classes from catching the intended exceptions.</a:t>
            </a:r>
          </a:p>
          <a:p>
            <a:endParaRPr lang="en-US" sz="2000" dirty="0"/>
          </a:p>
          <a:p>
            <a:r>
              <a:rPr lang="en-US" sz="2000" dirty="0"/>
              <a:t>Thus, a caller  cannot examine the exception to determine </a:t>
            </a:r>
          </a:p>
          <a:p>
            <a:endParaRPr lang="en-US" sz="2000" dirty="0"/>
          </a:p>
          <a:p>
            <a:r>
              <a:rPr lang="en-US" sz="2000" dirty="0"/>
              <a:t>Why it was thrown</a:t>
            </a:r>
          </a:p>
          <a:p>
            <a:endParaRPr lang="en-US" sz="2000" dirty="0"/>
          </a:p>
          <a:p>
            <a:r>
              <a:rPr lang="en-US" sz="2000" dirty="0"/>
              <a:t>And consequently cannot attempt recovery. </a:t>
            </a:r>
          </a:p>
        </p:txBody>
      </p:sp>
    </p:spTree>
    <p:extLst>
      <p:ext uri="{BB962C8B-B14F-4D97-AF65-F5344CB8AC3E}">
        <p14:creationId xmlns:p14="http://schemas.microsoft.com/office/powerpoint/2010/main" val="12699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5035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finally block is written after try catch block.</a:t>
            </a:r>
          </a:p>
          <a:p>
            <a:endParaRPr lang="en-US" dirty="0"/>
          </a:p>
          <a:p>
            <a:r>
              <a:rPr lang="en-US" dirty="0"/>
              <a:t>Finally block is always executed.</a:t>
            </a:r>
          </a:p>
          <a:p>
            <a:endParaRPr lang="en-US" dirty="0"/>
          </a:p>
          <a:p>
            <a:r>
              <a:rPr lang="en-US" dirty="0"/>
              <a:t>It is used to execute important code</a:t>
            </a:r>
          </a:p>
          <a:p>
            <a:endParaRPr lang="en-US" dirty="0"/>
          </a:p>
          <a:p>
            <a:r>
              <a:rPr lang="en-US" dirty="0"/>
              <a:t>Such as closing connection , stream etc.</a:t>
            </a:r>
          </a:p>
        </p:txBody>
      </p:sp>
    </p:spTree>
    <p:extLst>
      <p:ext uri="{BB962C8B-B14F-4D97-AF65-F5344CB8AC3E}">
        <p14:creationId xmlns:p14="http://schemas.microsoft.com/office/powerpoint/2010/main" val="515587230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finally block encloses code that is always executed at some point after try block.</a:t>
            </a:r>
          </a:p>
          <a:p>
            <a:endParaRPr lang="en-US" dirty="0"/>
          </a:p>
          <a:p>
            <a:r>
              <a:rPr lang="en-US" dirty="0"/>
              <a:t>Whether an exception was thrown or not.</a:t>
            </a:r>
          </a:p>
          <a:p>
            <a:endParaRPr lang="en-US" dirty="0"/>
          </a:p>
          <a:p>
            <a:r>
              <a:rPr lang="en-US" dirty="0"/>
              <a:t>This is the right place to close files, release  your network  sockets , connections, </a:t>
            </a:r>
          </a:p>
          <a:p>
            <a:endParaRPr lang="en-US" dirty="0"/>
          </a:p>
          <a:p>
            <a:r>
              <a:rPr lang="en-US" dirty="0"/>
              <a:t>And perform any other clean up your code requires.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7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157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dirty="0"/>
              <a:t>try{</a:t>
            </a:r>
          </a:p>
          <a:p>
            <a:r>
              <a:rPr lang="en-US" dirty="0"/>
              <a:t>//statements;</a:t>
            </a:r>
          </a:p>
          <a:p>
            <a:r>
              <a:rPr lang="en-US" dirty="0"/>
              <a:t>}</a:t>
            </a:r>
          </a:p>
          <a:p>
            <a:r>
              <a:rPr lang="en-US"/>
              <a:t>catch{</a:t>
            </a:r>
            <a:endParaRPr lang="en-US" dirty="0"/>
          </a:p>
          <a:p>
            <a:r>
              <a:rPr lang="en-US" dirty="0"/>
              <a:t>  //statements;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finally{</a:t>
            </a:r>
          </a:p>
          <a:p>
            <a:r>
              <a:rPr lang="en-US" dirty="0"/>
              <a:t> //statements;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1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WITH CATCH AND FINALLY 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607988"/>
            <a:ext cx="7710444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A3A3A"/>
                </a:solidFill>
                <a:latin typeface="+mn-lt"/>
              </a:rPr>
              <a:t>// try 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6699"/>
                </a:solidFill>
                <a:latin typeface="+mn-lt"/>
              </a:rPr>
              <a:t>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ry</a:t>
            </a:r>
            <a:endParaRPr lang="en-US" altLang="en-US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lang="en-US" altLang="en-US" dirty="0">
                <a:latin typeface="+mn-lt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{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A3A3A"/>
                </a:solidFill>
                <a:latin typeface="+mn-lt"/>
              </a:rPr>
              <a:t>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"::Try block::"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   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67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);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//catch block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ArithmeticException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e){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"::Catch block::"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ArithmeticException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::Number divided by zero"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+mn-lt"/>
              </a:rPr>
              <a:t>   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3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A3A3A"/>
                </a:solidFill>
              </a:rPr>
              <a:t> </a:t>
            </a:r>
            <a:r>
              <a:rPr lang="en-US" altLang="en-US" dirty="0">
                <a:solidFill>
                  <a:srgbClr val="008200"/>
                </a:solidFill>
              </a:rPr>
              <a:t>//finally block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A3A3A"/>
                </a:solidFill>
              </a:rPr>
              <a:t>      </a:t>
            </a:r>
            <a:r>
              <a:rPr lang="en-US" altLang="en-US" b="1" dirty="0">
                <a:solidFill>
                  <a:srgbClr val="006699"/>
                </a:solidFill>
              </a:rPr>
              <a:t>finally</a:t>
            </a:r>
            <a:r>
              <a:rPr lang="en-US" altLang="en-US" dirty="0">
                <a:solidFill>
                  <a:srgbClr val="000000"/>
                </a:solidFill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A3A3A"/>
                </a:solidFill>
              </a:rPr>
              <a:t>          </a:t>
            </a:r>
            <a:r>
              <a:rPr lang="en-US" altLang="en-US" dirty="0">
                <a:solidFill>
                  <a:srgbClr val="000000"/>
                </a:solidFill>
              </a:rPr>
              <a:t>System.out.println(</a:t>
            </a:r>
            <a:r>
              <a:rPr lang="en-US" altLang="en-US" dirty="0">
                <a:solidFill>
                  <a:srgbClr val="0000FF"/>
                </a:solidFill>
              </a:rPr>
              <a:t>"::Finally block::"</a:t>
            </a:r>
            <a:r>
              <a:rPr lang="en-US" altLang="en-US" dirty="0">
                <a:solidFill>
                  <a:srgbClr val="000000"/>
                </a:solidFill>
              </a:rPr>
              <a:t>);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A3A3A"/>
                </a:solidFill>
              </a:rPr>
              <a:t>      </a:t>
            </a:r>
            <a:r>
              <a:rPr lang="en-US" altLang="en-US" dirty="0">
                <a:solidFill>
                  <a:srgbClr val="000000"/>
                </a:solidFill>
              </a:rPr>
              <a:t>} 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A3A3A"/>
                </a:solidFill>
              </a:rPr>
              <a:t>      </a:t>
            </a:r>
            <a:r>
              <a:rPr lang="en-US" altLang="en-US" dirty="0">
                <a:solidFill>
                  <a:srgbClr val="000000"/>
                </a:solidFill>
              </a:rPr>
              <a:t>System.out.println(</a:t>
            </a:r>
            <a:r>
              <a:rPr lang="en-US" altLang="en-US" dirty="0">
                <a:solidFill>
                  <a:srgbClr val="0000FF"/>
                </a:solidFill>
              </a:rPr>
              <a:t>"Rest of the code continues..."</a:t>
            </a:r>
            <a:r>
              <a:rPr lang="en-US" altLang="en-US" dirty="0">
                <a:solidFill>
                  <a:srgbClr val="000000"/>
                </a:solidFill>
              </a:rPr>
              <a:t>);  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A3A3A"/>
                </a:solidFill>
              </a:rPr>
              <a:t>   </a:t>
            </a:r>
            <a:r>
              <a:rPr lang="en-US" altLang="en-US" dirty="0">
                <a:solidFill>
                  <a:srgbClr val="000000"/>
                </a:solidFill>
              </a:rPr>
              <a:t>}   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}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:: Try block ::</a:t>
            </a:r>
          </a:p>
          <a:p>
            <a:r>
              <a:rPr lang="en-US" dirty="0"/>
              <a:t>::Catch block::</a:t>
            </a:r>
          </a:p>
          <a:p>
            <a:r>
              <a:rPr lang="en-US" dirty="0"/>
              <a:t>Arithmetic Exception:: Number divided by zero</a:t>
            </a:r>
          </a:p>
          <a:p>
            <a:r>
              <a:rPr lang="en-US" dirty="0"/>
              <a:t>::Finally block::</a:t>
            </a:r>
          </a:p>
          <a:p>
            <a:r>
              <a:rPr lang="en-US" dirty="0"/>
              <a:t>Rest of the </a:t>
            </a:r>
            <a:r>
              <a:rPr lang="en-US"/>
              <a:t>code continues…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TRY-FINALLY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try{</a:t>
            </a:r>
          </a:p>
          <a:p>
            <a:r>
              <a:rPr lang="en-US" dirty="0"/>
              <a:t>//statements;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finally{</a:t>
            </a:r>
          </a:p>
          <a:p>
            <a:r>
              <a:rPr lang="en-US" dirty="0"/>
              <a:t>//statements;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632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/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System.out.println(“try block”);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finally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System.out.println(“ finally block”);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7889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It is a mechanism to handle abnormal condition</a:t>
            </a:r>
          </a:p>
          <a:p>
            <a:r>
              <a:rPr lang="en-US" sz="2000" dirty="0"/>
              <a:t> so that normal flow of  application can be maintained.</a:t>
            </a:r>
          </a:p>
          <a:p>
            <a:r>
              <a:rPr lang="en-US" sz="2000"/>
              <a:t>That </a:t>
            </a:r>
            <a:r>
              <a:rPr lang="en-US" sz="2000" dirty="0"/>
              <a:t>is why we need to handle  them properly.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354815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block</a:t>
            </a:r>
          </a:p>
          <a:p>
            <a:endParaRPr lang="en-US" dirty="0"/>
          </a:p>
          <a:p>
            <a:r>
              <a:rPr lang="en-US" dirty="0"/>
              <a:t>finally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8627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Write a program in JAVA with try –finally.</a:t>
            </a:r>
          </a:p>
          <a:p>
            <a:endParaRPr lang="en-US" dirty="0"/>
          </a:p>
          <a:p>
            <a:r>
              <a:rPr lang="en-US" dirty="0"/>
              <a:t>Write a program in JAVA with try –catch-finally.</a:t>
            </a:r>
          </a:p>
        </p:txBody>
      </p:sp>
    </p:spTree>
    <p:extLst>
      <p:ext uri="{BB962C8B-B14F-4D97-AF65-F5344CB8AC3E}">
        <p14:creationId xmlns:p14="http://schemas.microsoft.com/office/powerpoint/2010/main" val="2903580073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COMPILE TIME ERROR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These errors are errors which prevents the code from compiling</a:t>
            </a:r>
          </a:p>
          <a:p>
            <a:endParaRPr lang="en-US" dirty="0"/>
          </a:p>
          <a:p>
            <a:r>
              <a:rPr lang="en-US" dirty="0"/>
              <a:t>Because of error in the syntax such as missing a semicolon at the end of statement.</a:t>
            </a:r>
          </a:p>
          <a:p>
            <a:endParaRPr lang="en-US" dirty="0"/>
          </a:p>
          <a:p>
            <a:r>
              <a:rPr lang="en-US" dirty="0"/>
              <a:t>Due to missing braces , class not found etc.</a:t>
            </a:r>
          </a:p>
          <a:p>
            <a:endParaRPr lang="en-US" dirty="0"/>
          </a:p>
          <a:p>
            <a:r>
              <a:rPr lang="en-US" dirty="0"/>
              <a:t>Errors detected by java compiler.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1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RUNTIME ERRORS:</a:t>
            </a:r>
          </a:p>
          <a:p>
            <a:endParaRPr lang="en-US" u="sng" dirty="0"/>
          </a:p>
          <a:p>
            <a:r>
              <a:rPr lang="en-US" dirty="0"/>
              <a:t>These errors are the errors  which occur when the program is running.</a:t>
            </a:r>
          </a:p>
          <a:p>
            <a:endParaRPr lang="en-US" dirty="0"/>
          </a:p>
          <a:p>
            <a:r>
              <a:rPr lang="en-US" dirty="0"/>
              <a:t>Runtime errors are not detected by the java compiler.</a:t>
            </a:r>
          </a:p>
          <a:p>
            <a:endParaRPr lang="en-US" dirty="0"/>
          </a:p>
          <a:p>
            <a:r>
              <a:rPr lang="en-US" dirty="0"/>
              <a:t>It is the JVM which detects it while the program is running.</a:t>
            </a:r>
          </a:p>
        </p:txBody>
      </p:sp>
    </p:spTree>
    <p:extLst>
      <p:ext uri="{BB962C8B-B14F-4D97-AF65-F5344CB8AC3E}">
        <p14:creationId xmlns:p14="http://schemas.microsoft.com/office/powerpoint/2010/main" val="27088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LOGICAL ERRORS:</a:t>
            </a:r>
          </a:p>
          <a:p>
            <a:endParaRPr lang="en-US" u="sng" dirty="0"/>
          </a:p>
          <a:p>
            <a:r>
              <a:rPr lang="en-US" dirty="0"/>
              <a:t>These errors are due to the mistakes made by the programmer.</a:t>
            </a:r>
          </a:p>
          <a:p>
            <a:endParaRPr lang="en-US" dirty="0"/>
          </a:p>
          <a:p>
            <a:r>
              <a:rPr lang="en-US" dirty="0"/>
              <a:t>It will not be detected by a compiler nor by JVM.</a:t>
            </a:r>
          </a:p>
          <a:p>
            <a:endParaRPr lang="en-US" dirty="0"/>
          </a:p>
          <a:p>
            <a:r>
              <a:rPr lang="en-US" dirty="0"/>
              <a:t>Errors may be due to the wrong idea or concept used by a programmer while coding.</a:t>
            </a:r>
          </a:p>
        </p:txBody>
      </p:sp>
    </p:spTree>
    <p:extLst>
      <p:ext uri="{BB962C8B-B14F-4D97-AF65-F5344CB8AC3E}">
        <p14:creationId xmlns:p14="http://schemas.microsoft.com/office/powerpoint/2010/main" val="170838512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an exception?</a:t>
            </a:r>
          </a:p>
          <a:p>
            <a:endParaRPr lang="en-US" dirty="0"/>
          </a:p>
          <a:p>
            <a:r>
              <a:rPr lang="en-US" dirty="0"/>
              <a:t>How the exceptions handled in JAVA?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Explain exception handling mechanism in JAVA?</a:t>
            </a:r>
          </a:p>
          <a:p>
            <a:endParaRPr lang="en-US" dirty="0"/>
          </a:p>
          <a:p>
            <a:r>
              <a:rPr lang="en-US" dirty="0"/>
              <a:t>What is the difference between error and exceptions?</a:t>
            </a:r>
          </a:p>
          <a:p>
            <a:endParaRPr lang="en-US" dirty="0"/>
          </a:p>
          <a:p>
            <a:r>
              <a:rPr lang="en-US" dirty="0"/>
              <a:t>Can we keep other statements in between try, catch and finally blocks?</a:t>
            </a:r>
          </a:p>
          <a:p>
            <a:endParaRPr lang="en-US" dirty="0"/>
          </a:p>
          <a:p>
            <a:r>
              <a:rPr lang="en-US" dirty="0"/>
              <a:t>Can we write only try block without catch and finally blocks?</a:t>
            </a:r>
          </a:p>
        </p:txBody>
      </p:sp>
    </p:spTree>
    <p:extLst>
      <p:ext uri="{BB962C8B-B14F-4D97-AF65-F5344CB8AC3E}">
        <p14:creationId xmlns:p14="http://schemas.microsoft.com/office/powerpoint/2010/main" val="146489724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Explain try-catch-finally block in your own words.</a:t>
            </a:r>
          </a:p>
        </p:txBody>
      </p:sp>
    </p:spTree>
    <p:extLst>
      <p:ext uri="{BB962C8B-B14F-4D97-AF65-F5344CB8AC3E}">
        <p14:creationId xmlns:p14="http://schemas.microsoft.com/office/powerpoint/2010/main" val="1274565815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1052" y="2771393"/>
            <a:ext cx="61890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THANKYOU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09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int  div=0;</a:t>
            </a:r>
          </a:p>
          <a:p>
            <a:r>
              <a:rPr lang="en-US" sz="2000" dirty="0"/>
              <a:t>div=100/0;                   // abnormal condition</a:t>
            </a:r>
          </a:p>
          <a:p>
            <a:r>
              <a:rPr lang="en-US" sz="2000" dirty="0"/>
              <a:t>System.out.println(div);</a:t>
            </a:r>
          </a:p>
          <a:p>
            <a:endParaRPr lang="en-US" sz="2000" dirty="0"/>
          </a:p>
          <a:p>
            <a:r>
              <a:rPr lang="en-US" sz="2000" dirty="0"/>
              <a:t>Output:</a:t>
            </a:r>
          </a:p>
          <a:p>
            <a:r>
              <a:rPr lang="en-US" sz="2000" dirty="0"/>
              <a:t>Java.lang.ArithmeticException :/by zero</a:t>
            </a:r>
          </a:p>
        </p:txBody>
      </p:sp>
    </p:spTree>
    <p:extLst>
      <p:ext uri="{BB962C8B-B14F-4D97-AF65-F5344CB8AC3E}">
        <p14:creationId xmlns:p14="http://schemas.microsoft.com/office/powerpoint/2010/main" val="19112280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OCCURING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109"/>
            <a:ext cx="8596668" cy="433725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Arithmetic Exceptions:  java.lang.ArithmeticException</a:t>
            </a:r>
          </a:p>
          <a:p>
            <a:endParaRPr lang="en-US" sz="2000" dirty="0"/>
          </a:p>
          <a:p>
            <a:r>
              <a:rPr lang="en-US" sz="2000" dirty="0"/>
              <a:t>Array Index: </a:t>
            </a:r>
            <a:r>
              <a:rPr lang="en-US" sz="2000" dirty="0" err="1"/>
              <a:t>java.lang.ArrayIndexOutOfBoundsException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String Index: java.lang.StringIndexOutOfBoundException</a:t>
            </a:r>
          </a:p>
          <a:p>
            <a:endParaRPr lang="en-US" sz="2000" dirty="0"/>
          </a:p>
          <a:p>
            <a:r>
              <a:rPr lang="en-US" sz="2000" dirty="0"/>
              <a:t>Null value: java.lang.NullPointerException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20649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 output of the following programs:</a:t>
            </a:r>
          </a:p>
          <a:p>
            <a:r>
              <a:rPr lang="en-US" dirty="0">
                <a:solidFill>
                  <a:srgbClr val="FF0000"/>
                </a:solidFill>
              </a:rPr>
              <a:t>Q.1</a:t>
            </a:r>
          </a:p>
          <a:p>
            <a:r>
              <a:rPr lang="en-US" dirty="0"/>
              <a:t>try{</a:t>
            </a:r>
          </a:p>
          <a:p>
            <a:r>
              <a:rPr lang="en-US" dirty="0"/>
              <a:t>       int a=0;</a:t>
            </a:r>
          </a:p>
          <a:p>
            <a:r>
              <a:rPr lang="en-US" dirty="0"/>
              <a:t>       int b=5/a;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catch(</a:t>
            </a:r>
            <a:r>
              <a:rPr lang="en-US" dirty="0" err="1"/>
              <a:t>ArithmeticException</a:t>
            </a:r>
            <a:r>
              <a:rPr lang="en-US" dirty="0"/>
              <a:t> e)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System.out.println(e);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85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Q.2</a:t>
            </a:r>
            <a:r>
              <a:rPr lang="en-US" dirty="0"/>
              <a:t>.</a:t>
            </a:r>
          </a:p>
          <a:p>
            <a:r>
              <a:rPr lang="en-US" dirty="0"/>
              <a:t>try{</a:t>
            </a:r>
          </a:p>
          <a:p>
            <a:r>
              <a:rPr lang="en-US" dirty="0"/>
              <a:t>int [ ] arr = new int [2];</a:t>
            </a:r>
          </a:p>
          <a:p>
            <a:r>
              <a:rPr lang="en-US" dirty="0"/>
              <a:t>arr[2]=arr[1]+2;</a:t>
            </a:r>
          </a:p>
          <a:p>
            <a:r>
              <a:rPr lang="en-US" dirty="0"/>
              <a:t>System.out.println(arr[2]);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</a:t>
            </a:r>
            <a:r>
              <a:rPr lang="en-US" dirty="0" err="1"/>
              <a:t>ArrayIndexOutOfBoundsException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System.out.println(e);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10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Q.3.</a:t>
            </a:r>
          </a:p>
          <a:p>
            <a:r>
              <a:rPr lang="en-US" dirty="0">
                <a:solidFill>
                  <a:schemeClr val="tx1"/>
                </a:solidFill>
              </a:rPr>
              <a:t>try{</a:t>
            </a:r>
          </a:p>
          <a:p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=“Hello”;</a:t>
            </a:r>
          </a:p>
          <a:p>
            <a:r>
              <a:rPr lang="en-US" dirty="0">
                <a:solidFill>
                  <a:schemeClr val="tx1"/>
                </a:solidFill>
              </a:rPr>
              <a:t>char </a:t>
            </a:r>
            <a:r>
              <a:rPr lang="en-US" dirty="0" err="1">
                <a:solidFill>
                  <a:schemeClr val="tx1"/>
                </a:solidFill>
              </a:rPr>
              <a:t>ch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str.charAt</a:t>
            </a:r>
            <a:r>
              <a:rPr lang="en-US" dirty="0">
                <a:solidFill>
                  <a:schemeClr val="tx1"/>
                </a:solidFill>
              </a:rPr>
              <a:t>(-1);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catch(Exception ex)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System.out.println(ex);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2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Q.4</a:t>
            </a:r>
            <a:r>
              <a:rPr lang="en-US" dirty="0"/>
              <a:t>.</a:t>
            </a:r>
          </a:p>
          <a:p>
            <a:r>
              <a:rPr lang="en-US" dirty="0"/>
              <a:t>try{</a:t>
            </a:r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=null;</a:t>
            </a:r>
          </a:p>
          <a:p>
            <a:r>
              <a:rPr lang="en-US" dirty="0"/>
              <a:t>int index=</a:t>
            </a:r>
            <a:r>
              <a:rPr lang="en-US" dirty="0" err="1"/>
              <a:t>str.indexOf</a:t>
            </a:r>
            <a:r>
              <a:rPr lang="en-US" dirty="0"/>
              <a:t>(‘e’);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</a:t>
            </a:r>
            <a:r>
              <a:rPr lang="en-US" dirty="0" err="1"/>
              <a:t>NullpointerException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System.out.println(e);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9810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613</TotalTime>
  <Words>1224</Words>
  <Application>Microsoft Office PowerPoint</Application>
  <PresentationFormat>Widescreen</PresentationFormat>
  <Paragraphs>304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Facet</vt:lpstr>
      <vt:lpstr>OOPS 1</vt:lpstr>
      <vt:lpstr>EXCEPTIONS</vt:lpstr>
      <vt:lpstr>EXCEPTON HANDLING</vt:lpstr>
      <vt:lpstr>EXAMPLE: </vt:lpstr>
      <vt:lpstr>COMMONLY OCCURING EXCEPTIONS</vt:lpstr>
      <vt:lpstr>ACTIVITY 1</vt:lpstr>
      <vt:lpstr>PowerPoint Presentation</vt:lpstr>
      <vt:lpstr>PowerPoint Presentation</vt:lpstr>
      <vt:lpstr>PowerPoint Presentation</vt:lpstr>
      <vt:lpstr>JAVA FEATURES TO HANDLE EXCEPTIONS</vt:lpstr>
      <vt:lpstr>TRY-CATCH SYNTAX:</vt:lpstr>
      <vt:lpstr>TRY-CATCH EXAMPLE</vt:lpstr>
      <vt:lpstr>PowerPoint Presentation</vt:lpstr>
      <vt:lpstr>TRY AND MULTIPLE CATCH SYNTAX</vt:lpstr>
      <vt:lpstr>TRY AND MULTIPLE CATCH EXAMPLE:</vt:lpstr>
      <vt:lpstr>PowerPoint Presentation</vt:lpstr>
      <vt:lpstr>PowerPoint Presentation</vt:lpstr>
      <vt:lpstr>ACTIVITY 2</vt:lpstr>
      <vt:lpstr>GENERIC EXCEPTIONS</vt:lpstr>
      <vt:lpstr>EXAMPLE</vt:lpstr>
      <vt:lpstr>WHY WE DON’T USE GENERIC EXCEPTION</vt:lpstr>
      <vt:lpstr>FINALLY</vt:lpstr>
      <vt:lpstr>NEED OF FINALLY</vt:lpstr>
      <vt:lpstr>TRY-CATCH-FINALLY SYNTAX</vt:lpstr>
      <vt:lpstr>TRY WITH CATCH AND FINALLY EXAMPLE</vt:lpstr>
      <vt:lpstr>PowerPoint Presentation</vt:lpstr>
      <vt:lpstr>PowerPoint Presentation</vt:lpstr>
      <vt:lpstr>TRY-FINALLY SYNTAX</vt:lpstr>
      <vt:lpstr>EXAMPLE</vt:lpstr>
      <vt:lpstr>PowerPoint Presentation</vt:lpstr>
      <vt:lpstr>ACTIVITY 3</vt:lpstr>
      <vt:lpstr>TYPES OF ERRORS</vt:lpstr>
      <vt:lpstr>PowerPoint Presentation</vt:lpstr>
      <vt:lpstr>PowerPoint Presentation</vt:lpstr>
      <vt:lpstr>INTERVIEW QUESTIONS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1</dc:title>
  <dc:creator>ANURADHA</dc:creator>
  <cp:lastModifiedBy>Anuradha Sahu</cp:lastModifiedBy>
  <cp:revision>93</cp:revision>
  <dcterms:created xsi:type="dcterms:W3CDTF">2022-07-31T22:57:57Z</dcterms:created>
  <dcterms:modified xsi:type="dcterms:W3CDTF">2022-12-05T05:34:34Z</dcterms:modified>
</cp:coreProperties>
</file>