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2" r:id="rId3"/>
    <p:sldId id="293" r:id="rId4"/>
    <p:sldId id="274" r:id="rId5"/>
    <p:sldId id="275" r:id="rId6"/>
    <p:sldId id="294" r:id="rId7"/>
    <p:sldId id="295" r:id="rId8"/>
    <p:sldId id="296" r:id="rId9"/>
    <p:sldId id="276" r:id="rId10"/>
    <p:sldId id="277" r:id="rId11"/>
    <p:sldId id="278" r:id="rId12"/>
    <p:sldId id="297" r:id="rId13"/>
    <p:sldId id="279" r:id="rId14"/>
    <p:sldId id="280" r:id="rId15"/>
    <p:sldId id="281" r:id="rId16"/>
    <p:sldId id="282" r:id="rId17"/>
    <p:sldId id="257" r:id="rId18"/>
    <p:sldId id="258" r:id="rId19"/>
    <p:sldId id="264" r:id="rId20"/>
    <p:sldId id="299" r:id="rId21"/>
    <p:sldId id="259" r:id="rId22"/>
    <p:sldId id="260" r:id="rId23"/>
    <p:sldId id="300" r:id="rId24"/>
    <p:sldId id="283" r:id="rId25"/>
    <p:sldId id="262" r:id="rId26"/>
    <p:sldId id="263" r:id="rId27"/>
    <p:sldId id="261" r:id="rId28"/>
    <p:sldId id="298" r:id="rId29"/>
    <p:sldId id="265" r:id="rId30"/>
    <p:sldId id="266" r:id="rId31"/>
    <p:sldId id="267" r:id="rId32"/>
    <p:sldId id="268" r:id="rId33"/>
    <p:sldId id="269" r:id="rId34"/>
    <p:sldId id="270" r:id="rId35"/>
    <p:sldId id="284" r:id="rId36"/>
    <p:sldId id="271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72" r:id="rId45"/>
    <p:sldId id="27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metho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lftstack.com/howto/java/shift-java-array/#use-the-for-loop-and-a-temp-variable-to-shift-an-array-in-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CONSTRUCTOR CHAINING AND POLYMORPHISM</a:t>
            </a:r>
            <a:r>
              <a:rPr lang="en-US" dirty="0"/>
              <a:t>:PILLAR OF OOP</a:t>
            </a:r>
          </a:p>
          <a:p>
            <a:r>
              <a:rPr lang="en-US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370589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FC72-61BE-4471-DA7A-3320E38E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EFFD-BBA3-6896-BB04-5D8B39D5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parameterized constructor 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System.out.println(x * y);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args[])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invokes default constructor first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F261-965A-1FE8-92F7-300BB929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8CAA4A-0855-95E0-8584-6BE7A1459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1878" y="2508506"/>
            <a:ext cx="6149009" cy="147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75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The Default 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319F-E265-FD05-29BE-E2267351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2406-2E1B-2D83-11F2-1D4C0BDD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super() keyword is used in inheritance to access variables ,methods</a:t>
            </a:r>
          </a:p>
          <a:p>
            <a:endParaRPr lang="en-US" sz="2000" dirty="0"/>
          </a:p>
          <a:p>
            <a:r>
              <a:rPr lang="en-US" sz="2000" dirty="0"/>
              <a:t>and constructors of immediate parent of current class.</a:t>
            </a:r>
          </a:p>
          <a:p>
            <a:endParaRPr lang="en-US" sz="2000" dirty="0"/>
          </a:p>
          <a:p>
            <a:r>
              <a:rPr lang="en-US" sz="2000" dirty="0"/>
              <a:t>It can be used to call superclass constructor.</a:t>
            </a:r>
          </a:p>
          <a:p>
            <a:endParaRPr lang="en-US" sz="2000" dirty="0"/>
          </a:p>
          <a:p>
            <a:r>
              <a:rPr lang="en-US" sz="2000" dirty="0"/>
              <a:t>The call to super should be the very first line inside subclass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339866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77D-5FCB-3AA1-9379-E469095D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A60441-7637-AA36-02AB-EB5E95443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382" y="1288080"/>
            <a:ext cx="7434469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Java program to illustrate Constructor Chaining 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other class using super() keyword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constructor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"No-argument constructor of"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base 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args[])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calls parameterized constructor 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 obj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Calls No-argument constructor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Derived obj = new Derived();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7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0EB6-1A6A-D09E-1482-8FB54302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6842-FD81-FF4C-A558-78D497E3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constructor 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Base(String name)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"Calling parameterized constructor"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of base"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constructor 3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"No-argument constructor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"of derived"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269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3A35-D2F7-92EA-C542-72F822AC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0153-68DE-A514-7FCB-49754EBF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parameterized constructor 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Derived(String name)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invokes base class constructor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"Calling parameterized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"constructor of derived"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1AF7-141F-87CF-9069-B0671B0D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AE562B-9875-7B3B-8378-B514E1E53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677822"/>
            <a:ext cx="8135362" cy="9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Calling parameterized constructor of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Calling parameterized constructor of derived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5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Polymorphism comes from two Greek words poly means many</a:t>
            </a:r>
          </a:p>
          <a:p>
            <a:endParaRPr lang="en-US" sz="2000" dirty="0"/>
          </a:p>
          <a:p>
            <a:r>
              <a:rPr lang="en-US" sz="2000" dirty="0"/>
              <a:t> And morph means shapes or forms.</a:t>
            </a:r>
          </a:p>
          <a:p>
            <a:endParaRPr lang="en-US" sz="2000" dirty="0"/>
          </a:p>
          <a:p>
            <a:r>
              <a:rPr lang="en-US" sz="2000" dirty="0"/>
              <a:t>The polymorphism refers to an entity taking many shapes or forms.</a:t>
            </a:r>
          </a:p>
          <a:p>
            <a:endParaRPr lang="en-US" sz="2000" dirty="0"/>
          </a:p>
          <a:p>
            <a:r>
              <a:rPr lang="en-US" sz="2000" dirty="0"/>
              <a:t>One interface, many implementations.</a:t>
            </a:r>
          </a:p>
          <a:p>
            <a:endParaRPr lang="en-US" sz="2000" dirty="0"/>
          </a:p>
          <a:p>
            <a:r>
              <a:rPr lang="en-US" sz="2000" dirty="0"/>
              <a:t>It refers to any entity like operator , constructor , method or an object.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530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of polymorphism is water.</a:t>
            </a:r>
          </a:p>
          <a:p>
            <a:endParaRPr lang="en-US" sz="2000" dirty="0"/>
          </a:p>
          <a:p>
            <a:r>
              <a:rPr lang="en-US" sz="2000" dirty="0"/>
              <a:t>Water is a liquid at normal temperature.</a:t>
            </a:r>
          </a:p>
          <a:p>
            <a:endParaRPr lang="en-US" sz="2000" dirty="0"/>
          </a:p>
          <a:p>
            <a:r>
              <a:rPr lang="en-US" sz="2000" dirty="0"/>
              <a:t>It can be changed to the solid when it frozen.</a:t>
            </a:r>
          </a:p>
          <a:p>
            <a:endParaRPr lang="en-US" sz="2000" dirty="0"/>
          </a:p>
          <a:p>
            <a:r>
              <a:rPr lang="en-US" sz="2000" dirty="0"/>
              <a:t>It can be changed to a gas when it is heated at its boiling point.</a:t>
            </a:r>
          </a:p>
          <a:p>
            <a:endParaRPr lang="en-US" sz="2000" dirty="0"/>
          </a:p>
          <a:p>
            <a:r>
              <a:rPr lang="en-US" sz="2000" dirty="0"/>
              <a:t>Thus, same water exhibiting different roles is polymorphism.  </a:t>
            </a:r>
          </a:p>
        </p:txBody>
      </p:sp>
    </p:spTree>
    <p:extLst>
      <p:ext uri="{BB962C8B-B14F-4D97-AF65-F5344CB8AC3E}">
        <p14:creationId xmlns:p14="http://schemas.microsoft.com/office/powerpoint/2010/main" val="391375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STATIC POLYMORPHISM: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It is also called Compile time Polymorphism/StaticBinding/Early Binding.</a:t>
            </a:r>
          </a:p>
          <a:p>
            <a:endParaRPr lang="en-US" dirty="0"/>
          </a:p>
          <a:p>
            <a:r>
              <a:rPr lang="en-US" dirty="0"/>
              <a:t> This polymorphism exhibited at compile time.</a:t>
            </a:r>
          </a:p>
          <a:p>
            <a:endParaRPr lang="en-US" dirty="0"/>
          </a:p>
          <a:p>
            <a:r>
              <a:rPr lang="en-US" dirty="0"/>
              <a:t> Here the Java compiler determines exact implementation at compilation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24EA-CA81-35D7-5963-C45D7EAE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2DE3-21B0-ED64-7024-805F58DB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0" i="0" dirty="0">
              <a:solidFill>
                <a:srgbClr val="202124"/>
              </a:solidFill>
              <a:effectLst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A constructor in Java is </a:t>
            </a:r>
            <a:r>
              <a:rPr lang="en-US" sz="2000" b="1" i="0" dirty="0">
                <a:solidFill>
                  <a:srgbClr val="202124"/>
                </a:solidFill>
                <a:effectLst/>
              </a:rPr>
              <a:t>a special method that is used to initialize objects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The constructor is called when an object of a class is created. 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It can be used to set initial values for object attributes.</a:t>
            </a:r>
          </a:p>
          <a:p>
            <a:r>
              <a:rPr lang="en-US" sz="2000" b="0" i="0" dirty="0">
                <a:effectLst/>
              </a:rPr>
              <a:t>Unlike </a:t>
            </a:r>
            <a:r>
              <a:rPr lang="en-US" sz="2000" b="0" i="0" u="none" strike="noStrike" dirty="0">
                <a:solidFill>
                  <a:srgbClr val="0556F3"/>
                </a:solidFill>
                <a:effectLst/>
                <a:hlinkClick r:id="rId2"/>
              </a:rPr>
              <a:t>Java methods</a:t>
            </a:r>
            <a:r>
              <a:rPr lang="en-US" sz="2000" b="0" i="0" dirty="0">
                <a:effectLst/>
              </a:rPr>
              <a:t>, a constructor has the same name as that of the class and does not have any return 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04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CC73-3ECF-9149-0BBD-21FAA3C2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 POLYMORPHISM  EXHIBITED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197D-2C16-6B14-1C30-195B48E0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Operator Overloading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‘+’ and ‘+=‘  operator can be overloaded i.e. their implementations can vary based on their operands.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Num=10+20; //output :30</a:t>
            </a:r>
          </a:p>
          <a:p>
            <a:pPr marL="0" indent="0">
              <a:buNone/>
            </a:pPr>
            <a:r>
              <a:rPr lang="en-US" dirty="0"/>
              <a:t>Str=“Tri”+ ”sect”; //output: Trisect</a:t>
            </a:r>
          </a:p>
          <a:p>
            <a:pPr marL="0" indent="0">
              <a:buNone/>
            </a:pPr>
            <a:r>
              <a:rPr lang="en-US" dirty="0"/>
              <a:t>Str=“Hello”+num;//output:Hello30 </a:t>
            </a:r>
          </a:p>
        </p:txBody>
      </p:sp>
    </p:spTree>
    <p:extLst>
      <p:ext uri="{BB962C8B-B14F-4D97-AF65-F5344CB8AC3E}">
        <p14:creationId xmlns:p14="http://schemas.microsoft.com/office/powerpoint/2010/main" val="141912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Class Calculator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 int add( int  a , int  b)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return a+b;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public int add( int a, int b, int c)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a+b+c;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694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Code:</a:t>
            </a:r>
          </a:p>
          <a:p>
            <a:endParaRPr lang="en-US" sz="2000" u="sng" dirty="0"/>
          </a:p>
          <a:p>
            <a:r>
              <a:rPr lang="en-US" sz="2000" dirty="0"/>
              <a:t>Calculator obj = new Calculator();</a:t>
            </a:r>
          </a:p>
          <a:p>
            <a:r>
              <a:rPr lang="en-US" sz="2000" dirty="0"/>
              <a:t>int x = obj.add(10,20);</a:t>
            </a:r>
          </a:p>
          <a:p>
            <a:r>
              <a:rPr lang="en-US" sz="2000" dirty="0"/>
              <a:t>int y = obj.add(10,20,30);</a:t>
            </a:r>
          </a:p>
          <a:p>
            <a:r>
              <a:rPr lang="en-US" sz="2000" dirty="0"/>
              <a:t>System.out.println(x);</a:t>
            </a:r>
          </a:p>
          <a:p>
            <a:r>
              <a:rPr lang="en-US" sz="2000" dirty="0"/>
              <a:t>System.out.println(y);</a:t>
            </a:r>
          </a:p>
        </p:txBody>
      </p:sp>
    </p:spTree>
    <p:extLst>
      <p:ext uri="{BB962C8B-B14F-4D97-AF65-F5344CB8AC3E}">
        <p14:creationId xmlns:p14="http://schemas.microsoft.com/office/powerpoint/2010/main" val="63176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A20A-85D4-0CC7-1969-92AC24CB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78D7-2DEE-73B9-7F8D-59B4B878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30</a:t>
            </a:r>
          </a:p>
          <a:p>
            <a:r>
              <a:rPr lang="en-US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78440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337A-C2E5-8CC6-D142-189E3A37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552C-34FB-C371-619C-04AC9235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Write the program in JAVA for the method overloading.</a:t>
            </a:r>
          </a:p>
        </p:txBody>
      </p:sp>
    </p:spTree>
    <p:extLst>
      <p:ext uri="{BB962C8B-B14F-4D97-AF65-F5344CB8AC3E}">
        <p14:creationId xmlns:p14="http://schemas.microsoft.com/office/powerpoint/2010/main" val="12697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Autofit/>
          </a:bodyPr>
          <a:lstStyle/>
          <a:p>
            <a:r>
              <a:rPr lang="en-US" sz="1600" dirty="0"/>
              <a:t>public class Student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int id;</a:t>
            </a:r>
          </a:p>
          <a:p>
            <a:r>
              <a:rPr lang="en-US" sz="1600" dirty="0"/>
              <a:t>  String name;</a:t>
            </a:r>
          </a:p>
          <a:p>
            <a:r>
              <a:rPr lang="en-US" sz="1600" dirty="0"/>
              <a:t>  Student (String name)</a:t>
            </a:r>
          </a:p>
          <a:p>
            <a:r>
              <a:rPr lang="en-US" sz="1600" dirty="0"/>
              <a:t>  { </a:t>
            </a:r>
          </a:p>
          <a:p>
            <a:r>
              <a:rPr lang="en-US" sz="1600" dirty="0"/>
              <a:t>     this.name=name;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Student( int id, String name)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this.id=id;</a:t>
            </a:r>
          </a:p>
          <a:p>
            <a:r>
              <a:rPr lang="en-US" sz="1600" dirty="0"/>
              <a:t> this.name=name;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728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Code:</a:t>
            </a:r>
          </a:p>
          <a:p>
            <a:r>
              <a:rPr lang="en-US" sz="2000" dirty="0"/>
              <a:t>Student s1=new Student(“Suresh”);</a:t>
            </a:r>
          </a:p>
          <a:p>
            <a:r>
              <a:rPr lang="en-US" sz="2000" dirty="0"/>
              <a:t>Student s2=new Student(80,”Mukesh”);</a:t>
            </a:r>
          </a:p>
        </p:txBody>
      </p:sp>
    </p:spTree>
    <p:extLst>
      <p:ext uri="{BB962C8B-B14F-4D97-AF65-F5344CB8AC3E}">
        <p14:creationId xmlns:p14="http://schemas.microsoft.com/office/powerpoint/2010/main" val="173536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Write the program in Java for constructor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389768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3117-90EE-884A-AB12-3814A15D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DYNAMIC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A23F-F9A2-8EDA-C9B2-DEDE5A45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also called Runtime Polymorphism/Dynamic Binding/Late Binding.</a:t>
            </a:r>
          </a:p>
          <a:p>
            <a:endParaRPr lang="en-US" dirty="0"/>
          </a:p>
          <a:p>
            <a:r>
              <a:rPr lang="en-US" dirty="0"/>
              <a:t>This Polymorphism exhibited at runtime. </a:t>
            </a:r>
          </a:p>
          <a:p>
            <a:endParaRPr lang="en-US" dirty="0"/>
          </a:p>
          <a:p>
            <a:r>
              <a:rPr lang="en-US" dirty="0"/>
              <a:t>Here the compiler do not know the exact implementation,</a:t>
            </a:r>
          </a:p>
          <a:p>
            <a:endParaRPr lang="en-US" dirty="0"/>
          </a:p>
          <a:p>
            <a:r>
              <a:rPr lang="en-US" dirty="0"/>
              <a:t> it is determined at the runtime by Java Virtual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5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VS COMPILE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RUNTIME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to run the code.				</a:t>
            </a:r>
          </a:p>
          <a:p>
            <a:r>
              <a:rPr lang="en-US" sz="2000" dirty="0"/>
              <a:t>Errors can detect after the</a:t>
            </a:r>
          </a:p>
          <a:p>
            <a:pPr marL="0" indent="0">
              <a:buNone/>
            </a:pPr>
            <a:r>
              <a:rPr lang="en-US" sz="2000" dirty="0"/>
              <a:t>    execution of the program.</a:t>
            </a:r>
          </a:p>
          <a:p>
            <a:endParaRPr lang="en-US" sz="2000" dirty="0"/>
          </a:p>
          <a:p>
            <a:r>
              <a:rPr lang="en-US" sz="2000" dirty="0"/>
              <a:t>Fixing an error requires going</a:t>
            </a:r>
          </a:p>
          <a:p>
            <a:pPr marL="0" indent="0">
              <a:buNone/>
            </a:pPr>
            <a:r>
              <a:rPr lang="en-US" sz="2000" dirty="0"/>
              <a:t>     back to the code.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COMPILE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to check the syntax of</a:t>
            </a:r>
          </a:p>
          <a:p>
            <a:pPr marL="0" indent="0">
              <a:buNone/>
            </a:pPr>
            <a:r>
              <a:rPr lang="en-US" sz="2000" dirty="0"/>
              <a:t>    the code.</a:t>
            </a:r>
          </a:p>
          <a:p>
            <a:r>
              <a:rPr lang="en-US" sz="2000" dirty="0"/>
              <a:t>Errors get detected by the</a:t>
            </a:r>
          </a:p>
          <a:p>
            <a:pPr marL="0" indent="0">
              <a:buNone/>
            </a:pPr>
            <a:r>
              <a:rPr lang="en-US" sz="2000" dirty="0"/>
              <a:t>    compiler without the execution</a:t>
            </a:r>
          </a:p>
          <a:p>
            <a:pPr marL="0" indent="0">
              <a:buNone/>
            </a:pPr>
            <a:r>
              <a:rPr lang="en-US" sz="2000" dirty="0"/>
              <a:t>    of the program.</a:t>
            </a:r>
          </a:p>
          <a:p>
            <a:r>
              <a:rPr lang="en-US" sz="2000" dirty="0"/>
              <a:t>Fixing an error at this stage is possible.</a:t>
            </a:r>
          </a:p>
        </p:txBody>
      </p:sp>
    </p:spTree>
    <p:extLst>
      <p:ext uri="{BB962C8B-B14F-4D97-AF65-F5344CB8AC3E}">
        <p14:creationId xmlns:p14="http://schemas.microsoft.com/office/powerpoint/2010/main" val="219451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2F42-A822-6887-1A14-A53470CC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9357"/>
            <a:ext cx="8596668" cy="1320800"/>
          </a:xfrm>
        </p:spPr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29F395-5016-29EA-6994-E6A27EF68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087" y="2383958"/>
            <a:ext cx="9515061" cy="2606437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class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Test(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/ /constructor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03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WITH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subclass has the same method as declared in the parent class it is</a:t>
            </a:r>
          </a:p>
          <a:p>
            <a:r>
              <a:rPr lang="en-US" sz="2000" dirty="0"/>
              <a:t>known as method overriding.</a:t>
            </a:r>
          </a:p>
          <a:p>
            <a:r>
              <a:rPr lang="en-US" sz="2000" dirty="0"/>
              <a:t>It is used for runtime polymorphism.</a:t>
            </a:r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The method must have the same name as in the parent class.</a:t>
            </a:r>
          </a:p>
          <a:p>
            <a:r>
              <a:rPr lang="en-US" sz="2000" dirty="0"/>
              <a:t>The method must have the same parameter as in the parent class.</a:t>
            </a:r>
          </a:p>
          <a:p>
            <a:r>
              <a:rPr lang="en-US" sz="2000" dirty="0"/>
              <a:t>There must be an inheritance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07499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x;</a:t>
            </a:r>
          </a:p>
          <a:p>
            <a:r>
              <a:rPr lang="en-US" dirty="0"/>
              <a:t>   public void display()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System.out.println(“Inside A”);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B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y;</a:t>
            </a:r>
          </a:p>
          <a:p>
            <a:r>
              <a:rPr lang="en-US" dirty="0"/>
              <a:t>public void display()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38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System.out.println(“Inside B”);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C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display()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System.out.println(“Inside C”);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2688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A a;             //parent class reference variable</a:t>
            </a:r>
          </a:p>
          <a:p>
            <a:r>
              <a:rPr lang="en-US" sz="2000" dirty="0"/>
              <a:t>a=new B();    //child class reference variable</a:t>
            </a:r>
          </a:p>
          <a:p>
            <a:r>
              <a:rPr lang="en-US" sz="2000" dirty="0"/>
              <a:t>a.display();</a:t>
            </a:r>
          </a:p>
          <a:p>
            <a:r>
              <a:rPr lang="en-US" sz="2000" dirty="0"/>
              <a:t>a= new C();    //child class reference variable</a:t>
            </a:r>
          </a:p>
          <a:p>
            <a:r>
              <a:rPr lang="en-US" sz="2000" dirty="0"/>
              <a:t>a.display(); </a:t>
            </a:r>
          </a:p>
        </p:txBody>
      </p:sp>
    </p:spTree>
    <p:extLst>
      <p:ext uri="{BB962C8B-B14F-4D97-AF65-F5344CB8AC3E}">
        <p14:creationId xmlns:p14="http://schemas.microsoft.com/office/powerpoint/2010/main" val="994255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1967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Define Polymorphism. Explain different types of polymorphism.</a:t>
            </a:r>
          </a:p>
          <a:p>
            <a:r>
              <a:rPr lang="en-US" sz="2000" dirty="0"/>
              <a:t>What is the constructor chaining? Explain with the example.</a:t>
            </a:r>
          </a:p>
          <a:p>
            <a:r>
              <a:rPr lang="en-US" sz="2000" dirty="0"/>
              <a:t>What is operator overloading? Explain with an example. Does Java</a:t>
            </a:r>
          </a:p>
          <a:p>
            <a:r>
              <a:rPr lang="en-US" sz="2000" dirty="0"/>
              <a:t>support operator overloading?</a:t>
            </a:r>
          </a:p>
          <a:p>
            <a:r>
              <a:rPr lang="en-US" sz="2000" dirty="0"/>
              <a:t>What are the different types of overloading? Give example for each.</a:t>
            </a:r>
          </a:p>
          <a:p>
            <a:r>
              <a:rPr lang="en-US" sz="2000" dirty="0"/>
              <a:t>What is the difference between static binding and dynamic binding?</a:t>
            </a:r>
          </a:p>
          <a:p>
            <a:r>
              <a:rPr lang="en-US" sz="2000" dirty="0"/>
              <a:t>Give an example.</a:t>
            </a:r>
          </a:p>
          <a:p>
            <a:r>
              <a:rPr lang="en-US" sz="2000" dirty="0"/>
              <a:t>What is the difference between method overloading and method</a:t>
            </a:r>
          </a:p>
          <a:p>
            <a:r>
              <a:rPr lang="en-US" sz="2000" dirty="0"/>
              <a:t>overriding?</a:t>
            </a:r>
          </a:p>
        </p:txBody>
      </p:sp>
    </p:spTree>
    <p:extLst>
      <p:ext uri="{BB962C8B-B14F-4D97-AF65-F5344CB8AC3E}">
        <p14:creationId xmlns:p14="http://schemas.microsoft.com/office/powerpoint/2010/main" val="3637438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4DB6-B75F-3121-600B-80800E1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1168-B0DB-758C-CEBA-6A173872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6</a:t>
            </a:r>
            <a:r>
              <a:rPr lang="en-US" baseline="30000" dirty="0"/>
              <a:t>th</a:t>
            </a:r>
            <a:r>
              <a:rPr lang="en-US" dirty="0"/>
              <a:t> module sheet of the trisect for answers.</a:t>
            </a:r>
          </a:p>
        </p:txBody>
      </p:sp>
    </p:spTree>
    <p:extLst>
      <p:ext uri="{BB962C8B-B14F-4D97-AF65-F5344CB8AC3E}">
        <p14:creationId xmlns:p14="http://schemas.microsoft.com/office/powerpoint/2010/main" val="369194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QUESTIONS: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Write a program in JAVA to find HCF of the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80418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312F-D06E-8DB1-9229-C5A8646A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3261-2DD0-73D9-9420-F76F2041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Define two variables - A, 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Set loop from 1 to max of A, 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Check if both are completely divided by same loop number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if yes, store 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Display the stored number is HCF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73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F1C-27C2-AC62-202A-EABD40B5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6945-5BFA-3F70-A68D-A557AEE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in JAVA to convert numbers from decimal to octal.</a:t>
            </a:r>
          </a:p>
        </p:txBody>
      </p:sp>
    </p:spTree>
    <p:extLst>
      <p:ext uri="{BB962C8B-B14F-4D97-AF65-F5344CB8AC3E}">
        <p14:creationId xmlns:p14="http://schemas.microsoft.com/office/powerpoint/2010/main" val="2752324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8463-3308-7ADB-108E-F1C21254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5D81-462D-746A-047E-FB8DA5CB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b="0" i="0" dirty="0">
              <a:solidFill>
                <a:schemeClr val="tx1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Using the predefined Integer.toOctalString() method  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to convert decimal value into octal  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inter-regular"/>
              </a:rPr>
              <a:t>Try using loop and if-else method.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The above function is the built in function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4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4878-98C3-E7D9-2112-A51F8682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DABC-CF93-A2C8-F3F2-8919839D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0070C0"/>
                </a:solidFill>
                <a:effectLst/>
                <a:latin typeface="urw-din"/>
              </a:rPr>
              <a:t>Constructor chaining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is the process of calling one constructor from another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constructor with respect to current object. 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One of the main use of constructor chaining is to 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avoid duplicate codes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while having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multiple constructor (by means of </a:t>
            </a:r>
            <a:r>
              <a:rPr lang="en-US" b="0" i="0" dirty="0">
                <a:solidFill>
                  <a:srgbClr val="00B050"/>
                </a:solidFill>
                <a:effectLst/>
                <a:latin typeface="urw-din"/>
              </a:rPr>
              <a:t>constructor overloading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) and make code more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readable.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40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E7A6-6C60-06AC-E807-544E9E6C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7CAA-8C31-FD8B-6304-D47022D8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shift an array in JAVA.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Arr=[1,2,3,4,5]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Arr=[3,1,2,4,5]</a:t>
            </a:r>
          </a:p>
        </p:txBody>
      </p:sp>
    </p:spTree>
    <p:extLst>
      <p:ext uri="{BB962C8B-B14F-4D97-AF65-F5344CB8AC3E}">
        <p14:creationId xmlns:p14="http://schemas.microsoft.com/office/powerpoint/2010/main" val="3050337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1F61-C6B2-489C-AFBD-E05F190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CD5687-91F9-D4DB-DD52-EADF0EC27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9924"/>
            <a:ext cx="7923327" cy="4322110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57075" rIns="91440" bIns="3570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Lat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Menl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Lat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Loop and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Menl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Variable to Shift an Array in Java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>
              <a:solidFill>
                <a:schemeClr val="tx1"/>
              </a:solidFill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Initialize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>
              <a:solidFill>
                <a:schemeClr val="tx1"/>
              </a:solidFill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Initialize the shifting value to any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>
              <a:solidFill>
                <a:schemeClr val="tx1"/>
              </a:solidFill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Make the function </a:t>
            </a:r>
            <a:r>
              <a:rPr lang="en-US" altLang="en-US" dirty="0" err="1">
                <a:solidFill>
                  <a:schemeClr val="tx1"/>
                </a:solidFill>
                <a:latin typeface="Lato" panose="020B0604020202020204" pitchFamily="34" charset="0"/>
              </a:rPr>
              <a:t>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hiftToRight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dirty="0">
              <a:solidFill>
                <a:schemeClr val="tx1"/>
              </a:solidFill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Use temp variable to store a[0].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79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536-8B58-0CD7-B5B0-1844DBF8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67E3-FD8F-8380-4AE5-C5940168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in JAVA to find sum of the two numbers. </a:t>
            </a:r>
          </a:p>
        </p:txBody>
      </p:sp>
    </p:spTree>
    <p:extLst>
      <p:ext uri="{BB962C8B-B14F-4D97-AF65-F5344CB8AC3E}">
        <p14:creationId xmlns:p14="http://schemas.microsoft.com/office/powerpoint/2010/main" val="2575560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9240-ABE4-8656-0C3E-67C75B0B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0B6E-D9D8-8916-66B7-B484DD49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By Using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Integer.sum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</a:p>
          <a:p>
            <a:r>
              <a:rPr lang="en-US" dirty="0">
                <a:solidFill>
                  <a:srgbClr val="610B4B"/>
                </a:solidFill>
                <a:latin typeface="erdana"/>
              </a:rPr>
              <a:t>OR</a:t>
            </a:r>
          </a:p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By using sum()method</a:t>
            </a:r>
          </a:p>
          <a:p>
            <a:r>
              <a:rPr lang="en-US" dirty="0">
                <a:solidFill>
                  <a:srgbClr val="610B4B"/>
                </a:solidFill>
                <a:latin typeface="erdana"/>
              </a:rPr>
              <a:t>or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Read or initialize an integer N (number of integers to add).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Run a loop up to N times that ask to provide integers (to be added) again and again.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Calculate the cumulative sum for each input and store it into a variable (sum).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After terminating the loop, print the result.</a:t>
            </a:r>
          </a:p>
          <a:p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70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Palindrome Number</a:t>
            </a:r>
          </a:p>
          <a:p>
            <a:endParaRPr lang="en-US" sz="2000" dirty="0"/>
          </a:p>
          <a:p>
            <a:r>
              <a:rPr lang="en-US" sz="2000" dirty="0"/>
              <a:t>Sum of digits</a:t>
            </a:r>
          </a:p>
          <a:p>
            <a:endParaRPr lang="en-US" sz="2000" dirty="0"/>
          </a:p>
          <a:p>
            <a:r>
              <a:rPr lang="en-US" sz="2000" dirty="0"/>
              <a:t>Perfect Number</a:t>
            </a:r>
          </a:p>
          <a:p>
            <a:endParaRPr lang="en-US" sz="2000" dirty="0"/>
          </a:p>
          <a:p>
            <a:r>
              <a:rPr lang="en-US" sz="2000" dirty="0"/>
              <a:t>Armstrong Number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389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1131" y="2967335"/>
            <a:ext cx="58260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THANKYOU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9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8B50-1490-15C9-8D29-810673FC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3D6A-61B9-0D60-2989-08A8A276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Constructor chaining can be done in two ways: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urw-din"/>
              </a:rPr>
              <a:t>Within the same class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be done using </a:t>
            </a:r>
            <a:r>
              <a:rPr lang="en-US" b="1" i="0" dirty="0">
                <a:solidFill>
                  <a:srgbClr val="00B0F0"/>
                </a:solidFill>
                <a:effectLst/>
                <a:latin typeface="urw-din"/>
              </a:rPr>
              <a:t>this()</a:t>
            </a: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keyword for constructors in the same class.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50"/>
                </a:solidFill>
                <a:effectLst/>
                <a:latin typeface="urw-din"/>
              </a:rPr>
              <a:t>From base class: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by using the </a:t>
            </a:r>
            <a:r>
              <a:rPr lang="en-US" b="1" i="0" dirty="0">
                <a:solidFill>
                  <a:srgbClr val="00B0F0"/>
                </a:solidFill>
                <a:effectLst/>
                <a:latin typeface="urw-din"/>
              </a:rPr>
              <a:t>super()</a:t>
            </a: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keyword to call the constructor from the base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07C2-F5C6-0063-B611-892245B5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3C1C-9D0D-6BAC-827D-9D8E604B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Autofit/>
          </a:bodyPr>
          <a:lstStyle/>
          <a:p>
            <a:r>
              <a:rPr lang="en-US" sz="1400" dirty="0"/>
              <a:t>class Parent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Parent()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System.out.println(“Parent constructor”);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class Child extends Parent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Child(int a)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System.out.println(“Child constructor”);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5881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F28C-CBAB-9578-E291-4E1F826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388F-3A51-C697-3E67-2A741DC2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Constructor</a:t>
            </a:r>
          </a:p>
          <a:p>
            <a:r>
              <a:rPr lang="en-US" dirty="0"/>
              <a:t>Child Constructor</a:t>
            </a:r>
          </a:p>
          <a:p>
            <a:endParaRPr lang="en-US" dirty="0"/>
          </a:p>
          <a:p>
            <a:r>
              <a:rPr lang="en-US" dirty="0"/>
              <a:t>Before executing child’s constructor class Parent constructor is called.</a:t>
            </a:r>
          </a:p>
        </p:txBody>
      </p:sp>
    </p:spTree>
    <p:extLst>
      <p:ext uri="{BB962C8B-B14F-4D97-AF65-F5344CB8AC3E}">
        <p14:creationId xmlns:p14="http://schemas.microsoft.com/office/powerpoint/2010/main" val="41959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8DEE-E04B-C059-CD7A-1E4AE82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this()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FDD7-EFFC-1F4A-4375-96081BA3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refers to the current object.</a:t>
            </a:r>
          </a:p>
          <a:p>
            <a:endParaRPr lang="en-US" dirty="0"/>
          </a:p>
          <a:p>
            <a:r>
              <a:rPr lang="en-US" dirty="0"/>
              <a:t>We can use it inside a method or constructor.</a:t>
            </a:r>
          </a:p>
          <a:p>
            <a:endParaRPr lang="en-US" dirty="0"/>
          </a:p>
          <a:p>
            <a:r>
              <a:rPr lang="en-US" dirty="0"/>
              <a:t>It refers to current object whose method and constructors being invoked.</a:t>
            </a:r>
          </a:p>
          <a:p>
            <a:endParaRPr lang="en-US" dirty="0"/>
          </a:p>
          <a:p>
            <a:r>
              <a:rPr lang="en-US" dirty="0"/>
              <a:t>It can also be used to call other constructor of same class from one of the constructor.</a:t>
            </a:r>
          </a:p>
          <a:p>
            <a:r>
              <a:rPr lang="en-US" dirty="0"/>
              <a:t>Call to the another constructor should be the first line inside your code otherwise you will get compile time error.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2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F7C9-1F99-EBFB-715F-60A05928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7C75B8-4245-FB30-C6A1-8631160D2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839" y="1605048"/>
            <a:ext cx="8413657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Java program to illustrate Constructor Chaining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within same class Using this() keyword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default constructor 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default constructor will call another constructor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using this keyword from same class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calls constructor 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Default constructor"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parameterized constructor 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calls constructor 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System.out.println(x);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68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</TotalTime>
  <Words>1817</Words>
  <Application>Microsoft Office PowerPoint</Application>
  <PresentationFormat>Widescreen</PresentationFormat>
  <Paragraphs>384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Consolas</vt:lpstr>
      <vt:lpstr>droid sans mono</vt:lpstr>
      <vt:lpstr>erdana</vt:lpstr>
      <vt:lpstr>inter-regular</vt:lpstr>
      <vt:lpstr>Lato</vt:lpstr>
      <vt:lpstr>Menlo</vt:lpstr>
      <vt:lpstr>Nunito</vt:lpstr>
      <vt:lpstr>Trebuchet MS</vt:lpstr>
      <vt:lpstr>urw-din</vt:lpstr>
      <vt:lpstr>Wingdings 3</vt:lpstr>
      <vt:lpstr>Facet</vt:lpstr>
      <vt:lpstr>OOPS 3</vt:lpstr>
      <vt:lpstr>CONSTRUCTOR</vt:lpstr>
      <vt:lpstr>SYNTAX:</vt:lpstr>
      <vt:lpstr>CONSTRUCTOR CHAINING</vt:lpstr>
      <vt:lpstr>PowerPoint Presentation</vt:lpstr>
      <vt:lpstr>SIMPLE EXAMPLE</vt:lpstr>
      <vt:lpstr>OUTPUT</vt:lpstr>
      <vt:lpstr>this() keyword</vt:lpstr>
      <vt:lpstr>ACTIVITY-1</vt:lpstr>
      <vt:lpstr>PowerPoint Presentation</vt:lpstr>
      <vt:lpstr>OUTPUT</vt:lpstr>
      <vt:lpstr>super() keyword</vt:lpstr>
      <vt:lpstr>ACTIVITY-2</vt:lpstr>
      <vt:lpstr>PowerPoint Presentation</vt:lpstr>
      <vt:lpstr>PowerPoint Presentation</vt:lpstr>
      <vt:lpstr>OUTPUT</vt:lpstr>
      <vt:lpstr>POLYMORPHISM</vt:lpstr>
      <vt:lpstr>REAL LIFE EXAMPLES</vt:lpstr>
      <vt:lpstr>TYPES OF POLYMORPHISM</vt:lpstr>
      <vt:lpstr>STATIC  POLYMORPHISM  EXHIBITED</vt:lpstr>
      <vt:lpstr>Example with Method Overloading</vt:lpstr>
      <vt:lpstr>PowerPoint Presentation</vt:lpstr>
      <vt:lpstr>PowerPoint Presentation</vt:lpstr>
      <vt:lpstr>ACTIVITY-3</vt:lpstr>
      <vt:lpstr>CONSTRUCTOR OVERLOADING</vt:lpstr>
      <vt:lpstr>PowerPoint Presentation</vt:lpstr>
      <vt:lpstr>ACTIVITY -4</vt:lpstr>
      <vt:lpstr>DYNAMIC POLYMORPHISM</vt:lpstr>
      <vt:lpstr>RUNTIME VS COMPILE TIME</vt:lpstr>
      <vt:lpstr>OVERRIDING WITH EXAMPLE</vt:lpstr>
      <vt:lpstr>EXAMPLE:</vt:lpstr>
      <vt:lpstr>PowerPoint Presentation</vt:lpstr>
      <vt:lpstr>PowerPoint Presentation</vt:lpstr>
      <vt:lpstr>INTERVIEW QUESTIONS</vt:lpstr>
      <vt:lpstr>PowerPoint Presentation</vt:lpstr>
      <vt:lpstr>PROGRAMMING QUESTIONS: </vt:lpstr>
      <vt:lpstr>ALGORITHM</vt:lpstr>
      <vt:lpstr>PowerPoint Presentation</vt:lpstr>
      <vt:lpstr>ALGORITHM</vt:lpstr>
      <vt:lpstr>PowerPoint Presentation</vt:lpstr>
      <vt:lpstr>ALGORITHM</vt:lpstr>
      <vt:lpstr>PowerPoint Presentation</vt:lpstr>
      <vt:lpstr>ALGORITHM</vt:lpstr>
      <vt:lpstr>ASSIGNMENT: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3</dc:title>
  <dc:creator>ANURADHA</dc:creator>
  <cp:lastModifiedBy>Anuradha Sahu</cp:lastModifiedBy>
  <cp:revision>65</cp:revision>
  <dcterms:created xsi:type="dcterms:W3CDTF">2022-07-31T18:06:00Z</dcterms:created>
  <dcterms:modified xsi:type="dcterms:W3CDTF">2022-11-20T07:24:51Z</dcterms:modified>
</cp:coreProperties>
</file>