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  <p:sldId id="316" r:id="rId10"/>
    <p:sldId id="290" r:id="rId11"/>
    <p:sldId id="320" r:id="rId12"/>
    <p:sldId id="311" r:id="rId13"/>
    <p:sldId id="310" r:id="rId14"/>
    <p:sldId id="312" r:id="rId15"/>
    <p:sldId id="313" r:id="rId16"/>
    <p:sldId id="291" r:id="rId17"/>
    <p:sldId id="314" r:id="rId18"/>
    <p:sldId id="292" r:id="rId19"/>
    <p:sldId id="315" r:id="rId20"/>
    <p:sldId id="293" r:id="rId21"/>
    <p:sldId id="294" r:id="rId22"/>
    <p:sldId id="317" r:id="rId23"/>
    <p:sldId id="318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2245BC-F7A4-423B-90C9-B8BD823F5FED}" type="pres">
      <dgm:prSet presAssocID="{95BE5B1F-8548-4FA5-8ECE-FF697B8BDC8B}" presName="Name0" presStyleCnt="0">
        <dgm:presLayoutVars>
          <dgm:dir/>
          <dgm:resizeHandles/>
        </dgm:presLayoutVars>
      </dgm:prSet>
      <dgm:spPr/>
    </dgm:pt>
  </dgm:ptLst>
  <dgm:cxnLst>
    <dgm:cxn modelId="{6B805AC9-25C4-48D1-8884-E35AF94FFF14}" type="presOf" srcId="{95BE5B1F-8548-4FA5-8ECE-FF697B8BDC8B}" destId="{CD2245BC-F7A4-423B-90C9-B8BD823F5FED}" srcOrd="0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41995-C491-44CD-BC95-BC4B15F0EF2A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1D27CD-8BFC-4F7C-8562-E21A8626F76A}">
      <dgm:prSet phldrT="[Text]"/>
      <dgm:spPr/>
      <dgm:t>
        <a:bodyPr/>
        <a:lstStyle/>
        <a:p>
          <a:r>
            <a:rPr lang="en-US" dirty="0"/>
            <a:t>1.HEADER</a:t>
          </a:r>
        </a:p>
        <a:p>
          <a:r>
            <a:rPr lang="en-US" dirty="0"/>
            <a:t>    NAME</a:t>
          </a:r>
        </a:p>
        <a:p>
          <a:r>
            <a:rPr lang="en-US" dirty="0"/>
            <a:t>    TITLE</a:t>
          </a:r>
        </a:p>
        <a:p>
          <a:r>
            <a:rPr lang="en-US" dirty="0"/>
            <a:t>(3 LINE SUMMARY)</a:t>
          </a:r>
        </a:p>
      </dgm:t>
    </dgm:pt>
    <dgm:pt modelId="{215BE817-A48B-4DFC-A517-1464624F6508}" type="parTrans" cxnId="{04C0B082-CBF6-41A7-A1AA-743C5307BE61}">
      <dgm:prSet/>
      <dgm:spPr/>
      <dgm:t>
        <a:bodyPr/>
        <a:lstStyle/>
        <a:p>
          <a:endParaRPr lang="en-US"/>
        </a:p>
      </dgm:t>
    </dgm:pt>
    <dgm:pt modelId="{71B48B98-C703-40E5-AA9F-C415E45BE215}" type="sibTrans" cxnId="{04C0B082-CBF6-41A7-A1AA-743C5307BE61}">
      <dgm:prSet/>
      <dgm:spPr/>
      <dgm:t>
        <a:bodyPr/>
        <a:lstStyle/>
        <a:p>
          <a:endParaRPr lang="en-US"/>
        </a:p>
      </dgm:t>
    </dgm:pt>
    <dgm:pt modelId="{D1398668-F413-4DE6-8BEF-8079EAA9FAD7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2. TECHNICAL SKILLS</a:t>
          </a:r>
        </a:p>
      </dgm:t>
    </dgm:pt>
    <dgm:pt modelId="{0EF3FB24-C263-4043-BBAB-1B19898A47F0}" type="parTrans" cxnId="{55C1A6A1-D75F-4AEF-AD64-8EE13AD7C7A0}">
      <dgm:prSet/>
      <dgm:spPr/>
      <dgm:t>
        <a:bodyPr/>
        <a:lstStyle/>
        <a:p>
          <a:endParaRPr lang="en-US"/>
        </a:p>
      </dgm:t>
    </dgm:pt>
    <dgm:pt modelId="{D1C8B43B-5396-4324-8AD1-4017EB49BD39}" type="sibTrans" cxnId="{55C1A6A1-D75F-4AEF-AD64-8EE13AD7C7A0}">
      <dgm:prSet/>
      <dgm:spPr/>
      <dgm:t>
        <a:bodyPr/>
        <a:lstStyle/>
        <a:p>
          <a:endParaRPr lang="en-US"/>
        </a:p>
      </dgm:t>
    </dgm:pt>
    <dgm:pt modelId="{A4451359-F4AA-4C5D-BFA5-223E0EA400B4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3.PROJECTS</a:t>
          </a:r>
        </a:p>
      </dgm:t>
    </dgm:pt>
    <dgm:pt modelId="{80449B79-E5FB-4818-888B-B2519971B946}" type="parTrans" cxnId="{05A3852D-1220-43C6-A127-94455458EE30}">
      <dgm:prSet/>
      <dgm:spPr/>
      <dgm:t>
        <a:bodyPr/>
        <a:lstStyle/>
        <a:p>
          <a:endParaRPr lang="en-US"/>
        </a:p>
      </dgm:t>
    </dgm:pt>
    <dgm:pt modelId="{EB8096E3-823B-4A12-BFE1-EF4E731756D9}" type="sibTrans" cxnId="{05A3852D-1220-43C6-A127-94455458EE30}">
      <dgm:prSet/>
      <dgm:spPr/>
      <dgm:t>
        <a:bodyPr/>
        <a:lstStyle/>
        <a:p>
          <a:endParaRPr lang="en-US"/>
        </a:p>
      </dgm:t>
    </dgm:pt>
    <dgm:pt modelId="{C3A27DD3-A259-4ED0-8E95-20DDB2F72F49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4.EDUCATION TRAININGS</a:t>
          </a:r>
        </a:p>
      </dgm:t>
    </dgm:pt>
    <dgm:pt modelId="{1828CE9B-5AA9-4DFA-AF66-A7CC8FA6FA89}" type="parTrans" cxnId="{A6AE23F6-7E7B-4659-93FC-FEE67D4280C4}">
      <dgm:prSet/>
      <dgm:spPr/>
      <dgm:t>
        <a:bodyPr/>
        <a:lstStyle/>
        <a:p>
          <a:endParaRPr lang="en-US"/>
        </a:p>
      </dgm:t>
    </dgm:pt>
    <dgm:pt modelId="{18D39D1B-C7F9-4B04-B319-6388BA5094EF}" type="sibTrans" cxnId="{A6AE23F6-7E7B-4659-93FC-FEE67D4280C4}">
      <dgm:prSet/>
      <dgm:spPr/>
      <dgm:t>
        <a:bodyPr/>
        <a:lstStyle/>
        <a:p>
          <a:endParaRPr lang="en-US"/>
        </a:p>
      </dgm:t>
    </dgm:pt>
    <dgm:pt modelId="{2BFF8F75-B185-4736-8B02-6FB15833AC98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5.WORK EXPERIENCE</a:t>
          </a:r>
        </a:p>
      </dgm:t>
    </dgm:pt>
    <dgm:pt modelId="{80EC89F5-13B7-48FD-860F-976E66813CD2}" type="parTrans" cxnId="{9C1B61FA-FD2E-413B-A59C-3F2AF0010200}">
      <dgm:prSet/>
      <dgm:spPr/>
      <dgm:t>
        <a:bodyPr/>
        <a:lstStyle/>
        <a:p>
          <a:endParaRPr lang="en-US"/>
        </a:p>
      </dgm:t>
    </dgm:pt>
    <dgm:pt modelId="{B6479823-EFF0-40EE-AA5E-348557EA1DF4}" type="sibTrans" cxnId="{9C1B61FA-FD2E-413B-A59C-3F2AF0010200}">
      <dgm:prSet/>
      <dgm:spPr/>
      <dgm:t>
        <a:bodyPr/>
        <a:lstStyle/>
        <a:p>
          <a:endParaRPr lang="en-US"/>
        </a:p>
      </dgm:t>
    </dgm:pt>
    <dgm:pt modelId="{E78BC1DD-6505-4EA7-9068-C06A4974EC8D}" type="pres">
      <dgm:prSet presAssocID="{C9741995-C491-44CD-BC95-BC4B15F0EF2A}" presName="vert0" presStyleCnt="0">
        <dgm:presLayoutVars>
          <dgm:dir/>
          <dgm:animOne val="branch"/>
          <dgm:animLvl val="lvl"/>
        </dgm:presLayoutVars>
      </dgm:prSet>
      <dgm:spPr/>
    </dgm:pt>
    <dgm:pt modelId="{968301C6-F9AC-4AED-A280-054B06D5DB98}" type="pres">
      <dgm:prSet presAssocID="{EF1D27CD-8BFC-4F7C-8562-E21A8626F76A}" presName="thickLine" presStyleLbl="alignNode1" presStyleIdx="0" presStyleCnt="5"/>
      <dgm:spPr/>
    </dgm:pt>
    <dgm:pt modelId="{E27DB158-70A4-4E95-8923-F574C44D8CB8}" type="pres">
      <dgm:prSet presAssocID="{EF1D27CD-8BFC-4F7C-8562-E21A8626F76A}" presName="horz1" presStyleCnt="0"/>
      <dgm:spPr/>
    </dgm:pt>
    <dgm:pt modelId="{666239CE-FC18-4EAC-B4DF-522740CB62B3}" type="pres">
      <dgm:prSet presAssocID="{EF1D27CD-8BFC-4F7C-8562-E21A8626F76A}" presName="tx1" presStyleLbl="revTx" presStyleIdx="0" presStyleCnt="5"/>
      <dgm:spPr/>
    </dgm:pt>
    <dgm:pt modelId="{3AC78ECC-832E-4FE8-9AB5-8B44D2C07DFA}" type="pres">
      <dgm:prSet presAssocID="{EF1D27CD-8BFC-4F7C-8562-E21A8626F76A}" presName="vert1" presStyleCnt="0"/>
      <dgm:spPr/>
    </dgm:pt>
    <dgm:pt modelId="{A531BE96-A337-472A-A50F-D8221E316C3B}" type="pres">
      <dgm:prSet presAssocID="{D1398668-F413-4DE6-8BEF-8079EAA9FAD7}" presName="thickLine" presStyleLbl="alignNode1" presStyleIdx="1" presStyleCnt="5"/>
      <dgm:spPr/>
    </dgm:pt>
    <dgm:pt modelId="{F8E9B75A-7F43-479D-83CD-094928669C78}" type="pres">
      <dgm:prSet presAssocID="{D1398668-F413-4DE6-8BEF-8079EAA9FAD7}" presName="horz1" presStyleCnt="0"/>
      <dgm:spPr/>
    </dgm:pt>
    <dgm:pt modelId="{896FA7AA-ACE8-46FF-881A-E9DF8F939317}" type="pres">
      <dgm:prSet presAssocID="{D1398668-F413-4DE6-8BEF-8079EAA9FAD7}" presName="tx1" presStyleLbl="revTx" presStyleIdx="1" presStyleCnt="5"/>
      <dgm:spPr/>
    </dgm:pt>
    <dgm:pt modelId="{EFBE15D3-882B-41E1-965E-7688DAA2D781}" type="pres">
      <dgm:prSet presAssocID="{D1398668-F413-4DE6-8BEF-8079EAA9FAD7}" presName="vert1" presStyleCnt="0"/>
      <dgm:spPr/>
    </dgm:pt>
    <dgm:pt modelId="{A1D52EF7-43AB-4A7B-912F-E13FC4C8C949}" type="pres">
      <dgm:prSet presAssocID="{A4451359-F4AA-4C5D-BFA5-223E0EA400B4}" presName="thickLine" presStyleLbl="alignNode1" presStyleIdx="2" presStyleCnt="5"/>
      <dgm:spPr/>
    </dgm:pt>
    <dgm:pt modelId="{D9EDC789-5C75-4B1C-A417-88E621FDB48B}" type="pres">
      <dgm:prSet presAssocID="{A4451359-F4AA-4C5D-BFA5-223E0EA400B4}" presName="horz1" presStyleCnt="0"/>
      <dgm:spPr/>
    </dgm:pt>
    <dgm:pt modelId="{A6D1C3D1-72A1-4A90-AA2F-3EBE07DCFA97}" type="pres">
      <dgm:prSet presAssocID="{A4451359-F4AA-4C5D-BFA5-223E0EA400B4}" presName="tx1" presStyleLbl="revTx" presStyleIdx="2" presStyleCnt="5"/>
      <dgm:spPr/>
    </dgm:pt>
    <dgm:pt modelId="{CD82D240-BF7F-4EFB-9681-F9D8C901769F}" type="pres">
      <dgm:prSet presAssocID="{A4451359-F4AA-4C5D-BFA5-223E0EA400B4}" presName="vert1" presStyleCnt="0"/>
      <dgm:spPr/>
    </dgm:pt>
    <dgm:pt modelId="{538DD9FC-2648-4906-A50F-E983C5A5AE63}" type="pres">
      <dgm:prSet presAssocID="{C3A27DD3-A259-4ED0-8E95-20DDB2F72F49}" presName="thickLine" presStyleLbl="alignNode1" presStyleIdx="3" presStyleCnt="5"/>
      <dgm:spPr/>
    </dgm:pt>
    <dgm:pt modelId="{D2C7A3D8-F9CA-44E5-BD8F-6A191FEEC97A}" type="pres">
      <dgm:prSet presAssocID="{C3A27DD3-A259-4ED0-8E95-20DDB2F72F49}" presName="horz1" presStyleCnt="0"/>
      <dgm:spPr/>
    </dgm:pt>
    <dgm:pt modelId="{7B92D8FD-9F63-4060-B0F2-DB808760116C}" type="pres">
      <dgm:prSet presAssocID="{C3A27DD3-A259-4ED0-8E95-20DDB2F72F49}" presName="tx1" presStyleLbl="revTx" presStyleIdx="3" presStyleCnt="5"/>
      <dgm:spPr/>
    </dgm:pt>
    <dgm:pt modelId="{7247A382-7A9C-4FC5-90ED-A69D8DD50377}" type="pres">
      <dgm:prSet presAssocID="{C3A27DD3-A259-4ED0-8E95-20DDB2F72F49}" presName="vert1" presStyleCnt="0"/>
      <dgm:spPr/>
    </dgm:pt>
    <dgm:pt modelId="{2C9F6D29-0A28-4C45-9472-A3319F743307}" type="pres">
      <dgm:prSet presAssocID="{2BFF8F75-B185-4736-8B02-6FB15833AC98}" presName="thickLine" presStyleLbl="alignNode1" presStyleIdx="4" presStyleCnt="5"/>
      <dgm:spPr/>
    </dgm:pt>
    <dgm:pt modelId="{2BE04575-4C68-4293-BAC5-1FE779F67306}" type="pres">
      <dgm:prSet presAssocID="{2BFF8F75-B185-4736-8B02-6FB15833AC98}" presName="horz1" presStyleCnt="0"/>
      <dgm:spPr/>
    </dgm:pt>
    <dgm:pt modelId="{A110B74E-1AC2-4CBA-BDE6-68681A90BA7F}" type="pres">
      <dgm:prSet presAssocID="{2BFF8F75-B185-4736-8B02-6FB15833AC98}" presName="tx1" presStyleLbl="revTx" presStyleIdx="4" presStyleCnt="5"/>
      <dgm:spPr/>
    </dgm:pt>
    <dgm:pt modelId="{6D0287F1-7C90-4E4D-87AE-1530F8BA9753}" type="pres">
      <dgm:prSet presAssocID="{2BFF8F75-B185-4736-8B02-6FB15833AC98}" presName="vert1" presStyleCnt="0"/>
      <dgm:spPr/>
    </dgm:pt>
  </dgm:ptLst>
  <dgm:cxnLst>
    <dgm:cxn modelId="{38A7DC0B-4F5C-4A02-8BAD-A87BB4A27E01}" type="presOf" srcId="{2BFF8F75-B185-4736-8B02-6FB15833AC98}" destId="{A110B74E-1AC2-4CBA-BDE6-68681A90BA7F}" srcOrd="0" destOrd="0" presId="urn:microsoft.com/office/officeart/2008/layout/LinedList"/>
    <dgm:cxn modelId="{05A3852D-1220-43C6-A127-94455458EE30}" srcId="{C9741995-C491-44CD-BC95-BC4B15F0EF2A}" destId="{A4451359-F4AA-4C5D-BFA5-223E0EA400B4}" srcOrd="2" destOrd="0" parTransId="{80449B79-E5FB-4818-888B-B2519971B946}" sibTransId="{EB8096E3-823B-4A12-BFE1-EF4E731756D9}"/>
    <dgm:cxn modelId="{9AEE0172-58F3-4F81-B59B-72D2A8E827F3}" type="presOf" srcId="{C3A27DD3-A259-4ED0-8E95-20DDB2F72F49}" destId="{7B92D8FD-9F63-4060-B0F2-DB808760116C}" srcOrd="0" destOrd="0" presId="urn:microsoft.com/office/officeart/2008/layout/LinedList"/>
    <dgm:cxn modelId="{04C0B082-CBF6-41A7-A1AA-743C5307BE61}" srcId="{C9741995-C491-44CD-BC95-BC4B15F0EF2A}" destId="{EF1D27CD-8BFC-4F7C-8562-E21A8626F76A}" srcOrd="0" destOrd="0" parTransId="{215BE817-A48B-4DFC-A517-1464624F6508}" sibTransId="{71B48B98-C703-40E5-AA9F-C415E45BE215}"/>
    <dgm:cxn modelId="{B2B4DC92-F71F-4C3A-BBE7-5AED281C85B2}" type="presOf" srcId="{A4451359-F4AA-4C5D-BFA5-223E0EA400B4}" destId="{A6D1C3D1-72A1-4A90-AA2F-3EBE07DCFA97}" srcOrd="0" destOrd="0" presId="urn:microsoft.com/office/officeart/2008/layout/LinedList"/>
    <dgm:cxn modelId="{BED3CF9E-7424-4B39-BD77-EA716605B333}" type="presOf" srcId="{C9741995-C491-44CD-BC95-BC4B15F0EF2A}" destId="{E78BC1DD-6505-4EA7-9068-C06A4974EC8D}" srcOrd="0" destOrd="0" presId="urn:microsoft.com/office/officeart/2008/layout/LinedList"/>
    <dgm:cxn modelId="{55C1A6A1-D75F-4AEF-AD64-8EE13AD7C7A0}" srcId="{C9741995-C491-44CD-BC95-BC4B15F0EF2A}" destId="{D1398668-F413-4DE6-8BEF-8079EAA9FAD7}" srcOrd="1" destOrd="0" parTransId="{0EF3FB24-C263-4043-BBAB-1B19898A47F0}" sibTransId="{D1C8B43B-5396-4324-8AD1-4017EB49BD39}"/>
    <dgm:cxn modelId="{98A998A2-5C05-479C-8ACC-34D7ACD1EBA2}" type="presOf" srcId="{D1398668-F413-4DE6-8BEF-8079EAA9FAD7}" destId="{896FA7AA-ACE8-46FF-881A-E9DF8F939317}" srcOrd="0" destOrd="0" presId="urn:microsoft.com/office/officeart/2008/layout/LinedList"/>
    <dgm:cxn modelId="{A6AE23F6-7E7B-4659-93FC-FEE67D4280C4}" srcId="{C9741995-C491-44CD-BC95-BC4B15F0EF2A}" destId="{C3A27DD3-A259-4ED0-8E95-20DDB2F72F49}" srcOrd="3" destOrd="0" parTransId="{1828CE9B-5AA9-4DFA-AF66-A7CC8FA6FA89}" sibTransId="{18D39D1B-C7F9-4B04-B319-6388BA5094EF}"/>
    <dgm:cxn modelId="{063CFFF9-1326-4223-9466-A809CCC0B689}" type="presOf" srcId="{EF1D27CD-8BFC-4F7C-8562-E21A8626F76A}" destId="{666239CE-FC18-4EAC-B4DF-522740CB62B3}" srcOrd="0" destOrd="0" presId="urn:microsoft.com/office/officeart/2008/layout/LinedList"/>
    <dgm:cxn modelId="{9C1B61FA-FD2E-413B-A59C-3F2AF0010200}" srcId="{C9741995-C491-44CD-BC95-BC4B15F0EF2A}" destId="{2BFF8F75-B185-4736-8B02-6FB15833AC98}" srcOrd="4" destOrd="0" parTransId="{80EC89F5-13B7-48FD-860F-976E66813CD2}" sibTransId="{B6479823-EFF0-40EE-AA5E-348557EA1DF4}"/>
    <dgm:cxn modelId="{EFD9C7B7-5511-4BDE-A892-5A50F61EA8AD}" type="presParOf" srcId="{E78BC1DD-6505-4EA7-9068-C06A4974EC8D}" destId="{968301C6-F9AC-4AED-A280-054B06D5DB98}" srcOrd="0" destOrd="0" presId="urn:microsoft.com/office/officeart/2008/layout/LinedList"/>
    <dgm:cxn modelId="{6CBCB965-C70D-498A-A3D1-C5FE06448E8A}" type="presParOf" srcId="{E78BC1DD-6505-4EA7-9068-C06A4974EC8D}" destId="{E27DB158-70A4-4E95-8923-F574C44D8CB8}" srcOrd="1" destOrd="0" presId="urn:microsoft.com/office/officeart/2008/layout/LinedList"/>
    <dgm:cxn modelId="{946625B8-7F65-420D-9B46-BD990B85066B}" type="presParOf" srcId="{E27DB158-70A4-4E95-8923-F574C44D8CB8}" destId="{666239CE-FC18-4EAC-B4DF-522740CB62B3}" srcOrd="0" destOrd="0" presId="urn:microsoft.com/office/officeart/2008/layout/LinedList"/>
    <dgm:cxn modelId="{AC06325B-BDFF-4921-9D5E-8BBCB9E74F92}" type="presParOf" srcId="{E27DB158-70A4-4E95-8923-F574C44D8CB8}" destId="{3AC78ECC-832E-4FE8-9AB5-8B44D2C07DFA}" srcOrd="1" destOrd="0" presId="urn:microsoft.com/office/officeart/2008/layout/LinedList"/>
    <dgm:cxn modelId="{528E1175-96D1-4A3D-9C0C-257DFE4C8980}" type="presParOf" srcId="{E78BC1DD-6505-4EA7-9068-C06A4974EC8D}" destId="{A531BE96-A337-472A-A50F-D8221E316C3B}" srcOrd="2" destOrd="0" presId="urn:microsoft.com/office/officeart/2008/layout/LinedList"/>
    <dgm:cxn modelId="{53940EC8-F2B2-4371-8E8A-25D8C45A5324}" type="presParOf" srcId="{E78BC1DD-6505-4EA7-9068-C06A4974EC8D}" destId="{F8E9B75A-7F43-479D-83CD-094928669C78}" srcOrd="3" destOrd="0" presId="urn:microsoft.com/office/officeart/2008/layout/LinedList"/>
    <dgm:cxn modelId="{3AE80D3C-9ED3-4200-A140-A94A3F1DA35A}" type="presParOf" srcId="{F8E9B75A-7F43-479D-83CD-094928669C78}" destId="{896FA7AA-ACE8-46FF-881A-E9DF8F939317}" srcOrd="0" destOrd="0" presId="urn:microsoft.com/office/officeart/2008/layout/LinedList"/>
    <dgm:cxn modelId="{BB506C21-825D-4030-BA59-CDB116F5EDEE}" type="presParOf" srcId="{F8E9B75A-7F43-479D-83CD-094928669C78}" destId="{EFBE15D3-882B-41E1-965E-7688DAA2D781}" srcOrd="1" destOrd="0" presId="urn:microsoft.com/office/officeart/2008/layout/LinedList"/>
    <dgm:cxn modelId="{1CBF7A5E-0C45-4C79-9E3C-0F212BECECA6}" type="presParOf" srcId="{E78BC1DD-6505-4EA7-9068-C06A4974EC8D}" destId="{A1D52EF7-43AB-4A7B-912F-E13FC4C8C949}" srcOrd="4" destOrd="0" presId="urn:microsoft.com/office/officeart/2008/layout/LinedList"/>
    <dgm:cxn modelId="{B8CEC9F5-5373-412C-A46B-85D862CA27DD}" type="presParOf" srcId="{E78BC1DD-6505-4EA7-9068-C06A4974EC8D}" destId="{D9EDC789-5C75-4B1C-A417-88E621FDB48B}" srcOrd="5" destOrd="0" presId="urn:microsoft.com/office/officeart/2008/layout/LinedList"/>
    <dgm:cxn modelId="{19DAA85B-1966-467C-8532-1500D95E3708}" type="presParOf" srcId="{D9EDC789-5C75-4B1C-A417-88E621FDB48B}" destId="{A6D1C3D1-72A1-4A90-AA2F-3EBE07DCFA97}" srcOrd="0" destOrd="0" presId="urn:microsoft.com/office/officeart/2008/layout/LinedList"/>
    <dgm:cxn modelId="{762EC129-18DB-4462-9E44-B51EFAC363D6}" type="presParOf" srcId="{D9EDC789-5C75-4B1C-A417-88E621FDB48B}" destId="{CD82D240-BF7F-4EFB-9681-F9D8C901769F}" srcOrd="1" destOrd="0" presId="urn:microsoft.com/office/officeart/2008/layout/LinedList"/>
    <dgm:cxn modelId="{0E8F7813-F728-4106-B447-69B7824ABD3D}" type="presParOf" srcId="{E78BC1DD-6505-4EA7-9068-C06A4974EC8D}" destId="{538DD9FC-2648-4906-A50F-E983C5A5AE63}" srcOrd="6" destOrd="0" presId="urn:microsoft.com/office/officeart/2008/layout/LinedList"/>
    <dgm:cxn modelId="{A0166CFB-8B17-4B99-9AEC-B8CCF1CA90E1}" type="presParOf" srcId="{E78BC1DD-6505-4EA7-9068-C06A4974EC8D}" destId="{D2C7A3D8-F9CA-44E5-BD8F-6A191FEEC97A}" srcOrd="7" destOrd="0" presId="urn:microsoft.com/office/officeart/2008/layout/LinedList"/>
    <dgm:cxn modelId="{5F5875BA-7B3F-46B0-BB71-9D2D3370436B}" type="presParOf" srcId="{D2C7A3D8-F9CA-44E5-BD8F-6A191FEEC97A}" destId="{7B92D8FD-9F63-4060-B0F2-DB808760116C}" srcOrd="0" destOrd="0" presId="urn:microsoft.com/office/officeart/2008/layout/LinedList"/>
    <dgm:cxn modelId="{02199F8E-5931-469F-A037-4781E53435EA}" type="presParOf" srcId="{D2C7A3D8-F9CA-44E5-BD8F-6A191FEEC97A}" destId="{7247A382-7A9C-4FC5-90ED-A69D8DD50377}" srcOrd="1" destOrd="0" presId="urn:microsoft.com/office/officeart/2008/layout/LinedList"/>
    <dgm:cxn modelId="{337BEC88-7F6E-417F-AAC7-8EBA6DBC6CB2}" type="presParOf" srcId="{E78BC1DD-6505-4EA7-9068-C06A4974EC8D}" destId="{2C9F6D29-0A28-4C45-9472-A3319F743307}" srcOrd="8" destOrd="0" presId="urn:microsoft.com/office/officeart/2008/layout/LinedList"/>
    <dgm:cxn modelId="{F63C0638-7A82-4574-92FD-654C7A0A32B6}" type="presParOf" srcId="{E78BC1DD-6505-4EA7-9068-C06A4974EC8D}" destId="{2BE04575-4C68-4293-BAC5-1FE779F67306}" srcOrd="9" destOrd="0" presId="urn:microsoft.com/office/officeart/2008/layout/LinedList"/>
    <dgm:cxn modelId="{54D64360-B216-4CBC-BE9D-083B15DE9BB7}" type="presParOf" srcId="{2BE04575-4C68-4293-BAC5-1FE779F67306}" destId="{A110B74E-1AC2-4CBA-BDE6-68681A90BA7F}" srcOrd="0" destOrd="0" presId="urn:microsoft.com/office/officeart/2008/layout/LinedList"/>
    <dgm:cxn modelId="{76200978-8B63-42F6-94F0-48020F1A7C99}" type="presParOf" srcId="{2BE04575-4C68-4293-BAC5-1FE779F67306}" destId="{6D0287F1-7C90-4E4D-87AE-1530F8BA97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301C6-F9AC-4AED-A280-054B06D5DB98}">
      <dsp:nvSpPr>
        <dsp:cNvPr id="0" name=""/>
        <dsp:cNvSpPr/>
      </dsp:nvSpPr>
      <dsp:spPr>
        <a:xfrm>
          <a:off x="0" y="713"/>
          <a:ext cx="61622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239CE-FC18-4EAC-B4DF-522740CB62B3}">
      <dsp:nvSpPr>
        <dsp:cNvPr id="0" name=""/>
        <dsp:cNvSpPr/>
      </dsp:nvSpPr>
      <dsp:spPr>
        <a:xfrm>
          <a:off x="0" y="713"/>
          <a:ext cx="6162260" cy="116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1.HEADER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   NAME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   TITLE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(3 LINE SUMMARY)</a:t>
          </a:r>
        </a:p>
      </dsp:txBody>
      <dsp:txXfrm>
        <a:off x="0" y="713"/>
        <a:ext cx="6162260" cy="1168556"/>
      </dsp:txXfrm>
    </dsp:sp>
    <dsp:sp modelId="{A531BE96-A337-472A-A50F-D8221E316C3B}">
      <dsp:nvSpPr>
        <dsp:cNvPr id="0" name=""/>
        <dsp:cNvSpPr/>
      </dsp:nvSpPr>
      <dsp:spPr>
        <a:xfrm>
          <a:off x="0" y="1169269"/>
          <a:ext cx="61622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6FA7AA-ACE8-46FF-881A-E9DF8F939317}">
      <dsp:nvSpPr>
        <dsp:cNvPr id="0" name=""/>
        <dsp:cNvSpPr/>
      </dsp:nvSpPr>
      <dsp:spPr>
        <a:xfrm>
          <a:off x="0" y="1169269"/>
          <a:ext cx="6162260" cy="116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TECHNICAL SKILLS</a:t>
          </a:r>
        </a:p>
      </dsp:txBody>
      <dsp:txXfrm>
        <a:off x="0" y="1169269"/>
        <a:ext cx="6162260" cy="1168556"/>
      </dsp:txXfrm>
    </dsp:sp>
    <dsp:sp modelId="{A1D52EF7-43AB-4A7B-912F-E13FC4C8C949}">
      <dsp:nvSpPr>
        <dsp:cNvPr id="0" name=""/>
        <dsp:cNvSpPr/>
      </dsp:nvSpPr>
      <dsp:spPr>
        <a:xfrm>
          <a:off x="0" y="2337826"/>
          <a:ext cx="61622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D1C3D1-72A1-4A90-AA2F-3EBE07DCFA97}">
      <dsp:nvSpPr>
        <dsp:cNvPr id="0" name=""/>
        <dsp:cNvSpPr/>
      </dsp:nvSpPr>
      <dsp:spPr>
        <a:xfrm>
          <a:off x="0" y="2337826"/>
          <a:ext cx="6162260" cy="116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3.PROJECTS</a:t>
          </a:r>
        </a:p>
      </dsp:txBody>
      <dsp:txXfrm>
        <a:off x="0" y="2337826"/>
        <a:ext cx="6162260" cy="1168556"/>
      </dsp:txXfrm>
    </dsp:sp>
    <dsp:sp modelId="{538DD9FC-2648-4906-A50F-E983C5A5AE63}">
      <dsp:nvSpPr>
        <dsp:cNvPr id="0" name=""/>
        <dsp:cNvSpPr/>
      </dsp:nvSpPr>
      <dsp:spPr>
        <a:xfrm>
          <a:off x="0" y="3506382"/>
          <a:ext cx="61622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92D8FD-9F63-4060-B0F2-DB808760116C}">
      <dsp:nvSpPr>
        <dsp:cNvPr id="0" name=""/>
        <dsp:cNvSpPr/>
      </dsp:nvSpPr>
      <dsp:spPr>
        <a:xfrm>
          <a:off x="0" y="3506382"/>
          <a:ext cx="6162260" cy="116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4.EDUCATION TRAININGS</a:t>
          </a:r>
        </a:p>
      </dsp:txBody>
      <dsp:txXfrm>
        <a:off x="0" y="3506382"/>
        <a:ext cx="6162260" cy="1168556"/>
      </dsp:txXfrm>
    </dsp:sp>
    <dsp:sp modelId="{2C9F6D29-0A28-4C45-9472-A3319F743307}">
      <dsp:nvSpPr>
        <dsp:cNvPr id="0" name=""/>
        <dsp:cNvSpPr/>
      </dsp:nvSpPr>
      <dsp:spPr>
        <a:xfrm>
          <a:off x="0" y="4674939"/>
          <a:ext cx="61622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10B74E-1AC2-4CBA-BDE6-68681A90BA7F}">
      <dsp:nvSpPr>
        <dsp:cNvPr id="0" name=""/>
        <dsp:cNvSpPr/>
      </dsp:nvSpPr>
      <dsp:spPr>
        <a:xfrm>
          <a:off x="0" y="4674939"/>
          <a:ext cx="6162260" cy="1168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5.WORK EXPERIENCE</a:t>
          </a:r>
        </a:p>
      </dsp:txBody>
      <dsp:txXfrm>
        <a:off x="0" y="4674939"/>
        <a:ext cx="6162260" cy="1168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RESUME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ANURADHA SAHU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SENIOR FACULTY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523D4-3093-6413-3446-D0CB34C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72" y="885273"/>
            <a:ext cx="9872870" cy="45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EADD-FAF8-4BDC-101B-4BA22586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B312-9DFB-902B-E4AF-C7793F4A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Whatever computer languages you know can be mentioned in this section.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used in the projects.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Technologies can be mentioned you know well.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tools you used.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6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D59A6-32FD-7E52-1B4B-369D54AB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83" y="1446664"/>
            <a:ext cx="9188381" cy="30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B057-9EA7-943F-19DF-14E0B3F0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A432-632A-E806-4953-32027437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 the total work experience in a single line.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have recent years of work experience in any field.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Recently two companies’ work experience you can mention.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4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FF60C-28E6-A99E-5392-73C925CA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7" y="1404731"/>
            <a:ext cx="7924800" cy="32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6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EDF7-A7DD-60B1-EFEA-65B750F1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D55E-7384-9618-BEE2-E1FB3723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you have worked in either Tech support/Db/Network or testing.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Then for </a:t>
            </a:r>
            <a:r>
              <a:rPr lang="en-US" b="1" dirty="0"/>
              <a:t>semi-relevant work the order of resume  </a:t>
            </a:r>
            <a:r>
              <a:rPr lang="en-US" dirty="0"/>
              <a:t>like: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Work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 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Exceptions: NIT/IIT college pass out can mention Education section should be first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04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C457A-5179-9680-611C-2A4C222C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84" y="1391478"/>
            <a:ext cx="9051234" cy="28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B6A6-F0AB-9001-7D64-71AEADDD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MENTION ANY OBSTACLES CREATING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5389-7280-2FA0-46DE-B7275CA2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Pic- if doing  professional pic only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Personal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Gap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Percentage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Work gaps.</a:t>
            </a:r>
          </a:p>
        </p:txBody>
      </p:sp>
    </p:spTree>
    <p:extLst>
      <p:ext uri="{BB962C8B-B14F-4D97-AF65-F5344CB8AC3E}">
        <p14:creationId xmlns:p14="http://schemas.microsoft.com/office/powerpoint/2010/main" val="28311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F1E6-0F0D-DCA8-C197-1911B875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FORMAT FOR FRESHERS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4C06-110F-125A-7E2D-9426CD62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Title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Email id and Mobile no.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Technical Skills</a:t>
            </a:r>
          </a:p>
        </p:txBody>
      </p:sp>
    </p:spTree>
    <p:extLst>
      <p:ext uri="{BB962C8B-B14F-4D97-AF65-F5344CB8AC3E}">
        <p14:creationId xmlns:p14="http://schemas.microsoft.com/office/powerpoint/2010/main" val="26720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035F-DB41-6C8E-8190-C38BAB00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FORMAT FOR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0999-09B1-1D2E-5953-40985DC2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ORDER: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Title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Email id and Mobile no.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Summary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Technical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1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RESUME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FORMAT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63824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73D49F-3EFE-E470-382C-886BB4A4C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651112"/>
              </p:ext>
            </p:extLst>
          </p:nvPr>
        </p:nvGraphicFramePr>
        <p:xfrm>
          <a:off x="5022575" y="755374"/>
          <a:ext cx="6162260" cy="5844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9DAC-E47B-E4FF-77B7-4749CADE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FORMAT FOR NON-IT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7F05-CCC0-75DA-CC54-76450CBA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ORDER: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Title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Email id and Mobile 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Technical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8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C83EA3-62C0-6E7B-168B-6DE4A1FA2DA6}"/>
              </a:ext>
            </a:extLst>
          </p:cNvPr>
          <p:cNvSpPr/>
          <p:nvPr/>
        </p:nvSpPr>
        <p:spPr>
          <a:xfrm>
            <a:off x="3405809" y="2345635"/>
            <a:ext cx="43989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25013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9A42-F58D-474A-4A86-30A2E439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D42C-AF03-8530-9AA9-158D83A1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page only.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 headings.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bullet points for each project./Education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should be 14px and other details should be 12px.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name gives the title.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 fonts and headings.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single column only.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0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3B56-A3A0-2CF1-040B-0A488D34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DONT’S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DD4F-265B-0F78-5427-6D547D1A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Career objective.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Personal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Grammar mistakes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Spelling mistakes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soft skill section</a:t>
            </a:r>
          </a:p>
        </p:txBody>
      </p:sp>
    </p:spTree>
    <p:extLst>
      <p:ext uri="{BB962C8B-B14F-4D97-AF65-F5344CB8AC3E}">
        <p14:creationId xmlns:p14="http://schemas.microsoft.com/office/powerpoint/2010/main" val="289918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9AAA-C2D9-5860-408C-4E9CA399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C3EE-6824-1E33-65F6-9704D280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section is for those candidates if experience in a different industry.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summary should be without a heading.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branch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 command of technologies, tools, and best practices in designing mechanical equipment using AutoCAD, SolidWorks, and engineering drawings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Able to design and fabricate tooling and mechanical test fixtures.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8FD8F-606E-4D68-DD82-E4110B08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33" y="1802296"/>
            <a:ext cx="8337884" cy="23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6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D4BD-7312-E77A-7C05-AF510C82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7655-3DB6-F1EC-ADF3-DB08A54E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candidates who have done projects.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 the recent two projects.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should be the proper project mainly from the advanced level (for freshers).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910C1-8195-DA41-1D3D-7DD6BD3F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8" y="848140"/>
            <a:ext cx="10637390" cy="47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1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8C1E-B2A0-C761-5E5C-507C6F0E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1AE9-D8F6-8A72-6CC1-888786A6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 the training in the Trisect Institute, Noida.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college degree with university name.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Awards and Achievements.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certificates.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676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{48D987CE-CC7A-4475-8E9E-C497AFBDE7B9}tf11429527_win32</Template>
  <TotalTime>600</TotalTime>
  <Words>421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Wingdings</vt:lpstr>
      <vt:lpstr>1_RetrospectVTI</vt:lpstr>
      <vt:lpstr>RESUME SESSION</vt:lpstr>
      <vt:lpstr>RESUME  FORMAT</vt:lpstr>
      <vt:lpstr>DO’S</vt:lpstr>
      <vt:lpstr>DONT’S</vt:lpstr>
      <vt:lpstr>SUMMARY</vt:lpstr>
      <vt:lpstr>PowerPoint Presentation</vt:lpstr>
      <vt:lpstr>PROJECT</vt:lpstr>
      <vt:lpstr>PowerPoint Presentation</vt:lpstr>
      <vt:lpstr>EDUCATION</vt:lpstr>
      <vt:lpstr>PowerPoint Presentation</vt:lpstr>
      <vt:lpstr>TECHNICAL SKILLS</vt:lpstr>
      <vt:lpstr>PowerPoint Presentation</vt:lpstr>
      <vt:lpstr>WORK EXPERIENCE</vt:lpstr>
      <vt:lpstr>PowerPoint Presentation</vt:lpstr>
      <vt:lpstr>WORK EXPERIENCE</vt:lpstr>
      <vt:lpstr>PowerPoint Presentation</vt:lpstr>
      <vt:lpstr>DON’T MENTION ANY OBSTACLES CREATING POINT</vt:lpstr>
      <vt:lpstr>RESUME FORMAT FOR FRESHERS</vt:lpstr>
      <vt:lpstr>RESUME FORMAT FOR EXPERIENCE</vt:lpstr>
      <vt:lpstr>RESUME FORMAT FOR NON-IT 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SESSION</dc:title>
  <dc:creator>Anuradha Sahu</dc:creator>
  <cp:lastModifiedBy>Anuradha Sahu</cp:lastModifiedBy>
  <cp:revision>74</cp:revision>
  <dcterms:created xsi:type="dcterms:W3CDTF">2022-08-26T15:28:09Z</dcterms:created>
  <dcterms:modified xsi:type="dcterms:W3CDTF">2022-12-07T05:07:17Z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