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bookmarkNavigator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2b4df2e-1f2c-4e49-927b-dff75a50d7c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185f884e11f4937" /><Relationship Type="http://schemas.openxmlformats.org/officeDocument/2006/relationships/slideLayout" Target="/ppt/slideLayouts/slideLayout8.xml" Id="Ra17a8c59d73d4397" /><Relationship Type="http://schemas.openxmlformats.org/officeDocument/2006/relationships/hyperlink" Target="https://app.powerbi.com/groups/me/reports/92b4df2e-1f2c-4e49-927b-dff75a50d7cd/?pbi_source=PowerPoint" TargetMode="External" Id="RelId0" /><Relationship Type="http://schemas.openxmlformats.org/officeDocument/2006/relationships/image" Target="/ppt/media/image4.png" Id="imgId26468585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e9083ddec3494248" /><Relationship Type="http://schemas.openxmlformats.org/officeDocument/2006/relationships/slideLayout" Target="/ppt/slideLayouts/slideLayout8.xml" Id="Rdaa2b094c18245a3" /><Relationship Type="http://schemas.openxmlformats.org/officeDocument/2006/relationships/hyperlink" Target="https://app.powerbi.com/groups/me/reports/92b4df2e-1f2c-4e49-927b-dff75a50d7cd/?pbi_source=PowerPoint" TargetMode="External" Id="RelId1" /><Relationship Type="http://schemas.openxmlformats.org/officeDocument/2006/relationships/image" Target="/ppt/media/image5.png" Id="imgId26468585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Churn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12/18/2023 11:23:42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12/13/2023 4:26:37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card ,card ,textbox ,image ,shape ,shape ,slicer ,slicer ,slicer ,slicer ,slicer ,slicer ,clusteredColumnChart ,lineChart ,donutChart ,clusteredBarChart ,pieChart ,pivotTable ,bookmark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6468585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ieChart.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6468585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