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 Revenue by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RevPar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DSRN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Occupancy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ADR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Realisation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Trends By Key Matrix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lineStackedColumnComboChart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Filter By City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Filter By Room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cc23c26b-6dee-4f42-8e84-de7f9d9d28fe?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ad93e4261184406e" /><Relationship Type="http://schemas.openxmlformats.org/officeDocument/2006/relationships/slideLayout" Target="/ppt/slideLayouts/slideLayout8.xml" Id="R448227bace214559" /><Relationship Type="http://schemas.openxmlformats.org/officeDocument/2006/relationships/hyperlink" Target="https://app.powerbi.com/groups/me/reports/cc23c26b-6dee-4f42-8e84-de7f9d9d28fe/?pbi_source=PowerPoint" TargetMode="External" Id="RelId0" /><Relationship Type="http://schemas.openxmlformats.org/officeDocument/2006/relationships/image" Target="/ppt/media/image4.png" Id="imgId266296544"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c4944a57bd684e69" /><Relationship Type="http://schemas.openxmlformats.org/officeDocument/2006/relationships/slideLayout" Target="/ppt/slideLayouts/slideLayout8.xml" Id="Re83475cd8ff44f4a" /><Relationship Type="http://schemas.openxmlformats.org/officeDocument/2006/relationships/hyperlink" Target="https://app.powerbi.com/groups/me/reports/cc23c26b-6dee-4f42-8e84-de7f9d9d28fe/?pbi_source=PowerPoint" TargetMode="External" Id="RelId1" /><Relationship Type="http://schemas.openxmlformats.org/officeDocument/2006/relationships/image" Target="/ppt/media/image5.png" Id="imgId266296543"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Revenue Insights - Hospitality Domain</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12/22/2023 10:45:06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12/22/2023 10:43:53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Revenue ,tableEx ,% Revenue by category ,RevPar ,DSRN ,Occupancy % ,ADR ,Realisation % ,Trends By Key Matrix ,tableEx ,tableEx ,tableEx ,tableEx ,lineStackedColumnComboChart ,tableEx ,shape ,shape ,shape ,shape ,shape ,shape ,shape ,tableEx ,tableEx ,Filter By City ,Filter By Room Type ,slicer ,slicer.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66296544"/>
          <a:stretch xmlns:a="http://schemas.openxmlformats.org/drawingml/2006/main">
            <a:fillRect/>
          </a:stretch>
        </p:blipFill>
        <p:spPr>
          <a:xfrm xmlns:a="http://schemas.openxmlformats.org/drawingml/2006/main">
            <a:off x="533400" y="0"/>
            <a:ext cx="11115675" cy="6848475"/>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lineChart.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266296543"/>
          <a:stretch xmlns:a="http://schemas.openxmlformats.org/drawingml/2006/main">
            <a:fillRect/>
          </a:stretch>
        </p:blipFill>
        <p:spPr>
          <a:xfrm xmlns:a="http://schemas.openxmlformats.org/drawingml/2006/main">
            <a:off x="2286000" y="1476375"/>
            <a:ext cx="7620000" cy="390525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2</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