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547E37-130F-401C-B99B-DC10FF6139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Profit+revenue sales_insight_v2023.2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6BE4BC-59F1-44A3-8526-01CBA9B0C9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12/19/2023 12:56:00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_Insights_Profits" id="2" name="slide2">
            <a:extLst>
              <a:ext uri="{FF2B5EF4-FFF2-40B4-BE49-F238E27FC236}">
                <a16:creationId xmlns:a16="http://schemas.microsoft.com/office/drawing/2014/main" id="{EA1D6DB2-DD7D-4749-8AC7-F87A53FEF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2023-12-18T19:26:01Z</dcterms:created>
  <dcterms:modified xsi:type="dcterms:W3CDTF">2023-12-18T19:26:01Z</dcterms:modified>
</cp:coreProperties>
</file>