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B4EED7-570C-4E2E-B562-E966E95F88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Profit+revenue sales_insight_v2023.2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40E966-6688-4E39-B1B4-AB420C5B2F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12/19/2023 12:48:45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_Insights_Revenue" id="2" name="slide2">
            <a:extLst>
              <a:ext uri="{FF2B5EF4-FFF2-40B4-BE49-F238E27FC236}">
                <a16:creationId xmlns:a16="http://schemas.microsoft.com/office/drawing/2014/main" id="{687A9CCA-C4B4-451E-9351-F4CA21166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2023-12-18T19:18:53Z</dcterms:created>
  <dcterms:modified xsi:type="dcterms:W3CDTF">2023-12-18T19:18:53Z</dcterms:modified>
</cp:coreProperties>
</file>