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F3F7-0A00-4ACB-8B8E-5521810A432D}" type="datetimeFigureOut">
              <a:rPr lang="nl-NL" smtClean="0"/>
              <a:t>17-4-2014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25D9-CFAD-4801-A26A-C9A44EB3B22C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/>
        </p:nvGrpSpPr>
        <p:grpSpPr>
          <a:xfrm>
            <a:off x="2339752" y="620688"/>
            <a:ext cx="1080120" cy="504056"/>
            <a:chOff x="1691680" y="1772816"/>
            <a:chExt cx="1080120" cy="504056"/>
          </a:xfrm>
        </p:grpSpPr>
        <p:sp>
          <p:nvSpPr>
            <p:cNvPr id="5" name="Ovaal 4"/>
            <p:cNvSpPr/>
            <p:nvPr/>
          </p:nvSpPr>
          <p:spPr>
            <a:xfrm>
              <a:off x="1691680" y="1772816"/>
              <a:ext cx="1080120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1907704" y="184482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Data</a:t>
              </a:r>
              <a:endParaRPr lang="nl-NL" dirty="0"/>
            </a:p>
          </p:txBody>
        </p:sp>
      </p:grpSp>
      <p:sp>
        <p:nvSpPr>
          <p:cNvPr id="8" name="Tekstvak 7"/>
          <p:cNvSpPr txBox="1"/>
          <p:nvPr/>
        </p:nvSpPr>
        <p:spPr>
          <a:xfrm>
            <a:off x="1547664" y="2420888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•</a:t>
            </a:r>
            <a:r>
              <a:rPr lang="nl-NL" sz="1400" dirty="0" smtClean="0"/>
              <a:t>  </a:t>
            </a:r>
            <a:r>
              <a:rPr lang="nl-NL" sz="1400" dirty="0" smtClean="0"/>
              <a:t>Loop over algorithms</a:t>
            </a:r>
            <a:endParaRPr lang="nl-NL" sz="1400" dirty="0"/>
          </a:p>
        </p:txBody>
      </p:sp>
      <p:cxnSp>
        <p:nvCxnSpPr>
          <p:cNvPr id="12" name="Rechte verbindingslijn met pijl 11"/>
          <p:cNvCxnSpPr>
            <a:stCxn id="5" idx="4"/>
            <a:endCxn id="33" idx="0"/>
          </p:cNvCxnSpPr>
          <p:nvPr/>
        </p:nvCxnSpPr>
        <p:spPr>
          <a:xfrm>
            <a:off x="2879812" y="1124744"/>
            <a:ext cx="0" cy="108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557195" y="1340768"/>
            <a:ext cx="3011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Use universal naming </a:t>
            </a:r>
            <a:r>
              <a:rPr lang="nl-NL" sz="1200" dirty="0" smtClean="0"/>
              <a:t>convention (set by RTF)</a:t>
            </a:r>
            <a:endParaRPr lang="nl-NL" sz="1200" dirty="0"/>
          </a:p>
        </p:txBody>
      </p:sp>
      <p:cxnSp>
        <p:nvCxnSpPr>
          <p:cNvPr id="16" name="Rechte verbindingslijn 15"/>
          <p:cNvCxnSpPr>
            <a:endCxn id="14" idx="1"/>
          </p:cNvCxnSpPr>
          <p:nvPr/>
        </p:nvCxnSpPr>
        <p:spPr>
          <a:xfrm flipV="1">
            <a:off x="2909123" y="1479268"/>
            <a:ext cx="648072" cy="5516"/>
          </a:xfrm>
          <a:prstGeom prst="line">
            <a:avLst/>
          </a:prstGeom>
          <a:ln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ep 24"/>
          <p:cNvGrpSpPr/>
          <p:nvPr/>
        </p:nvGrpSpPr>
        <p:grpSpPr>
          <a:xfrm>
            <a:off x="1547664" y="2852936"/>
            <a:ext cx="1661762" cy="1224136"/>
            <a:chOff x="2118150" y="2276872"/>
            <a:chExt cx="1661762" cy="1224136"/>
          </a:xfrm>
        </p:grpSpPr>
        <p:grpSp>
          <p:nvGrpSpPr>
            <p:cNvPr id="24" name="Groep 23"/>
            <p:cNvGrpSpPr/>
            <p:nvPr/>
          </p:nvGrpSpPr>
          <p:grpSpPr>
            <a:xfrm>
              <a:off x="2530624" y="2628662"/>
              <a:ext cx="1249288" cy="872346"/>
              <a:chOff x="2530624" y="2556654"/>
              <a:chExt cx="1249288" cy="872346"/>
            </a:xfrm>
          </p:grpSpPr>
          <p:pic>
            <p:nvPicPr>
              <p:cNvPr id="18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0624" y="2556654"/>
                <a:ext cx="792088" cy="368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024" y="2709054"/>
                <a:ext cx="792088" cy="368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5424" y="2861454"/>
                <a:ext cx="792088" cy="368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3060710"/>
                <a:ext cx="792088" cy="368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Tekstvak 21"/>
            <p:cNvSpPr txBox="1"/>
            <p:nvPr/>
          </p:nvSpPr>
          <p:spPr>
            <a:xfrm>
              <a:off x="2118150" y="2276872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 </a:t>
              </a:r>
              <a:r>
                <a:rPr lang="nl-NL" sz="1400" dirty="0" smtClean="0"/>
                <a:t>Output in CSV</a:t>
              </a:r>
              <a:endParaRPr lang="nl-NL" sz="1400" dirty="0"/>
            </a:p>
          </p:txBody>
        </p:sp>
      </p:grpSp>
      <p:sp>
        <p:nvSpPr>
          <p:cNvPr id="26" name="Tekstvak 25"/>
          <p:cNvSpPr txBox="1"/>
          <p:nvPr/>
        </p:nvSpPr>
        <p:spPr>
          <a:xfrm>
            <a:off x="1403648" y="5615662"/>
            <a:ext cx="2952328" cy="307777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Ouput</a:t>
            </a:r>
            <a:endParaRPr lang="nl-NL" sz="1400" dirty="0"/>
          </a:p>
        </p:txBody>
      </p:sp>
      <p:sp>
        <p:nvSpPr>
          <p:cNvPr id="33" name="Rechthoek 32"/>
          <p:cNvSpPr/>
          <p:nvPr/>
        </p:nvSpPr>
        <p:spPr>
          <a:xfrm>
            <a:off x="1403648" y="2204863"/>
            <a:ext cx="2952328" cy="301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kstvak 34"/>
          <p:cNvSpPr txBox="1"/>
          <p:nvPr/>
        </p:nvSpPr>
        <p:spPr>
          <a:xfrm>
            <a:off x="4572000" y="263691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Various </a:t>
            </a:r>
            <a:r>
              <a:rPr lang="nl-NL" sz="1200" dirty="0" smtClean="0"/>
              <a:t>programming languages (Python, </a:t>
            </a:r>
            <a:r>
              <a:rPr lang="nl-NL" sz="1200" dirty="0" smtClean="0"/>
              <a:t>Matlab)</a:t>
            </a:r>
          </a:p>
          <a:p>
            <a:r>
              <a:rPr lang="nl-NL" sz="1200" dirty="0" smtClean="0"/>
              <a:t>Algorithms adjusted to fit standard format (RTF)</a:t>
            </a:r>
            <a:endParaRPr lang="nl-NL" sz="1200" dirty="0"/>
          </a:p>
        </p:txBody>
      </p:sp>
      <p:cxnSp>
        <p:nvCxnSpPr>
          <p:cNvPr id="36" name="Rechte verbindingslijn 35"/>
          <p:cNvCxnSpPr>
            <a:stCxn id="8" idx="3"/>
            <a:endCxn id="35" idx="1"/>
          </p:cNvCxnSpPr>
          <p:nvPr/>
        </p:nvCxnSpPr>
        <p:spPr>
          <a:xfrm>
            <a:off x="3472678" y="2605554"/>
            <a:ext cx="1099322" cy="446857"/>
          </a:xfrm>
          <a:prstGeom prst="line">
            <a:avLst/>
          </a:prstGeom>
          <a:ln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>
            <a:off x="899592" y="764704"/>
            <a:ext cx="288032" cy="3941856"/>
          </a:xfrm>
          <a:prstGeom prst="leftBrace">
            <a:avLst>
              <a:gd name="adj1" fmla="val 2960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/>
          <p:cNvSpPr/>
          <p:nvPr/>
        </p:nvSpPr>
        <p:spPr>
          <a:xfrm>
            <a:off x="899592" y="5373216"/>
            <a:ext cx="288032" cy="802503"/>
          </a:xfrm>
          <a:prstGeom prst="leftBrace">
            <a:avLst>
              <a:gd name="adj1" fmla="val 2960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5503" y="2569594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461486" y="5584884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RTF</a:t>
            </a:r>
            <a:endParaRPr lang="en-GB" dirty="0"/>
          </a:p>
        </p:txBody>
      </p:sp>
      <p:sp>
        <p:nvSpPr>
          <p:cNvPr id="31" name="Tekstvak 25"/>
          <p:cNvSpPr txBox="1"/>
          <p:nvPr/>
        </p:nvSpPr>
        <p:spPr>
          <a:xfrm>
            <a:off x="1492959" y="4261844"/>
            <a:ext cx="2773705" cy="830997"/>
          </a:xfrm>
          <a:prstGeom prst="rect">
            <a:avLst/>
          </a:prstGeom>
          <a:noFill/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Common</a:t>
            </a:r>
            <a:r>
              <a:rPr lang="nl-NL" sz="1200" dirty="0" smtClean="0"/>
              <a:t> code </a:t>
            </a:r>
            <a:r>
              <a:rPr lang="nl-NL" sz="1200" dirty="0" err="1" smtClean="0"/>
              <a:t>that</a:t>
            </a:r>
            <a:r>
              <a:rPr lang="nl-NL" sz="1200" dirty="0"/>
              <a:t> </a:t>
            </a:r>
            <a:r>
              <a:rPr lang="nl-NL" sz="1200" dirty="0" err="1" smtClean="0"/>
              <a:t>computes</a:t>
            </a:r>
            <a:endParaRPr lang="nl-NL" sz="1200" dirty="0" smtClean="0"/>
          </a:p>
          <a:p>
            <a:pPr>
              <a:buFont typeface="Arial" pitchFamily="34" charset="0"/>
              <a:buChar char="•"/>
            </a:pPr>
            <a:r>
              <a:rPr lang="nl-NL" sz="1200" dirty="0" smtClean="0"/>
              <a:t> </a:t>
            </a:r>
            <a:r>
              <a:rPr lang="nl-NL" sz="1200" dirty="0" err="1" smtClean="0"/>
              <a:t>Network</a:t>
            </a:r>
            <a:r>
              <a:rPr lang="nl-NL" sz="1200" dirty="0" smtClean="0"/>
              <a:t> </a:t>
            </a:r>
            <a:r>
              <a:rPr lang="nl-NL" sz="1200" dirty="0" err="1" smtClean="0"/>
              <a:t>characteristics</a:t>
            </a:r>
            <a:endParaRPr lang="nl-NL" sz="1200" dirty="0" smtClean="0"/>
          </a:p>
          <a:p>
            <a:pPr>
              <a:buFont typeface="Arial" pitchFamily="34" charset="0"/>
              <a:buChar char="•"/>
            </a:pPr>
            <a:r>
              <a:rPr lang="nl-NL" sz="1200" dirty="0" smtClean="0"/>
              <a:t> Tests estimated against real network </a:t>
            </a:r>
          </a:p>
          <a:p>
            <a:pPr>
              <a:buFont typeface="Arial" pitchFamily="34" charset="0"/>
              <a:buChar char="•"/>
            </a:pPr>
            <a:r>
              <a:rPr lang="nl-NL" sz="1200" dirty="0"/>
              <a:t> </a:t>
            </a:r>
            <a:r>
              <a:rPr lang="nl-NL" sz="1200" dirty="0" smtClean="0"/>
              <a:t>Computes contagion measure</a:t>
            </a:r>
            <a:endParaRPr lang="nl-NL" sz="1200" dirty="0"/>
          </a:p>
        </p:txBody>
      </p:sp>
      <p:cxnSp>
        <p:nvCxnSpPr>
          <p:cNvPr id="37" name="Rechte verbindingslijn 35"/>
          <p:cNvCxnSpPr/>
          <p:nvPr/>
        </p:nvCxnSpPr>
        <p:spPr>
          <a:xfrm>
            <a:off x="4293366" y="4441707"/>
            <a:ext cx="278634" cy="139421"/>
          </a:xfrm>
          <a:prstGeom prst="line">
            <a:avLst/>
          </a:prstGeom>
          <a:ln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4"/>
          <p:cNvSpPr txBox="1"/>
          <p:nvPr/>
        </p:nvSpPr>
        <p:spPr>
          <a:xfrm>
            <a:off x="4572000" y="4417367"/>
            <a:ext cx="245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Provided by RTF (Matlab)</a:t>
            </a:r>
            <a:endParaRPr lang="nl-NL" sz="1200" dirty="0"/>
          </a:p>
        </p:txBody>
      </p:sp>
      <p:cxnSp>
        <p:nvCxnSpPr>
          <p:cNvPr id="11" name="Straight Connector 10"/>
          <p:cNvCxnSpPr>
            <a:stCxn id="31" idx="2"/>
            <a:endCxn id="26" idx="0"/>
          </p:cNvCxnSpPr>
          <p:nvPr/>
        </p:nvCxnSpPr>
        <p:spPr>
          <a:xfrm>
            <a:off x="2879812" y="5092841"/>
            <a:ext cx="0" cy="522821"/>
          </a:xfrm>
          <a:prstGeom prst="line">
            <a:avLst/>
          </a:prstGeom>
          <a:ln w="25400"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Gebruiker</dc:creator>
  <cp:lastModifiedBy>van Lelyveld, Iman</cp:lastModifiedBy>
  <cp:revision>12</cp:revision>
  <dcterms:created xsi:type="dcterms:W3CDTF">2014-04-11T11:11:58Z</dcterms:created>
  <dcterms:modified xsi:type="dcterms:W3CDTF">2014-04-17T14:53:10Z</dcterms:modified>
</cp:coreProperties>
</file>