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841B-1A24-6848-94D4-49739A497E1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10E5-F64B-494C-BD79-1C26762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07 at 11.1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40"/>
            <a:ext cx="9144000" cy="5072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9028" y="1514051"/>
            <a:ext cx="3077170" cy="1200329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 of now, only </a:t>
            </a:r>
            <a:r>
              <a:rPr lang="en-US" dirty="0" err="1" smtClean="0"/>
              <a:t>Gumbel</a:t>
            </a:r>
            <a:r>
              <a:rPr lang="en-US" dirty="0" smtClean="0"/>
              <a:t> and Clayton copula families fit estimation works. Use 100% of </a:t>
            </a:r>
            <a:r>
              <a:rPr lang="en-US" dirty="0" err="1" smtClean="0"/>
              <a:t>Gumbel</a:t>
            </a:r>
            <a:r>
              <a:rPr lang="en-US" smtClean="0"/>
              <a:t> or </a:t>
            </a:r>
            <a:r>
              <a:rPr lang="en-US" dirty="0" smtClean="0"/>
              <a:t>100% of Clayton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6146198" y="2114216"/>
            <a:ext cx="431457" cy="13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352" y="472001"/>
            <a:ext cx="493551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marginals</a:t>
            </a:r>
            <a:r>
              <a:rPr lang="en-US" dirty="0" smtClean="0"/>
              <a:t> as two .mat vectors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258867" y="656667"/>
            <a:ext cx="1530446" cy="4015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352" y="5280637"/>
            <a:ext cx="3077170" cy="64633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Error measure=sum(abs(</a:t>
            </a:r>
            <a:r>
              <a:rPr lang="en-US" dirty="0" smtClean="0"/>
              <a:t>^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-m_true</a:t>
            </a:r>
            <a:r>
              <a:rPr lang="en-US" baseline="-25000" dirty="0" err="1" smtClean="0"/>
              <a:t>ij</a:t>
            </a:r>
            <a:r>
              <a:rPr lang="en-US" dirty="0" smtClean="0"/>
              <a:t>))/sum(sum(</a:t>
            </a:r>
            <a:r>
              <a:rPr lang="en-US" dirty="0" err="1" smtClean="0"/>
              <a:t>m_true</a:t>
            </a:r>
            <a:r>
              <a:rPr lang="en-US" baseline="-25000" dirty="0" err="1" smtClean="0"/>
              <a:t>ij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400522" y="4949157"/>
            <a:ext cx="506996" cy="65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5430" y="4928703"/>
            <a:ext cx="1624539" cy="64633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file not operational yet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6479969" y="4558433"/>
            <a:ext cx="309344" cy="693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3400522" y="3760707"/>
            <a:ext cx="3649292" cy="1843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14842" y="5684472"/>
            <a:ext cx="1624539" cy="92333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select all options and then press GO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7227112" y="4864670"/>
            <a:ext cx="323828" cy="8198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5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Fique</dc:creator>
  <cp:lastModifiedBy>Jose Fique</cp:lastModifiedBy>
  <cp:revision>2</cp:revision>
  <dcterms:created xsi:type="dcterms:W3CDTF">2014-04-08T03:25:56Z</dcterms:created>
  <dcterms:modified xsi:type="dcterms:W3CDTF">2014-04-08T03:26:58Z</dcterms:modified>
</cp:coreProperties>
</file>