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0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03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35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1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66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20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4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8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3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6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1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7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1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DB8B1D-AC82-4E11-800A-36CFDD353F14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6CAB77-E666-484D-BCCA-52A48323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PRESENTASI P0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YAUMA DZIKRI IMANY </a:t>
            </a:r>
          </a:p>
          <a:p>
            <a:r>
              <a:rPr lang="id-ID" dirty="0" smtClean="0"/>
              <a:t>155150407111026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2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Studi Literatur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proses APO13 </a:t>
            </a:r>
            <a:r>
              <a:rPr lang="en-US" dirty="0" err="1"/>
              <a:t>dan</a:t>
            </a:r>
            <a:r>
              <a:rPr lang="en-US" dirty="0"/>
              <a:t> DSS05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level 2 (</a:t>
            </a:r>
            <a:r>
              <a:rPr lang="en-US" i="1" dirty="0"/>
              <a:t>Managed </a:t>
            </a:r>
            <a:r>
              <a:rPr lang="en-US" i="1" dirty="0" smtClean="0"/>
              <a:t>Process</a:t>
            </a:r>
            <a:r>
              <a:rPr lang="en-US" dirty="0" smtClean="0"/>
              <a:t>) </a:t>
            </a:r>
            <a:endParaRPr lang="id-ID" dirty="0" smtClean="0"/>
          </a:p>
          <a:p>
            <a:r>
              <a:rPr lang="id-ID" dirty="0" smtClean="0"/>
              <a:t>R</a:t>
            </a:r>
            <a:r>
              <a:rPr lang="en-US" dirty="0" err="1" smtClean="0"/>
              <a:t>ekomendasi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level </a:t>
            </a:r>
            <a:r>
              <a:rPr lang="en-US" dirty="0" err="1"/>
              <a:t>berikutnya</a:t>
            </a:r>
            <a:r>
              <a:rPr lang="en-US" dirty="0"/>
              <a:t> (level </a:t>
            </a:r>
            <a:r>
              <a:rPr lang="en-US" dirty="0" smtClean="0"/>
              <a:t>3</a:t>
            </a:r>
            <a:r>
              <a:rPr lang="id-ID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Analisis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Keamanan</a:t>
            </a:r>
            <a:r>
              <a:rPr lang="en-US" dirty="0">
                <a:solidFill>
                  <a:schemeClr val="bg1"/>
                </a:solidFill>
              </a:rPr>
              <a:t> Data Center </a:t>
            </a:r>
            <a:r>
              <a:rPr lang="en-US" dirty="0" err="1">
                <a:solidFill>
                  <a:schemeClr val="bg1"/>
                </a:solidFill>
              </a:rPr>
              <a:t>Menggunakan</a:t>
            </a:r>
            <a:r>
              <a:rPr lang="en-US" dirty="0">
                <a:solidFill>
                  <a:schemeClr val="bg1"/>
                </a:solidFill>
              </a:rPr>
              <a:t> COBIT 5 </a:t>
            </a:r>
            <a:r>
              <a:rPr lang="id-ID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Matin</a:t>
            </a:r>
            <a:r>
              <a:rPr lang="en-US" dirty="0">
                <a:solidFill>
                  <a:schemeClr val="bg1"/>
                </a:solidFill>
              </a:rPr>
              <a:t> et.al</a:t>
            </a:r>
            <a:r>
              <a:rPr lang="id-ID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2017) 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5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Studi Literatur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Hasil </a:t>
            </a:r>
            <a:r>
              <a:rPr lang="id-ID" dirty="0"/>
              <a:t>penelitian </a:t>
            </a:r>
            <a:r>
              <a:rPr lang="en-US" dirty="0"/>
              <a:t>men</a:t>
            </a:r>
            <a:r>
              <a:rPr lang="id-ID" dirty="0"/>
              <a:t>unjukkan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proses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level 2 (</a:t>
            </a:r>
            <a:r>
              <a:rPr lang="en-US" i="1" dirty="0"/>
              <a:t>Managed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1,96 </a:t>
            </a:r>
            <a:r>
              <a:rPr lang="en-US" dirty="0" err="1"/>
              <a:t>pada</a:t>
            </a:r>
            <a:r>
              <a:rPr lang="en-US" dirty="0"/>
              <a:t> APO13 </a:t>
            </a:r>
            <a:r>
              <a:rPr lang="en-US" dirty="0" err="1"/>
              <a:t>dan</a:t>
            </a:r>
            <a:r>
              <a:rPr lang="en-US" dirty="0"/>
              <a:t> 1,71 </a:t>
            </a:r>
            <a:r>
              <a:rPr lang="en-US" dirty="0" err="1"/>
              <a:t>pada</a:t>
            </a:r>
            <a:r>
              <a:rPr lang="en-US" dirty="0"/>
              <a:t> DSS05. </a:t>
            </a:r>
            <a:endParaRPr lang="id-ID" dirty="0"/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, </a:t>
            </a:r>
            <a:r>
              <a:rPr lang="en-US" dirty="0" err="1"/>
              <a:t>rekomendasi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level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pengamanan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PPIKSN-BATAN.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Evaluation of Information Technology Governance Using COBIT 5 Framework Focus APO13 and DSS05 in PPIKSN-BATAN</a:t>
            </a:r>
            <a:r>
              <a:rPr lang="id-ID" dirty="0">
                <a:solidFill>
                  <a:schemeClr val="bg1"/>
                </a:solidFill>
              </a:rPr>
              <a:t> (Suminar et.al, 2014)</a:t>
            </a:r>
          </a:p>
        </p:txBody>
      </p:sp>
    </p:spTree>
    <p:extLst>
      <p:ext uri="{BB962C8B-B14F-4D97-AF65-F5344CB8AC3E}">
        <p14:creationId xmlns:p14="http://schemas.microsoft.com/office/powerpoint/2010/main" val="367864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63" y="362565"/>
            <a:ext cx="9404723" cy="1400530"/>
          </a:xfrm>
        </p:spPr>
        <p:txBody>
          <a:bodyPr/>
          <a:lstStyle/>
          <a:p>
            <a:r>
              <a:rPr lang="id-ID" dirty="0" smtClean="0"/>
              <a:t>Metodologi Penelitian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4309" y="2279560"/>
            <a:ext cx="2379940" cy="38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5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5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JUDUL PROPOSAL 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d-ID" b="1" dirty="0"/>
              <a:t>EVALUASI TATA KELOLA KEAMANAN INFORMASI MENGGUNAKAN COBIT 5 </a:t>
            </a:r>
            <a:r>
              <a:rPr lang="en-US" b="1" dirty="0"/>
              <a:t>PADA DOMAIN APO13 DAN </a:t>
            </a:r>
            <a:r>
              <a:rPr lang="en-US" b="1" dirty="0" smtClean="0"/>
              <a:t>DSS05</a:t>
            </a:r>
            <a:r>
              <a:rPr lang="id-ID" b="1" dirty="0" smtClean="0"/>
              <a:t> (STUDI </a:t>
            </a:r>
            <a:r>
              <a:rPr lang="en-US" b="1" dirty="0"/>
              <a:t>KASUS :</a:t>
            </a:r>
            <a:r>
              <a:rPr lang="id-ID" b="1" dirty="0"/>
              <a:t> PT GAGAS ENERGI INDONESIA)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998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Masalah keamanan menjadi hal yang penting dalam penyimpanan data dan informasi dalam sebuah sistem informasi </a:t>
            </a:r>
            <a:endParaRPr lang="id-ID" dirty="0" smtClean="0"/>
          </a:p>
          <a:p>
            <a:r>
              <a:rPr lang="id-ID" dirty="0" smtClean="0"/>
              <a:t>Perusahaan banyak memiliki informasi yang bersifat rahasia dan hanya boleh diketahui oleh pihak tertentu</a:t>
            </a:r>
          </a:p>
          <a:p>
            <a:r>
              <a:rPr lang="id-ID" dirty="0" smtClean="0"/>
              <a:t>PT </a:t>
            </a:r>
            <a:r>
              <a:rPr lang="id-ID" dirty="0"/>
              <a:t>Gagas Energi Indonesia sebagai perusahaan yang menerapkan sistem informasi sudah seharusnya memperhatikan masalah keamanan dalam sistem informasi yang </a:t>
            </a:r>
            <a:r>
              <a:rPr lang="id-ID" dirty="0" smtClean="0"/>
              <a:t>digunakan.</a:t>
            </a:r>
          </a:p>
          <a:p>
            <a:r>
              <a:rPr lang="id-ID" dirty="0" smtClean="0"/>
              <a:t>Pengukuran </a:t>
            </a:r>
            <a:r>
              <a:rPr lang="id-ID" dirty="0"/>
              <a:t>pengelolaan keamanan informasi penting dilakukan untuk mengetahui tingkat keamanan informasi pada PT Gagas Energi Indonesia.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1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Pengukuran tata kelola informasi dapat dilakukan dengan berbagai </a:t>
            </a:r>
            <a:r>
              <a:rPr lang="id-ID" dirty="0" smtClean="0"/>
              <a:t>metode. </a:t>
            </a:r>
            <a:r>
              <a:rPr lang="id-ID" dirty="0"/>
              <a:t>Salah satu kerangka kerja yang umum digunakan untuk melakukan pengukuran tata kelola adalah COBIT 5 (</a:t>
            </a:r>
            <a:r>
              <a:rPr lang="id-ID" i="1" dirty="0"/>
              <a:t>Control Objectives for Information and related Technology</a:t>
            </a:r>
            <a:r>
              <a:rPr lang="id-ID" dirty="0" smtClean="0"/>
              <a:t>).</a:t>
            </a:r>
          </a:p>
          <a:p>
            <a:r>
              <a:rPr lang="id-ID" dirty="0"/>
              <a:t>COBIT 5 adalah sebuah kerangka kerja yang diterbitkan oleh ISACA untuk membantu manajemen TI dalam perusahaan atau organisasi untuk mencapai tujuan yang diharapkan</a:t>
            </a:r>
            <a:r>
              <a:rPr lang="id-ID" dirty="0" smtClean="0"/>
              <a:t>.</a:t>
            </a:r>
          </a:p>
          <a:p>
            <a:r>
              <a:rPr lang="id-ID" dirty="0"/>
              <a:t>COBIT 5 terdiri dari beberapa domain-domain </a:t>
            </a:r>
            <a:r>
              <a:rPr lang="id-ID" dirty="0" smtClean="0"/>
              <a:t>yang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sektor</a:t>
            </a:r>
            <a:r>
              <a:rPr lang="en-US" dirty="0"/>
              <a:t> </a:t>
            </a:r>
            <a:r>
              <a:rPr lang="en-US" i="1" dirty="0"/>
              <a:t>IT Goals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Security of Information </a:t>
            </a:r>
            <a:r>
              <a:rPr lang="en-US" dirty="0"/>
              <a:t>yang 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subdomain EDM03 (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Optimasi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), APO12 (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), APO13 (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), BAI06 (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DSS05 (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) (</a:t>
            </a:r>
            <a:r>
              <a:rPr lang="en-US" dirty="0" err="1"/>
              <a:t>Matin</a:t>
            </a:r>
            <a:r>
              <a:rPr lang="en-US" dirty="0"/>
              <a:t>, et al., 2017). </a:t>
            </a:r>
          </a:p>
        </p:txBody>
      </p:sp>
    </p:spTree>
    <p:extLst>
      <p:ext uri="{BB962C8B-B14F-4D97-AF65-F5344CB8AC3E}">
        <p14:creationId xmlns:p14="http://schemas.microsoft.com/office/powerpoint/2010/main" val="75054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Penelitian ini akan berfokus pada APO13 dan DSS05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kedua</a:t>
            </a:r>
            <a:r>
              <a:rPr lang="en-US" dirty="0"/>
              <a:t> domain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0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kelola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PT </a:t>
            </a:r>
            <a:r>
              <a:rPr lang="en-US" dirty="0" err="1"/>
              <a:t>Gagas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Indonesia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COBIT 5?</a:t>
            </a:r>
          </a:p>
          <a:p>
            <a:pPr lvl="0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PT </a:t>
            </a:r>
            <a:r>
              <a:rPr lang="en-US" dirty="0" err="1"/>
              <a:t>Gagas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Indonesia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COBIT 5?</a:t>
            </a:r>
          </a:p>
          <a:p>
            <a:pPr lvl="0"/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COBIT 5?</a:t>
            </a:r>
          </a:p>
        </p:txBody>
      </p:sp>
    </p:spTree>
    <p:extLst>
      <p:ext uri="{BB962C8B-B14F-4D97-AF65-F5344CB8AC3E}">
        <p14:creationId xmlns:p14="http://schemas.microsoft.com/office/powerpoint/2010/main" val="190793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Mengetahui hasil evaluasi keamanan informasi pada PT Gagas Energi Indonesia dengan menggunakan COBIT </a:t>
            </a:r>
            <a:r>
              <a:rPr lang="en-US" dirty="0"/>
              <a:t>5</a:t>
            </a:r>
            <a:r>
              <a:rPr lang="id-ID" dirty="0"/>
              <a:t>.</a:t>
            </a:r>
            <a:endParaRPr lang="en-US" dirty="0"/>
          </a:p>
          <a:p>
            <a:pPr lvl="0"/>
            <a:r>
              <a:rPr lang="id-ID" dirty="0"/>
              <a:t>Mengukur tingkat keamanan informasi pada PT Gagas Energi Indonesia dengan menggunakan COBIT 5.</a:t>
            </a:r>
            <a:endParaRPr lang="en-US" dirty="0"/>
          </a:p>
          <a:p>
            <a:pPr lvl="0"/>
            <a:r>
              <a:rPr lang="id-ID" dirty="0"/>
              <a:t>Memberikan rekomendasi untuk meningkatkan keamanan  informasi pada PT Gagas Energi Indonesia menggunakan COBIT 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7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 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/>
              <a:t>Membantu perusahaan dalam melakukan evaluasi terhadap keamanan informasi dari sistem informasi yang diterapkan oleh PT Gagas Energi Indonesia.</a:t>
            </a:r>
            <a:endParaRPr lang="en-US" dirty="0"/>
          </a:p>
          <a:p>
            <a:pPr lvl="0"/>
            <a:r>
              <a:rPr lang="id-ID" dirty="0"/>
              <a:t>Memberikan rekomendasi perbaikan keamanan sistem informasi yang diterapkan di PT Gagas Energi Indonesia sehingga mendukung keamanan sistem </a:t>
            </a:r>
            <a:r>
              <a:rPr lang="id-ID" dirty="0" smtClean="0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4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 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Evaluasi tata kelola keamanan informasi dilakukan pada PT Gagas Energi Indonesia.</a:t>
            </a:r>
            <a:endParaRPr lang="en-US" dirty="0"/>
          </a:p>
          <a:p>
            <a:pPr lvl="0"/>
            <a:r>
              <a:rPr lang="id-ID" dirty="0"/>
              <a:t>Penelitian ini berfokus pada </a:t>
            </a:r>
            <a:r>
              <a:rPr lang="en-US" dirty="0"/>
              <a:t>sub</a:t>
            </a:r>
            <a:r>
              <a:rPr lang="id-ID" dirty="0"/>
              <a:t>domain APO13 dan DSS05 dari COBIT 5 untuk mengevaluasi tata kelola keamanan informasi.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3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342</TotalTime>
  <Words>550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PRESENTASI P0</vt:lpstr>
      <vt:lpstr>JUDUL PROPOSAL SKRIPSI</vt:lpstr>
      <vt:lpstr>Latar Belakang</vt:lpstr>
      <vt:lpstr>Latar Belakang</vt:lpstr>
      <vt:lpstr>Latar Belakang</vt:lpstr>
      <vt:lpstr>Rumusan Masalah</vt:lpstr>
      <vt:lpstr>Tujuan Penelitian</vt:lpstr>
      <vt:lpstr>Manfaat Penelitian</vt:lpstr>
      <vt:lpstr>Batasan Penelitian</vt:lpstr>
      <vt:lpstr>Studi Literatur</vt:lpstr>
      <vt:lpstr>Studi Literatur</vt:lpstr>
      <vt:lpstr>Metodologi Penelitian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EVALUASI TATA KELOLA KEAMANAN INFORMASI MENGGUNAKAN COBIT 5 PADA DOMAIN APO13 DAN DSS05 (STUDI KASUS : PT GAGAS ENERGI INDONESIA)</dc:title>
  <dc:creator>Rayhan Adri</dc:creator>
  <cp:lastModifiedBy>Rayhan Adri</cp:lastModifiedBy>
  <cp:revision>26</cp:revision>
  <dcterms:created xsi:type="dcterms:W3CDTF">2019-02-12T11:59:23Z</dcterms:created>
  <dcterms:modified xsi:type="dcterms:W3CDTF">2019-02-14T06:24:34Z</dcterms:modified>
</cp:coreProperties>
</file>