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80" d="100"/>
          <a:sy n="80" d="100"/>
        </p:scale>
        <p:origin x="-51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2FCE-C119-1485-78F9-001402E5A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85C57B-EC66-7C5C-A501-9F6F6A4B6B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AD12E-7414-216D-716D-5D2A7025F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31BA7-89DA-486A-B5B2-FA1873E8266B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19C28-BBD0-AD89-BE67-F23ACE4CB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22439-361A-E0D5-08AF-BEF08ED41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48881-C1C9-48DC-B3AB-1A673AB8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75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0E308-267E-0339-CDAE-8B0E54471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362F6C-C450-EF48-904D-EDC39D19B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EFB1E-3826-B384-E3CB-B43370D68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31BA7-89DA-486A-B5B2-FA1873E8266B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792AC-2F16-B3C8-D0BF-51FC13DF1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5FCAD-5C0D-5484-65DB-02B54523A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48881-C1C9-48DC-B3AB-1A673AB8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03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6D89C4-D67C-385E-9315-E7CF24B796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E9278F-0BB4-887E-0875-F05E1D6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D12BD-98CE-3957-38CF-CC325B286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31BA7-89DA-486A-B5B2-FA1873E8266B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E0BD5-EE36-46D4-4916-B47AD04C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AF284-23C3-7640-B357-841868140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48881-C1C9-48DC-B3AB-1A673AB8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68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BE3E0-1876-7A03-7B40-78FBBC415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34FD0-D092-0A3D-7F6C-AAD66A9F5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5D2E6-7D98-A182-FB6B-DA3F9C750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31BA7-89DA-486A-B5B2-FA1873E8266B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201B8-DD59-D7E0-4C4D-F154A9CE0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9F587-B5DB-1525-931A-72F2DF0F7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48881-C1C9-48DC-B3AB-1A673AB8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45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D3F02-E7CC-2132-8283-156B07342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B8348-1FD7-59DB-2F11-15DB1A1DD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63BF5-424F-A8FA-FAA8-467E473D3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31BA7-89DA-486A-B5B2-FA1873E8266B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9262E-4B9E-5FB2-9A43-87EE36735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9DB26-348D-34F0-C85B-C00513E57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48881-C1C9-48DC-B3AB-1A673AB8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14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6EAB6-769C-73C7-EF36-A59262062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7BCE9-3CA1-D7DC-5737-799EAC2E93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176BF-F7E7-3B55-DA96-DF15ABAB2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C6C33-74E3-619C-42F2-504284854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31BA7-89DA-486A-B5B2-FA1873E8266B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A31CC-EB5F-9DC8-3759-AB3C5DA37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C3EF4-C2CD-0658-3C8D-1C30D1ABC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48881-C1C9-48DC-B3AB-1A673AB8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17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6C48C-4C73-9B9A-0998-ADC568B3E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A765C-7829-382A-1BF3-3B1777ED8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60BBDA-E4CF-2FAF-DEA3-7AFAF6C16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3EFBE-6E95-C91B-1ED9-61EE865A58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5DE53C-ED48-64D8-E392-D45733793C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F03CFD-A7A0-41F3-652D-F63CDB027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31BA7-89DA-486A-B5B2-FA1873E8266B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7B1E7D-9A09-D461-76A4-5E257C6F1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D55EBB-F29C-6E8D-86D3-6C8805086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48881-C1C9-48DC-B3AB-1A673AB8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79B4F-A6B2-04C7-2759-EFD8CD049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235F2B-2D0E-D4E8-F2F5-1351A68DE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31BA7-89DA-486A-B5B2-FA1873E8266B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3D9749-AF8A-DD6D-9134-5B8DC3008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87DDE-679C-91CA-2F90-D0EDA2CAE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48881-C1C9-48DC-B3AB-1A673AB8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6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2F0203-47BB-46D5-C48D-12888DCEA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31BA7-89DA-486A-B5B2-FA1873E8266B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F29407-81B9-7958-E9A2-5F52FB496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CEDB3-F3FC-3F6D-7F7E-CCD1E9652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48881-C1C9-48DC-B3AB-1A673AB8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74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C618B-9A41-3806-7E52-8E4BF3267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0E0C2-7CB1-CDAF-8C6A-DEB8D5B90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94BCC-7F1F-438E-C2AE-AE43DB7B6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6D714-22ED-79C5-AD24-95F9D7E81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31BA7-89DA-486A-B5B2-FA1873E8266B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2543B-C1BA-F5FD-A8F7-73885FF61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2E08A-46EE-2760-28F6-A4D1A7A09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48881-C1C9-48DC-B3AB-1A673AB8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62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66571-7C09-7B35-C615-5D4969CC8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59B7F2-D521-E868-1C29-96CD910C61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801E0A-376C-D732-58A1-1B51269B9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BE81A-FBFC-9A63-82AB-64DF2901A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31BA7-89DA-486A-B5B2-FA1873E8266B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14BF8-32CD-4074-421E-A978D36D7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C198A-3724-3E68-3A7F-0FF60D09E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48881-C1C9-48DC-B3AB-1A673AB8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9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A3C26C-F3D8-8504-FEF7-680691038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A0304-266E-250F-88CC-561299F49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C8D62-DE3F-185A-ADDD-3660765DDF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31BA7-89DA-486A-B5B2-FA1873E8266B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0DAC4-CFB8-AB2F-668F-31EBA470D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0E33A-2A34-13A0-8CB0-7C4ACE0305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48881-C1C9-48DC-B3AB-1A673AB8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60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F35F4-5DF4-FBCC-8D43-72116BDE59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BE7ECE-7E2D-9E86-716E-3E02142C2B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20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BAD3D-6857-3396-81A7-53435DC94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FC84EC-006C-E3BB-B962-7EFFBE99DCC7}"/>
              </a:ext>
            </a:extLst>
          </p:cNvPr>
          <p:cNvSpPr/>
          <p:nvPr/>
        </p:nvSpPr>
        <p:spPr>
          <a:xfrm>
            <a:off x="2458383" y="2683241"/>
            <a:ext cx="1064302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B9BA5E-FC67-B169-8A79-78435D86CCE0}"/>
              </a:ext>
            </a:extLst>
          </p:cNvPr>
          <p:cNvSpPr/>
          <p:nvPr/>
        </p:nvSpPr>
        <p:spPr>
          <a:xfrm>
            <a:off x="8029731" y="2290283"/>
            <a:ext cx="1064302" cy="445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765993-AC95-F7D7-5178-D9E74FF3FEB7}"/>
              </a:ext>
            </a:extLst>
          </p:cNvPr>
          <p:cNvSpPr/>
          <p:nvPr/>
        </p:nvSpPr>
        <p:spPr>
          <a:xfrm>
            <a:off x="4754381" y="3904437"/>
            <a:ext cx="1064302" cy="445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68064B-EDD2-277C-6F8D-A74A2D4865F6}"/>
              </a:ext>
            </a:extLst>
          </p:cNvPr>
          <p:cNvSpPr/>
          <p:nvPr/>
        </p:nvSpPr>
        <p:spPr>
          <a:xfrm>
            <a:off x="4754381" y="4257954"/>
            <a:ext cx="1064302" cy="914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91C1B5-61F3-3D4A-A1C7-7C206CFF5EAB}"/>
              </a:ext>
            </a:extLst>
          </p:cNvPr>
          <p:cNvSpPr/>
          <p:nvPr/>
        </p:nvSpPr>
        <p:spPr>
          <a:xfrm>
            <a:off x="8029731" y="2513261"/>
            <a:ext cx="1064302" cy="23391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8EFEF4-F3B4-ED0B-66BD-37C5CE87CC51}"/>
              </a:ext>
            </a:extLst>
          </p:cNvPr>
          <p:cNvSpPr/>
          <p:nvPr/>
        </p:nvSpPr>
        <p:spPr>
          <a:xfrm>
            <a:off x="4754381" y="2073458"/>
            <a:ext cx="1064302" cy="879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59A537-99A3-D834-D5A5-46B038E775D5}"/>
              </a:ext>
            </a:extLst>
          </p:cNvPr>
          <p:cNvSpPr/>
          <p:nvPr/>
        </p:nvSpPr>
        <p:spPr>
          <a:xfrm>
            <a:off x="4754381" y="2821378"/>
            <a:ext cx="1064302" cy="13218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5F32FC-F071-556F-CFA8-4B9066C376A2}"/>
              </a:ext>
            </a:extLst>
          </p:cNvPr>
          <p:cNvSpPr/>
          <p:nvPr/>
        </p:nvSpPr>
        <p:spPr>
          <a:xfrm>
            <a:off x="2458383" y="3807503"/>
            <a:ext cx="1064302" cy="20130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FDF789-431C-F997-21DF-E697104DD10D}"/>
              </a:ext>
            </a:extLst>
          </p:cNvPr>
          <p:cNvSpPr/>
          <p:nvPr/>
        </p:nvSpPr>
        <p:spPr>
          <a:xfrm>
            <a:off x="8029731" y="3903437"/>
            <a:ext cx="1064302" cy="445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D54A57-3596-3862-00A3-44F4C8F7BF7F}"/>
              </a:ext>
            </a:extLst>
          </p:cNvPr>
          <p:cNvSpPr/>
          <p:nvPr/>
        </p:nvSpPr>
        <p:spPr>
          <a:xfrm>
            <a:off x="8029731" y="4256954"/>
            <a:ext cx="1064302" cy="914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B3EEF3E-EEFA-1B1A-D08B-24C02A36EC53}"/>
              </a:ext>
            </a:extLst>
          </p:cNvPr>
          <p:cNvSpPr/>
          <p:nvPr/>
        </p:nvSpPr>
        <p:spPr>
          <a:xfrm>
            <a:off x="6445769" y="2225981"/>
            <a:ext cx="1139253" cy="5784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Under-sampling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DFC8432-ED2D-6691-9C88-048935325BB3}"/>
              </a:ext>
            </a:extLst>
          </p:cNvPr>
          <p:cNvCxnSpPr>
            <a:cxnSpLocks/>
            <a:stCxn id="14" idx="3"/>
            <a:endCxn id="5" idx="1"/>
          </p:cNvCxnSpPr>
          <p:nvPr/>
        </p:nvCxnSpPr>
        <p:spPr>
          <a:xfrm flipV="1">
            <a:off x="7585022" y="2513240"/>
            <a:ext cx="444709" cy="19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38883F9-357F-8A97-8170-D7FAC4463ECE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5818683" y="2513261"/>
            <a:ext cx="627086" cy="19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8D6A2C4-A142-2874-7AED-FBC0B4689A4A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 flipV="1">
            <a:off x="5818683" y="4126416"/>
            <a:ext cx="2211048" cy="1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BDC07A8-D9AC-DAB7-BE35-50090C5FCF19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3522685" y="2513261"/>
            <a:ext cx="1231696" cy="8327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2F10734-EAC8-296D-C2AB-5EA62BF0DA2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522685" y="3346023"/>
            <a:ext cx="1231696" cy="7813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D06D9BD-8BA3-C7C5-38BA-3F4320C11A88}"/>
              </a:ext>
            </a:extLst>
          </p:cNvPr>
          <p:cNvSpPr txBox="1"/>
          <p:nvPr/>
        </p:nvSpPr>
        <p:spPr>
          <a:xfrm>
            <a:off x="2458383" y="4126415"/>
            <a:ext cx="123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n=786,363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C75AC2-4F56-B392-6796-FC87B92E79D1}"/>
              </a:ext>
            </a:extLst>
          </p:cNvPr>
          <p:cNvSpPr txBox="1"/>
          <p:nvPr/>
        </p:nvSpPr>
        <p:spPr>
          <a:xfrm>
            <a:off x="2653812" y="3126561"/>
            <a:ext cx="857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773946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B417D5-CF2D-F280-2626-DD0D2E273EB1}"/>
              </a:ext>
            </a:extLst>
          </p:cNvPr>
          <p:cNvSpPr txBox="1"/>
          <p:nvPr/>
        </p:nvSpPr>
        <p:spPr>
          <a:xfrm>
            <a:off x="2691193" y="3762125"/>
            <a:ext cx="914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12417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C48E3B-C66F-46A8-95F4-E9207C2113E2}"/>
              </a:ext>
            </a:extLst>
          </p:cNvPr>
          <p:cNvSpPr txBox="1"/>
          <p:nvPr/>
        </p:nvSpPr>
        <p:spPr>
          <a:xfrm rot="16200000">
            <a:off x="1386062" y="3025241"/>
            <a:ext cx="1004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Legitimate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BE7CEBD-FAC3-4DF8-522E-54507745B0F8}"/>
              </a:ext>
            </a:extLst>
          </p:cNvPr>
          <p:cNvSpPr txBox="1"/>
          <p:nvPr/>
        </p:nvSpPr>
        <p:spPr>
          <a:xfrm rot="16200000">
            <a:off x="1538936" y="3680440"/>
            <a:ext cx="722028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Fraud</a:t>
            </a:r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D54F2450-8A4E-A92F-E8AF-9C1404CCE590}"/>
              </a:ext>
            </a:extLst>
          </p:cNvPr>
          <p:cNvSpPr/>
          <p:nvPr/>
        </p:nvSpPr>
        <p:spPr>
          <a:xfrm>
            <a:off x="2073634" y="2699537"/>
            <a:ext cx="229299" cy="10287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65A7157B-3927-2C65-A649-8CF444AC5EEC}"/>
              </a:ext>
            </a:extLst>
          </p:cNvPr>
          <p:cNvSpPr/>
          <p:nvPr/>
        </p:nvSpPr>
        <p:spPr>
          <a:xfrm>
            <a:off x="2073634" y="3788313"/>
            <a:ext cx="229299" cy="2204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9C0A192-9CD8-27B2-FED6-376D1888FF8C}"/>
              </a:ext>
            </a:extLst>
          </p:cNvPr>
          <p:cNvSpPr txBox="1"/>
          <p:nvPr/>
        </p:nvSpPr>
        <p:spPr>
          <a:xfrm>
            <a:off x="4670684" y="4410464"/>
            <a:ext cx="123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n=235,909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7FE3502-6DF2-2BBA-7121-0F7FB47DD9B9}"/>
              </a:ext>
            </a:extLst>
          </p:cNvPr>
          <p:cNvSpPr txBox="1"/>
          <p:nvPr/>
        </p:nvSpPr>
        <p:spPr>
          <a:xfrm>
            <a:off x="4670684" y="2946472"/>
            <a:ext cx="123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n=505,454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D7CBDA-6AC2-EDF5-3E58-C9F6B013C1E3}"/>
              </a:ext>
            </a:extLst>
          </p:cNvPr>
          <p:cNvSpPr txBox="1"/>
          <p:nvPr/>
        </p:nvSpPr>
        <p:spPr>
          <a:xfrm>
            <a:off x="7946034" y="4415802"/>
            <a:ext cx="123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n=235,909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551283-78C6-D13E-C66F-87070C06831E}"/>
              </a:ext>
            </a:extLst>
          </p:cNvPr>
          <p:cNvSpPr txBox="1"/>
          <p:nvPr/>
        </p:nvSpPr>
        <p:spPr>
          <a:xfrm>
            <a:off x="8029731" y="2877714"/>
            <a:ext cx="123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n=17,346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0139BF3-A81E-C730-AA6E-CDBE3057059B}"/>
              </a:ext>
            </a:extLst>
          </p:cNvPr>
          <p:cNvSpPr txBox="1"/>
          <p:nvPr/>
        </p:nvSpPr>
        <p:spPr>
          <a:xfrm>
            <a:off x="3756913" y="2475985"/>
            <a:ext cx="58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70%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E379C04-733A-36FC-30D8-5BD67D541F5E}"/>
              </a:ext>
            </a:extLst>
          </p:cNvPr>
          <p:cNvSpPr txBox="1"/>
          <p:nvPr/>
        </p:nvSpPr>
        <p:spPr>
          <a:xfrm>
            <a:off x="3729526" y="3700570"/>
            <a:ext cx="58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30%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9EE897B-02CD-033F-5F5B-0CA587E074CA}"/>
              </a:ext>
            </a:extLst>
          </p:cNvPr>
          <p:cNvSpPr txBox="1"/>
          <p:nvPr/>
        </p:nvSpPr>
        <p:spPr>
          <a:xfrm>
            <a:off x="9586215" y="2377842"/>
            <a:ext cx="1064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Set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6091CFD-B2A9-0D93-D341-6ED7CBEA0DDE}"/>
              </a:ext>
            </a:extLst>
          </p:cNvPr>
          <p:cNvSpPr txBox="1"/>
          <p:nvPr/>
        </p:nvSpPr>
        <p:spPr>
          <a:xfrm>
            <a:off x="9586215" y="3941749"/>
            <a:ext cx="1064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Set</a:t>
            </a:r>
          </a:p>
        </p:txBody>
      </p:sp>
    </p:spTree>
    <p:extLst>
      <p:ext uri="{BB962C8B-B14F-4D97-AF65-F5344CB8AC3E}">
        <p14:creationId xmlns:p14="http://schemas.microsoft.com/office/powerpoint/2010/main" val="3940939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28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Iman Zabett</dc:creator>
  <cp:lastModifiedBy>Iman Zabett</cp:lastModifiedBy>
  <cp:revision>6</cp:revision>
  <dcterms:created xsi:type="dcterms:W3CDTF">2022-05-07T20:40:08Z</dcterms:created>
  <dcterms:modified xsi:type="dcterms:W3CDTF">2022-05-07T21:31:11Z</dcterms:modified>
</cp:coreProperties>
</file>